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2" r:id="rId4"/>
    <p:sldId id="283" r:id="rId5"/>
    <p:sldId id="289" r:id="rId6"/>
    <p:sldId id="294" r:id="rId7"/>
    <p:sldId id="302" r:id="rId8"/>
    <p:sldId id="287" r:id="rId9"/>
    <p:sldId id="303" r:id="rId10"/>
    <p:sldId id="295" r:id="rId11"/>
    <p:sldId id="264" r:id="rId12"/>
    <p:sldId id="305" r:id="rId13"/>
    <p:sldId id="286" r:id="rId14"/>
    <p:sldId id="261" r:id="rId15"/>
    <p:sldId id="262" r:id="rId16"/>
    <p:sldId id="272" r:id="rId17"/>
    <p:sldId id="281" r:id="rId18"/>
    <p:sldId id="297" r:id="rId19"/>
    <p:sldId id="315" r:id="rId20"/>
    <p:sldId id="265" r:id="rId21"/>
    <p:sldId id="290" r:id="rId22"/>
    <p:sldId id="266" r:id="rId23"/>
    <p:sldId id="269" r:id="rId24"/>
    <p:sldId id="285" r:id="rId25"/>
    <p:sldId id="279" r:id="rId26"/>
    <p:sldId id="270" r:id="rId27"/>
    <p:sldId id="293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09" userDrawn="1">
          <p15:clr>
            <a:srgbClr val="A4A3A4"/>
          </p15:clr>
        </p15:guide>
        <p15:guide id="3" pos="5269" userDrawn="1">
          <p15:clr>
            <a:srgbClr val="A4A3A4"/>
          </p15:clr>
        </p15:guide>
        <p15:guide id="5" orient="horz" pos="2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D0D0D"/>
    <a:srgbClr val="060A1F"/>
    <a:srgbClr val="1FCC92"/>
    <a:srgbClr val="4A4A4A"/>
    <a:srgbClr val="060606"/>
    <a:srgbClr val="050505"/>
    <a:srgbClr val="051423"/>
    <a:srgbClr val="FFFF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91"/>
      </p:cViewPr>
      <p:guideLst>
        <p:guide pos="1209"/>
        <p:guide pos="5269"/>
        <p:guide orient="horz" pos="2999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BED5-8963-4346-B470-25173F292DA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6487-DC96-4288-8221-4269A55B9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5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9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8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7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9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0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D877CC-11C8-4994-A581-F3590403F8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89646C-6562-428F-9747-0C8B0FB600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9008" y="3429001"/>
            <a:ext cx="3314606" cy="3015343"/>
          </a:xfrm>
          <a:custGeom>
            <a:avLst/>
            <a:gdLst>
              <a:gd name="connsiteX0" fmla="*/ 0 w 3314606"/>
              <a:gd name="connsiteY0" fmla="*/ 0 h 3015343"/>
              <a:gd name="connsiteX1" fmla="*/ 3314606 w 3314606"/>
              <a:gd name="connsiteY1" fmla="*/ 0 h 3015343"/>
              <a:gd name="connsiteX2" fmla="*/ 3314606 w 3314606"/>
              <a:gd name="connsiteY2" fmla="*/ 3015343 h 3015343"/>
              <a:gd name="connsiteX3" fmla="*/ 0 w 3314606"/>
              <a:gd name="connsiteY3" fmla="*/ 3015343 h 301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015343">
                <a:moveTo>
                  <a:pt x="0" y="0"/>
                </a:moveTo>
                <a:lnTo>
                  <a:pt x="3314606" y="0"/>
                </a:lnTo>
                <a:lnTo>
                  <a:pt x="3314606" y="3015343"/>
                </a:lnTo>
                <a:lnTo>
                  <a:pt x="0" y="301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CF383-B963-43DA-8095-007604B242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7319" y="3429001"/>
            <a:ext cx="3314606" cy="2159000"/>
          </a:xfrm>
          <a:custGeom>
            <a:avLst/>
            <a:gdLst>
              <a:gd name="connsiteX0" fmla="*/ 0 w 3314606"/>
              <a:gd name="connsiteY0" fmla="*/ 0 h 2159000"/>
              <a:gd name="connsiteX1" fmla="*/ 3314606 w 3314606"/>
              <a:gd name="connsiteY1" fmla="*/ 0 h 2159000"/>
              <a:gd name="connsiteX2" fmla="*/ 3314606 w 3314606"/>
              <a:gd name="connsiteY2" fmla="*/ 2159000 h 2159000"/>
              <a:gd name="connsiteX3" fmla="*/ 0 w 3314606"/>
              <a:gd name="connsiteY3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159000">
                <a:moveTo>
                  <a:pt x="0" y="0"/>
                </a:moveTo>
                <a:lnTo>
                  <a:pt x="3314606" y="0"/>
                </a:lnTo>
                <a:lnTo>
                  <a:pt x="3314606" y="2159000"/>
                </a:lnTo>
                <a:lnTo>
                  <a:pt x="0" y="215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7EBA86-8F1E-4436-AD48-8F0100ABB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10240" y="3429001"/>
            <a:ext cx="3314606" cy="3708399"/>
          </a:xfrm>
          <a:custGeom>
            <a:avLst/>
            <a:gdLst>
              <a:gd name="connsiteX0" fmla="*/ 0 w 3314606"/>
              <a:gd name="connsiteY0" fmla="*/ 0 h 3708399"/>
              <a:gd name="connsiteX1" fmla="*/ 3314606 w 3314606"/>
              <a:gd name="connsiteY1" fmla="*/ 0 h 3708399"/>
              <a:gd name="connsiteX2" fmla="*/ 3314606 w 3314606"/>
              <a:gd name="connsiteY2" fmla="*/ 3708399 h 3708399"/>
              <a:gd name="connsiteX3" fmla="*/ 0 w 3314606"/>
              <a:gd name="connsiteY3" fmla="*/ 3708399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08399">
                <a:moveTo>
                  <a:pt x="0" y="0"/>
                </a:moveTo>
                <a:lnTo>
                  <a:pt x="3314606" y="0"/>
                </a:lnTo>
                <a:lnTo>
                  <a:pt x="3314606" y="3708399"/>
                </a:lnTo>
                <a:lnTo>
                  <a:pt x="0" y="3708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95A7E4D-6944-491F-8196-D1504B3AF6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7319" y="5749925"/>
            <a:ext cx="3314606" cy="2203450"/>
          </a:xfrm>
          <a:custGeom>
            <a:avLst/>
            <a:gdLst>
              <a:gd name="connsiteX0" fmla="*/ 0 w 3314606"/>
              <a:gd name="connsiteY0" fmla="*/ 0 h 2203450"/>
              <a:gd name="connsiteX1" fmla="*/ 3314606 w 3314606"/>
              <a:gd name="connsiteY1" fmla="*/ 0 h 2203450"/>
              <a:gd name="connsiteX2" fmla="*/ 3314606 w 3314606"/>
              <a:gd name="connsiteY2" fmla="*/ 2203450 h 2203450"/>
              <a:gd name="connsiteX3" fmla="*/ 0 w 3314606"/>
              <a:gd name="connsiteY3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03450">
                <a:moveTo>
                  <a:pt x="0" y="0"/>
                </a:moveTo>
                <a:lnTo>
                  <a:pt x="3314606" y="0"/>
                </a:lnTo>
                <a:lnTo>
                  <a:pt x="3314606" y="2203450"/>
                </a:lnTo>
                <a:lnTo>
                  <a:pt x="0" y="2203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9CDA618-A430-44F3-8DBE-7070718C3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514" y="6601764"/>
            <a:ext cx="3314606" cy="3758551"/>
          </a:xfrm>
          <a:custGeom>
            <a:avLst/>
            <a:gdLst>
              <a:gd name="connsiteX0" fmla="*/ 0 w 3314606"/>
              <a:gd name="connsiteY0" fmla="*/ 0 h 3758551"/>
              <a:gd name="connsiteX1" fmla="*/ 3314606 w 3314606"/>
              <a:gd name="connsiteY1" fmla="*/ 0 h 3758551"/>
              <a:gd name="connsiteX2" fmla="*/ 3314606 w 3314606"/>
              <a:gd name="connsiteY2" fmla="*/ 3758551 h 3758551"/>
              <a:gd name="connsiteX3" fmla="*/ 0 w 3314606"/>
              <a:gd name="connsiteY3" fmla="*/ 3758551 h 37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58551">
                <a:moveTo>
                  <a:pt x="0" y="0"/>
                </a:moveTo>
                <a:lnTo>
                  <a:pt x="3314606" y="0"/>
                </a:lnTo>
                <a:lnTo>
                  <a:pt x="3314606" y="3758551"/>
                </a:lnTo>
                <a:lnTo>
                  <a:pt x="0" y="3758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DDFA9-81DA-4F36-9FE4-746074B409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21138"/>
            <a:ext cx="12192000" cy="2836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56D7C34-3257-4E8F-BD88-96CD20382E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0514" y="-275770"/>
            <a:ext cx="3314606" cy="3758551"/>
          </a:xfrm>
          <a:custGeom>
            <a:avLst/>
            <a:gdLst>
              <a:gd name="connsiteX0" fmla="*/ 0 w 3314606"/>
              <a:gd name="connsiteY0" fmla="*/ 0 h 3758551"/>
              <a:gd name="connsiteX1" fmla="*/ 3314606 w 3314606"/>
              <a:gd name="connsiteY1" fmla="*/ 0 h 3758551"/>
              <a:gd name="connsiteX2" fmla="*/ 3314606 w 3314606"/>
              <a:gd name="connsiteY2" fmla="*/ 3758551 h 3758551"/>
              <a:gd name="connsiteX3" fmla="*/ 0 w 3314606"/>
              <a:gd name="connsiteY3" fmla="*/ 3758551 h 37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58551">
                <a:moveTo>
                  <a:pt x="0" y="0"/>
                </a:moveTo>
                <a:lnTo>
                  <a:pt x="3314606" y="0"/>
                </a:lnTo>
                <a:lnTo>
                  <a:pt x="3314606" y="3758551"/>
                </a:lnTo>
                <a:lnTo>
                  <a:pt x="0" y="3758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CD193CD-3943-41BE-8B7F-EF85B3FAD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67319" y="-1101725"/>
            <a:ext cx="3314606" cy="2203450"/>
          </a:xfrm>
          <a:custGeom>
            <a:avLst/>
            <a:gdLst>
              <a:gd name="connsiteX0" fmla="*/ 0 w 3314606"/>
              <a:gd name="connsiteY0" fmla="*/ 0 h 2203450"/>
              <a:gd name="connsiteX1" fmla="*/ 3314606 w 3314606"/>
              <a:gd name="connsiteY1" fmla="*/ 0 h 2203450"/>
              <a:gd name="connsiteX2" fmla="*/ 3314606 w 3314606"/>
              <a:gd name="connsiteY2" fmla="*/ 2203450 h 2203450"/>
              <a:gd name="connsiteX3" fmla="*/ 0 w 3314606"/>
              <a:gd name="connsiteY3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03450">
                <a:moveTo>
                  <a:pt x="0" y="0"/>
                </a:moveTo>
                <a:lnTo>
                  <a:pt x="3314606" y="0"/>
                </a:lnTo>
                <a:lnTo>
                  <a:pt x="3314606" y="2203450"/>
                </a:lnTo>
                <a:lnTo>
                  <a:pt x="0" y="2203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1A7165E-9CC7-43A7-9F17-B4A065A45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7319" y="1243014"/>
            <a:ext cx="3314606" cy="2239767"/>
          </a:xfrm>
          <a:custGeom>
            <a:avLst/>
            <a:gdLst>
              <a:gd name="connsiteX0" fmla="*/ 0 w 3314606"/>
              <a:gd name="connsiteY0" fmla="*/ 0 h 2239767"/>
              <a:gd name="connsiteX1" fmla="*/ 3314606 w 3314606"/>
              <a:gd name="connsiteY1" fmla="*/ 0 h 2239767"/>
              <a:gd name="connsiteX2" fmla="*/ 3314606 w 3314606"/>
              <a:gd name="connsiteY2" fmla="*/ 2239767 h 2239767"/>
              <a:gd name="connsiteX3" fmla="*/ 0 w 3314606"/>
              <a:gd name="connsiteY3" fmla="*/ 2239767 h 22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39767">
                <a:moveTo>
                  <a:pt x="0" y="0"/>
                </a:moveTo>
                <a:lnTo>
                  <a:pt x="3314606" y="0"/>
                </a:lnTo>
                <a:lnTo>
                  <a:pt x="3314606" y="2239767"/>
                </a:lnTo>
                <a:lnTo>
                  <a:pt x="0" y="2239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86EDA8-0CFD-46C5-932F-8EB31E2FC3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5630" y="409576"/>
            <a:ext cx="3314606" cy="3073205"/>
          </a:xfrm>
          <a:custGeom>
            <a:avLst/>
            <a:gdLst>
              <a:gd name="connsiteX0" fmla="*/ 0 w 3314606"/>
              <a:gd name="connsiteY0" fmla="*/ 0 h 3073205"/>
              <a:gd name="connsiteX1" fmla="*/ 3314606 w 3314606"/>
              <a:gd name="connsiteY1" fmla="*/ 0 h 3073205"/>
              <a:gd name="connsiteX2" fmla="*/ 3314606 w 3314606"/>
              <a:gd name="connsiteY2" fmla="*/ 3073205 h 3073205"/>
              <a:gd name="connsiteX3" fmla="*/ 0 w 3314606"/>
              <a:gd name="connsiteY3" fmla="*/ 3073205 h 30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073205">
                <a:moveTo>
                  <a:pt x="0" y="0"/>
                </a:moveTo>
                <a:lnTo>
                  <a:pt x="3314606" y="0"/>
                </a:lnTo>
                <a:lnTo>
                  <a:pt x="3314606" y="3073205"/>
                </a:lnTo>
                <a:lnTo>
                  <a:pt x="0" y="30732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2F1570E-8F32-4375-8593-7BF27DB29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0240" y="-3460076"/>
            <a:ext cx="3314606" cy="3708399"/>
          </a:xfrm>
          <a:custGeom>
            <a:avLst/>
            <a:gdLst>
              <a:gd name="connsiteX0" fmla="*/ 0 w 3314606"/>
              <a:gd name="connsiteY0" fmla="*/ 0 h 3708399"/>
              <a:gd name="connsiteX1" fmla="*/ 3314606 w 3314606"/>
              <a:gd name="connsiteY1" fmla="*/ 0 h 3708399"/>
              <a:gd name="connsiteX2" fmla="*/ 3314606 w 3314606"/>
              <a:gd name="connsiteY2" fmla="*/ 3708399 h 3708399"/>
              <a:gd name="connsiteX3" fmla="*/ 0 w 3314606"/>
              <a:gd name="connsiteY3" fmla="*/ 3708399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08399">
                <a:moveTo>
                  <a:pt x="0" y="0"/>
                </a:moveTo>
                <a:lnTo>
                  <a:pt x="3314606" y="0"/>
                </a:lnTo>
                <a:lnTo>
                  <a:pt x="3314606" y="3708399"/>
                </a:lnTo>
                <a:lnTo>
                  <a:pt x="0" y="3708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3EC959-A2C2-423D-9B98-0BE2FB17A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516" y="2638879"/>
            <a:ext cx="10962968" cy="3213918"/>
          </a:xfrm>
          <a:custGeom>
            <a:avLst/>
            <a:gdLst>
              <a:gd name="connsiteX0" fmla="*/ 30243 w 10962968"/>
              <a:gd name="connsiteY0" fmla="*/ 0 h 3213918"/>
              <a:gd name="connsiteX1" fmla="*/ 10932725 w 10962968"/>
              <a:gd name="connsiteY1" fmla="*/ 0 h 3213918"/>
              <a:gd name="connsiteX2" fmla="*/ 10962968 w 10962968"/>
              <a:gd name="connsiteY2" fmla="*/ 30243 h 3213918"/>
              <a:gd name="connsiteX3" fmla="*/ 10962968 w 10962968"/>
              <a:gd name="connsiteY3" fmla="*/ 3183675 h 3213918"/>
              <a:gd name="connsiteX4" fmla="*/ 10932725 w 10962968"/>
              <a:gd name="connsiteY4" fmla="*/ 3213918 h 3213918"/>
              <a:gd name="connsiteX5" fmla="*/ 30243 w 10962968"/>
              <a:gd name="connsiteY5" fmla="*/ 3213918 h 3213918"/>
              <a:gd name="connsiteX6" fmla="*/ 0 w 10962968"/>
              <a:gd name="connsiteY6" fmla="*/ 3183675 h 3213918"/>
              <a:gd name="connsiteX7" fmla="*/ 0 w 10962968"/>
              <a:gd name="connsiteY7" fmla="*/ 30243 h 3213918"/>
              <a:gd name="connsiteX8" fmla="*/ 30243 w 10962968"/>
              <a:gd name="connsiteY8" fmla="*/ 0 h 32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968" h="3213918">
                <a:moveTo>
                  <a:pt x="30243" y="0"/>
                </a:moveTo>
                <a:lnTo>
                  <a:pt x="10932725" y="0"/>
                </a:lnTo>
                <a:cubicBezTo>
                  <a:pt x="10949428" y="0"/>
                  <a:pt x="10962968" y="13540"/>
                  <a:pt x="10962968" y="30243"/>
                </a:cubicBezTo>
                <a:lnTo>
                  <a:pt x="10962968" y="3183675"/>
                </a:lnTo>
                <a:cubicBezTo>
                  <a:pt x="10962968" y="3200378"/>
                  <a:pt x="10949428" y="3213918"/>
                  <a:pt x="10932725" y="3213918"/>
                </a:cubicBezTo>
                <a:lnTo>
                  <a:pt x="30243" y="3213918"/>
                </a:lnTo>
                <a:cubicBezTo>
                  <a:pt x="13540" y="3213918"/>
                  <a:pt x="0" y="3200378"/>
                  <a:pt x="0" y="3183675"/>
                </a:cubicBezTo>
                <a:lnTo>
                  <a:pt x="0" y="30243"/>
                </a:lnTo>
                <a:cubicBezTo>
                  <a:pt x="0" y="13540"/>
                  <a:pt x="13540" y="0"/>
                  <a:pt x="3024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9C28A-6065-43CC-BD78-FBF4CFFCF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0993" y="1112761"/>
            <a:ext cx="1650654" cy="3569977"/>
          </a:xfrm>
          <a:custGeom>
            <a:avLst/>
            <a:gdLst>
              <a:gd name="connsiteX0" fmla="*/ 154551 w 1650654"/>
              <a:gd name="connsiteY0" fmla="*/ 0 h 3569977"/>
              <a:gd name="connsiteX1" fmla="*/ 356414 w 1650654"/>
              <a:gd name="connsiteY1" fmla="*/ 0 h 3569977"/>
              <a:gd name="connsiteX2" fmla="*/ 356414 w 1650654"/>
              <a:gd name="connsiteY2" fmla="*/ 11429 h 3569977"/>
              <a:gd name="connsiteX3" fmla="*/ 479654 w 1650654"/>
              <a:gd name="connsiteY3" fmla="*/ 133666 h 3569977"/>
              <a:gd name="connsiteX4" fmla="*/ 1173242 w 1650654"/>
              <a:gd name="connsiteY4" fmla="*/ 133666 h 3569977"/>
              <a:gd name="connsiteX5" fmla="*/ 1296481 w 1650654"/>
              <a:gd name="connsiteY5" fmla="*/ 11429 h 3569977"/>
              <a:gd name="connsiteX6" fmla="*/ 1296481 w 1650654"/>
              <a:gd name="connsiteY6" fmla="*/ 0 h 3569977"/>
              <a:gd name="connsiteX7" fmla="*/ 1496104 w 1650654"/>
              <a:gd name="connsiteY7" fmla="*/ 0 h 3569977"/>
              <a:gd name="connsiteX8" fmla="*/ 1650654 w 1650654"/>
              <a:gd name="connsiteY8" fmla="*/ 153294 h 3569977"/>
              <a:gd name="connsiteX9" fmla="*/ 1650654 w 1650654"/>
              <a:gd name="connsiteY9" fmla="*/ 3416683 h 3569977"/>
              <a:gd name="connsiteX10" fmla="*/ 1496104 w 1650654"/>
              <a:gd name="connsiteY10" fmla="*/ 3569977 h 3569977"/>
              <a:gd name="connsiteX11" fmla="*/ 154551 w 1650654"/>
              <a:gd name="connsiteY11" fmla="*/ 3569977 h 3569977"/>
              <a:gd name="connsiteX12" fmla="*/ 0 w 1650654"/>
              <a:gd name="connsiteY12" fmla="*/ 3416683 h 3569977"/>
              <a:gd name="connsiteX13" fmla="*/ 0 w 1650654"/>
              <a:gd name="connsiteY13" fmla="*/ 153294 h 3569977"/>
              <a:gd name="connsiteX14" fmla="*/ 154551 w 1650654"/>
              <a:gd name="connsiteY14" fmla="*/ 0 h 35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0654" h="3569977">
                <a:moveTo>
                  <a:pt x="154551" y="0"/>
                </a:moveTo>
                <a:lnTo>
                  <a:pt x="356414" y="0"/>
                </a:lnTo>
                <a:lnTo>
                  <a:pt x="356414" y="11429"/>
                </a:lnTo>
                <a:cubicBezTo>
                  <a:pt x="356414" y="78938"/>
                  <a:pt x="411590" y="133666"/>
                  <a:pt x="479654" y="133666"/>
                </a:cubicBezTo>
                <a:lnTo>
                  <a:pt x="1173242" y="133666"/>
                </a:lnTo>
                <a:cubicBezTo>
                  <a:pt x="1241305" y="133666"/>
                  <a:pt x="1296481" y="78938"/>
                  <a:pt x="1296481" y="11429"/>
                </a:cubicBezTo>
                <a:lnTo>
                  <a:pt x="1296481" y="0"/>
                </a:lnTo>
                <a:lnTo>
                  <a:pt x="1496104" y="0"/>
                </a:lnTo>
                <a:cubicBezTo>
                  <a:pt x="1581460" y="0"/>
                  <a:pt x="1650654" y="68632"/>
                  <a:pt x="1650654" y="153294"/>
                </a:cubicBezTo>
                <a:lnTo>
                  <a:pt x="1650654" y="3416683"/>
                </a:lnTo>
                <a:cubicBezTo>
                  <a:pt x="1650654" y="3501346"/>
                  <a:pt x="1581460" y="3569977"/>
                  <a:pt x="1496104" y="3569977"/>
                </a:cubicBezTo>
                <a:lnTo>
                  <a:pt x="154551" y="3569977"/>
                </a:lnTo>
                <a:cubicBezTo>
                  <a:pt x="69195" y="3569977"/>
                  <a:pt x="0" y="3501346"/>
                  <a:pt x="0" y="3416683"/>
                </a:cubicBezTo>
                <a:lnTo>
                  <a:pt x="0" y="153294"/>
                </a:lnTo>
                <a:cubicBezTo>
                  <a:pt x="0" y="68632"/>
                  <a:pt x="69195" y="0"/>
                  <a:pt x="1545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46603D-51E4-4CE6-AEBE-5124994469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955" y="1473270"/>
            <a:ext cx="1658471" cy="2927135"/>
          </a:xfrm>
          <a:custGeom>
            <a:avLst/>
            <a:gdLst>
              <a:gd name="connsiteX0" fmla="*/ 0 w 1658471"/>
              <a:gd name="connsiteY0" fmla="*/ 0 h 2927135"/>
              <a:gd name="connsiteX1" fmla="*/ 1658471 w 1658471"/>
              <a:gd name="connsiteY1" fmla="*/ 0 h 2927135"/>
              <a:gd name="connsiteX2" fmla="*/ 1658471 w 1658471"/>
              <a:gd name="connsiteY2" fmla="*/ 2927135 h 2927135"/>
              <a:gd name="connsiteX3" fmla="*/ 0 w 1658471"/>
              <a:gd name="connsiteY3" fmla="*/ 2927135 h 29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471" h="2927135">
                <a:moveTo>
                  <a:pt x="0" y="0"/>
                </a:moveTo>
                <a:lnTo>
                  <a:pt x="1658471" y="0"/>
                </a:lnTo>
                <a:lnTo>
                  <a:pt x="1658471" y="2927135"/>
                </a:lnTo>
                <a:lnTo>
                  <a:pt x="0" y="29271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78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3C48A4-492C-4030-A75A-D89D52D96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7235" y="3389698"/>
            <a:ext cx="2099940" cy="2544963"/>
          </a:xfrm>
          <a:prstGeom prst="roundRect">
            <a:avLst>
              <a:gd name="adj" fmla="val 1699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389E5-09D9-44AE-B791-8ECADEB82E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37041" y="3389698"/>
            <a:ext cx="2099940" cy="2544963"/>
          </a:xfrm>
          <a:prstGeom prst="roundRect">
            <a:avLst>
              <a:gd name="adj" fmla="val 1245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5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43EE4E-CC85-4D82-917A-142B570B3D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395045"/>
          </a:xfrm>
          <a:custGeom>
            <a:avLst/>
            <a:gdLst>
              <a:gd name="connsiteX0" fmla="*/ 0 w 12192000"/>
              <a:gd name="connsiteY0" fmla="*/ 0 h 3395045"/>
              <a:gd name="connsiteX1" fmla="*/ 12192000 w 12192000"/>
              <a:gd name="connsiteY1" fmla="*/ 0 h 3395045"/>
              <a:gd name="connsiteX2" fmla="*/ 12192000 w 12192000"/>
              <a:gd name="connsiteY2" fmla="*/ 2441228 h 3395045"/>
              <a:gd name="connsiteX3" fmla="*/ 11915084 w 12192000"/>
              <a:gd name="connsiteY3" fmla="*/ 2495942 h 3395045"/>
              <a:gd name="connsiteX4" fmla="*/ 7344697 w 12192000"/>
              <a:gd name="connsiteY4" fmla="*/ 3234799 h 3395045"/>
              <a:gd name="connsiteX5" fmla="*/ 3628103 w 12192000"/>
              <a:gd name="connsiteY5" fmla="*/ 2764282 h 3395045"/>
              <a:gd name="connsiteX6" fmla="*/ 353961 w 12192000"/>
              <a:gd name="connsiteY6" fmla="*/ 3372032 h 3395045"/>
              <a:gd name="connsiteX7" fmla="*/ 143044 w 12192000"/>
              <a:gd name="connsiteY7" fmla="*/ 3387967 h 3395045"/>
              <a:gd name="connsiteX8" fmla="*/ 0 w 12192000"/>
              <a:gd name="connsiteY8" fmla="*/ 3395045 h 339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95045">
                <a:moveTo>
                  <a:pt x="0" y="0"/>
                </a:moveTo>
                <a:lnTo>
                  <a:pt x="12192000" y="0"/>
                </a:lnTo>
                <a:lnTo>
                  <a:pt x="12192000" y="2441228"/>
                </a:lnTo>
                <a:lnTo>
                  <a:pt x="11915084" y="2495942"/>
                </a:lnTo>
                <a:cubicBezTo>
                  <a:pt x="10561689" y="2764283"/>
                  <a:pt x="8513507" y="3175985"/>
                  <a:pt x="7344697" y="3234799"/>
                </a:cubicBezTo>
                <a:cubicBezTo>
                  <a:pt x="5786286" y="3313218"/>
                  <a:pt x="4793227" y="2741410"/>
                  <a:pt x="3628103" y="2764282"/>
                </a:cubicBezTo>
                <a:cubicBezTo>
                  <a:pt x="2462980" y="2787155"/>
                  <a:pt x="1420761" y="3274008"/>
                  <a:pt x="353961" y="3372032"/>
                </a:cubicBezTo>
                <a:cubicBezTo>
                  <a:pt x="287286" y="3378159"/>
                  <a:pt x="216732" y="3383443"/>
                  <a:pt x="143044" y="3387967"/>
                </a:cubicBezTo>
                <a:lnTo>
                  <a:pt x="0" y="339504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6D4910-1F56-414D-97F8-322D055A86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089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672539-4644-4584-8FB4-6AB83C162E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7352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3F6439-7E92-419B-ADE9-153921BCB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616" y="2293270"/>
            <a:ext cx="2476034" cy="2353443"/>
          </a:xfrm>
          <a:custGeom>
            <a:avLst/>
            <a:gdLst>
              <a:gd name="connsiteX0" fmla="*/ 100008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8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8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0B9E76-CFEE-43E9-B8EF-25CCF60CE3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9879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59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EE64B3-FB9A-4728-8567-AB2C6037F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079" y="0"/>
            <a:ext cx="3638025" cy="6858000"/>
          </a:xfrm>
          <a:custGeom>
            <a:avLst/>
            <a:gdLst>
              <a:gd name="connsiteX0" fmla="*/ 0 w 3638025"/>
              <a:gd name="connsiteY0" fmla="*/ 0 h 6858000"/>
              <a:gd name="connsiteX1" fmla="*/ 3638025 w 3638025"/>
              <a:gd name="connsiteY1" fmla="*/ 0 h 6858000"/>
              <a:gd name="connsiteX2" fmla="*/ 3638025 w 3638025"/>
              <a:gd name="connsiteY2" fmla="*/ 6858000 h 6858000"/>
              <a:gd name="connsiteX3" fmla="*/ 0 w 36380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025" h="6858000">
                <a:moveTo>
                  <a:pt x="0" y="0"/>
                </a:moveTo>
                <a:lnTo>
                  <a:pt x="3638025" y="0"/>
                </a:lnTo>
                <a:lnTo>
                  <a:pt x="36380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GB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77E272-AA7B-4A43-9B67-D89750D7F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432" y="1581297"/>
            <a:ext cx="1081396" cy="1081396"/>
          </a:xfrm>
          <a:custGeom>
            <a:avLst/>
            <a:gdLst>
              <a:gd name="connsiteX0" fmla="*/ 540698 w 1081396"/>
              <a:gd name="connsiteY0" fmla="*/ 0 h 1081396"/>
              <a:gd name="connsiteX1" fmla="*/ 1081396 w 1081396"/>
              <a:gd name="connsiteY1" fmla="*/ 540698 h 1081396"/>
              <a:gd name="connsiteX2" fmla="*/ 540698 w 1081396"/>
              <a:gd name="connsiteY2" fmla="*/ 1081396 h 1081396"/>
              <a:gd name="connsiteX3" fmla="*/ 0 w 1081396"/>
              <a:gd name="connsiteY3" fmla="*/ 540698 h 1081396"/>
              <a:gd name="connsiteX4" fmla="*/ 540698 w 1081396"/>
              <a:gd name="connsiteY4" fmla="*/ 0 h 10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396" h="1081396">
                <a:moveTo>
                  <a:pt x="540698" y="0"/>
                </a:moveTo>
                <a:cubicBezTo>
                  <a:pt x="839317" y="0"/>
                  <a:pt x="1081396" y="242079"/>
                  <a:pt x="1081396" y="540698"/>
                </a:cubicBezTo>
                <a:cubicBezTo>
                  <a:pt x="1081396" y="839317"/>
                  <a:pt x="839317" y="1081396"/>
                  <a:pt x="540698" y="1081396"/>
                </a:cubicBezTo>
                <a:cubicBezTo>
                  <a:pt x="242079" y="1081396"/>
                  <a:pt x="0" y="839317"/>
                  <a:pt x="0" y="540698"/>
                </a:cubicBezTo>
                <a:cubicBezTo>
                  <a:pt x="0" y="242079"/>
                  <a:pt x="242079" y="0"/>
                  <a:pt x="5406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DBE3A5-97DE-4531-960B-C09ACC3412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844" y="2791786"/>
            <a:ext cx="2727960" cy="1788004"/>
          </a:xfrm>
          <a:custGeom>
            <a:avLst/>
            <a:gdLst>
              <a:gd name="connsiteX0" fmla="*/ 142128 w 2727960"/>
              <a:gd name="connsiteY0" fmla="*/ 0 h 1788004"/>
              <a:gd name="connsiteX1" fmla="*/ 2585832 w 2727960"/>
              <a:gd name="connsiteY1" fmla="*/ 0 h 1788004"/>
              <a:gd name="connsiteX2" fmla="*/ 2727960 w 2727960"/>
              <a:gd name="connsiteY2" fmla="*/ 142128 h 1788004"/>
              <a:gd name="connsiteX3" fmla="*/ 2727960 w 2727960"/>
              <a:gd name="connsiteY3" fmla="*/ 1645876 h 1788004"/>
              <a:gd name="connsiteX4" fmla="*/ 2585832 w 2727960"/>
              <a:gd name="connsiteY4" fmla="*/ 1788004 h 1788004"/>
              <a:gd name="connsiteX5" fmla="*/ 142128 w 2727960"/>
              <a:gd name="connsiteY5" fmla="*/ 1788004 h 1788004"/>
              <a:gd name="connsiteX6" fmla="*/ 0 w 2727960"/>
              <a:gd name="connsiteY6" fmla="*/ 1645876 h 1788004"/>
              <a:gd name="connsiteX7" fmla="*/ 0 w 2727960"/>
              <a:gd name="connsiteY7" fmla="*/ 142128 h 1788004"/>
              <a:gd name="connsiteX8" fmla="*/ 142128 w 2727960"/>
              <a:gd name="connsiteY8" fmla="*/ 0 h 17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960" h="1788004">
                <a:moveTo>
                  <a:pt x="142128" y="0"/>
                </a:moveTo>
                <a:lnTo>
                  <a:pt x="2585832" y="0"/>
                </a:lnTo>
                <a:cubicBezTo>
                  <a:pt x="2664327" y="0"/>
                  <a:pt x="2727960" y="63633"/>
                  <a:pt x="2727960" y="142128"/>
                </a:cubicBezTo>
                <a:lnTo>
                  <a:pt x="2727960" y="1645876"/>
                </a:lnTo>
                <a:cubicBezTo>
                  <a:pt x="2727960" y="1724371"/>
                  <a:pt x="2664327" y="1788004"/>
                  <a:pt x="2585832" y="1788004"/>
                </a:cubicBezTo>
                <a:lnTo>
                  <a:pt x="142128" y="1788004"/>
                </a:lnTo>
                <a:cubicBezTo>
                  <a:pt x="63633" y="1788004"/>
                  <a:pt x="0" y="1724371"/>
                  <a:pt x="0" y="1645876"/>
                </a:cubicBezTo>
                <a:lnTo>
                  <a:pt x="0" y="142128"/>
                </a:lnTo>
                <a:cubicBezTo>
                  <a:pt x="0" y="63633"/>
                  <a:pt x="63633" y="0"/>
                  <a:pt x="1421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6DC9B4-9048-4830-9180-AB6E72E28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82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577C728-2AA8-41D5-AFD6-2119FBE88B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5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2C75227-CDCD-4BA0-9315-315F3EC28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48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5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4F0F86-2CA4-4026-B681-CB254DE7F1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145094"/>
          </a:xfrm>
          <a:custGeom>
            <a:avLst/>
            <a:gdLst>
              <a:gd name="connsiteX0" fmla="*/ 0 w 6096000"/>
              <a:gd name="connsiteY0" fmla="*/ 0 h 3145094"/>
              <a:gd name="connsiteX1" fmla="*/ 6096000 w 6096000"/>
              <a:gd name="connsiteY1" fmla="*/ 0 h 3145094"/>
              <a:gd name="connsiteX2" fmla="*/ 6096000 w 6096000"/>
              <a:gd name="connsiteY2" fmla="*/ 3145094 h 3145094"/>
              <a:gd name="connsiteX3" fmla="*/ 0 w 6096000"/>
              <a:gd name="connsiteY3" fmla="*/ 3145094 h 314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145094">
                <a:moveTo>
                  <a:pt x="0" y="0"/>
                </a:moveTo>
                <a:lnTo>
                  <a:pt x="6096000" y="0"/>
                </a:lnTo>
                <a:lnTo>
                  <a:pt x="6096000" y="3145094"/>
                </a:lnTo>
                <a:lnTo>
                  <a:pt x="0" y="3145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3BB5D2-0CB4-4988-8168-7A86F4522DCB}"/>
              </a:ext>
            </a:extLst>
          </p:cNvPr>
          <p:cNvSpPr/>
          <p:nvPr userDrawn="1"/>
        </p:nvSpPr>
        <p:spPr>
          <a:xfrm>
            <a:off x="0" y="1"/>
            <a:ext cx="12192000" cy="464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AEB031A-7A86-44C2-8393-E67F21176E4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4"/>
            <a:ext cx="4159651" cy="266769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9D4ADAE-3C33-4D57-A035-2C4FBAED8D9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2" y="1512347"/>
            <a:ext cx="3740027" cy="2398576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26552-A353-4458-B1C5-75CDC664CA4C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D3E2D6C-7D2F-4CA8-9F28-6372A4C3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433" y="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3CEDA4-227E-4651-9413-09DE2800DF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91717" y="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998CA85-1CB4-49F0-85E4-4F50C46CFC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1717" y="2286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60E594-8CA3-43C4-8866-8B7672703E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1433" y="2286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018080-B224-4DCD-9236-E27B77E0C8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1433" y="4572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64E001-C785-4C7C-99D0-F953924E7F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1717" y="4572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C564F3-29A3-496B-B0E7-111A2948B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A2F0C3-2F28-4066-9F1F-5605928B628E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DC06E-5F9B-4189-8C92-5C736408BB33}"/>
              </a:ext>
            </a:extLst>
          </p:cNvPr>
          <p:cNvSpPr txBox="1"/>
          <p:nvPr userDrawn="1"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69929-017F-46A0-90DE-6F050542E58A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4F114-84BD-4BB3-979A-3A33F12BB6A4}"/>
              </a:ext>
            </a:extLst>
          </p:cNvPr>
          <p:cNvSpPr txBox="1"/>
          <p:nvPr userDrawn="1"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50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802423-F447-476A-B4A4-C83CF7C99904}"/>
              </a:ext>
            </a:extLst>
          </p:cNvPr>
          <p:cNvSpPr/>
          <p:nvPr userDrawn="1"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4" r:id="rId4"/>
    <p:sldLayoutId id="2147483671" r:id="rId5"/>
    <p:sldLayoutId id="2147483668" r:id="rId6"/>
    <p:sldLayoutId id="2147483665" r:id="rId7"/>
    <p:sldLayoutId id="2147483661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7" r:id="rId15"/>
    <p:sldLayoutId id="2147483662" r:id="rId16"/>
    <p:sldLayoutId id="21474836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02C36C9-3326-446A-A93C-F61B89DE08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4302FB-2689-4EF8-8EFD-916D54305202}"/>
              </a:ext>
            </a:extLst>
          </p:cNvPr>
          <p:cNvSpPr txBox="1"/>
          <p:nvPr/>
        </p:nvSpPr>
        <p:spPr>
          <a:xfrm>
            <a:off x="3267421" y="2220065"/>
            <a:ext cx="565715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9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4EDC6C-4038-44F4-8697-FE56D5CA0B97}"/>
              </a:ext>
            </a:extLst>
          </p:cNvPr>
          <p:cNvCxnSpPr>
            <a:cxnSpLocks/>
          </p:cNvCxnSpPr>
          <p:nvPr/>
        </p:nvCxnSpPr>
        <p:spPr>
          <a:xfrm flipH="1">
            <a:off x="710912" y="3004893"/>
            <a:ext cx="2388177" cy="0"/>
          </a:xfrm>
          <a:prstGeom prst="line">
            <a:avLst/>
          </a:prstGeom>
          <a:ln cap="rnd">
            <a:gradFill flip="none" rotWithShape="1">
              <a:gsLst>
                <a:gs pos="100000">
                  <a:schemeClr val="bg1">
                    <a:alpha val="50000"/>
                  </a:schemeClr>
                </a:gs>
                <a:gs pos="0">
                  <a:schemeClr val="bg1">
                    <a:alpha val="28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D4690D6-C495-4EE6-B21E-56A24E4DC49F}"/>
              </a:ext>
            </a:extLst>
          </p:cNvPr>
          <p:cNvCxnSpPr>
            <a:cxnSpLocks/>
          </p:cNvCxnSpPr>
          <p:nvPr/>
        </p:nvCxnSpPr>
        <p:spPr>
          <a:xfrm>
            <a:off x="9092912" y="3004893"/>
            <a:ext cx="2388177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2544A91-9496-4449-A8F4-115BDE0F9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11E4D69-CAA8-4F2E-B9F5-46E2403D3A7A}"/>
              </a:ext>
            </a:extLst>
          </p:cNvPr>
          <p:cNvSpPr/>
          <p:nvPr/>
        </p:nvSpPr>
        <p:spPr>
          <a:xfrm>
            <a:off x="6210831" y="5101964"/>
            <a:ext cx="1546315" cy="459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Nexa Light" panose="02000000000000000000" pitchFamily="50" charset="0"/>
              </a:rPr>
              <a:t>Let’s Start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3A71C8-9D05-44E7-A786-2C23AE36131E}"/>
              </a:ext>
            </a:extLst>
          </p:cNvPr>
          <p:cNvSpPr txBox="1"/>
          <p:nvPr/>
        </p:nvSpPr>
        <p:spPr>
          <a:xfrm>
            <a:off x="1752535" y="3644910"/>
            <a:ext cx="868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spc="800">
                <a:solidFill>
                  <a:schemeClr val="bg1">
                    <a:lumMod val="95000"/>
                  </a:schemeClr>
                </a:solidFill>
                <a:latin typeface="+mj-lt"/>
              </a:rPr>
              <a:t>Self Meditation </a:t>
            </a:r>
            <a:r>
              <a:rPr lang="en-GB" sz="2400" spc="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Presentation Template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797E7CB-4857-4A9B-98DB-30E5A83B0900}"/>
              </a:ext>
            </a:extLst>
          </p:cNvPr>
          <p:cNvSpPr/>
          <p:nvPr/>
        </p:nvSpPr>
        <p:spPr>
          <a:xfrm>
            <a:off x="4351094" y="5093863"/>
            <a:ext cx="1546315" cy="4599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Nexa Light" panose="02000000000000000000" pitchFamily="50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5101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2" grpId="0" animBg="1"/>
      <p:bldP spid="64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6E241F-CD01-407B-8C93-C12E13B8CBC6}"/>
              </a:ext>
            </a:extLst>
          </p:cNvPr>
          <p:cNvSpPr txBox="1"/>
          <p:nvPr/>
        </p:nvSpPr>
        <p:spPr>
          <a:xfrm>
            <a:off x="4193670" y="724256"/>
            <a:ext cx="3804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ive</a:t>
            </a:r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Point Slide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176247-856D-4E4C-A151-90CEDF2865FE}"/>
              </a:ext>
            </a:extLst>
          </p:cNvPr>
          <p:cNvGrpSpPr/>
          <p:nvPr/>
        </p:nvGrpSpPr>
        <p:grpSpPr>
          <a:xfrm>
            <a:off x="689429" y="2933700"/>
            <a:ext cx="2068059" cy="2314575"/>
            <a:chOff x="689429" y="2933700"/>
            <a:chExt cx="2068059" cy="2314575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884A6D24-74E4-4757-8CB1-D3AFC352C9C4}"/>
                </a:ext>
              </a:extLst>
            </p:cNvPr>
            <p:cNvSpPr/>
            <p:nvPr/>
          </p:nvSpPr>
          <p:spPr>
            <a:xfrm>
              <a:off x="689429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rgbClr val="262626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F56CC9-0E3A-4BE8-95A8-679F37C1F8D5}"/>
                </a:ext>
              </a:extLst>
            </p:cNvPr>
            <p:cNvSpPr txBox="1"/>
            <p:nvPr/>
          </p:nvSpPr>
          <p:spPr>
            <a:xfrm>
              <a:off x="863048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FA1661-1BCE-4D8F-9A6F-798057E3EDAC}"/>
                </a:ext>
              </a:extLst>
            </p:cNvPr>
            <p:cNvSpPr txBox="1"/>
            <p:nvPr/>
          </p:nvSpPr>
          <p:spPr>
            <a:xfrm>
              <a:off x="863048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B35DB-488E-4E62-96A6-23DB4AC89AEC}"/>
              </a:ext>
            </a:extLst>
          </p:cNvPr>
          <p:cNvGrpSpPr/>
          <p:nvPr/>
        </p:nvGrpSpPr>
        <p:grpSpPr>
          <a:xfrm>
            <a:off x="2875700" y="2933700"/>
            <a:ext cx="2068059" cy="2314575"/>
            <a:chOff x="2875700" y="2933700"/>
            <a:chExt cx="2068059" cy="2314575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58F81DB-3DF3-490E-A6A8-E8800B5CC597}"/>
                </a:ext>
              </a:extLst>
            </p:cNvPr>
            <p:cNvSpPr/>
            <p:nvPr/>
          </p:nvSpPr>
          <p:spPr>
            <a:xfrm>
              <a:off x="2875700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AD6C35-B4B3-4691-AF5E-069B7784C200}"/>
                </a:ext>
              </a:extLst>
            </p:cNvPr>
            <p:cNvSpPr txBox="1"/>
            <p:nvPr/>
          </p:nvSpPr>
          <p:spPr>
            <a:xfrm>
              <a:off x="3033153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6CE1D8-66CB-4E32-B70D-B9688F44709A}"/>
                </a:ext>
              </a:extLst>
            </p:cNvPr>
            <p:cNvSpPr txBox="1"/>
            <p:nvPr/>
          </p:nvSpPr>
          <p:spPr>
            <a:xfrm>
              <a:off x="3033153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39C272-A67F-40C8-A728-33BC1C3CB778}"/>
              </a:ext>
            </a:extLst>
          </p:cNvPr>
          <p:cNvGrpSpPr/>
          <p:nvPr/>
        </p:nvGrpSpPr>
        <p:grpSpPr>
          <a:xfrm>
            <a:off x="5061971" y="2933700"/>
            <a:ext cx="2068059" cy="2314575"/>
            <a:chOff x="5061971" y="2933700"/>
            <a:chExt cx="2068059" cy="231457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5612D002-5177-4F1D-B9E4-D9BC20351CCA}"/>
                </a:ext>
              </a:extLst>
            </p:cNvPr>
            <p:cNvSpPr/>
            <p:nvPr/>
          </p:nvSpPr>
          <p:spPr>
            <a:xfrm>
              <a:off x="5061971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rgbClr val="262626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85E07D-CE0D-4B10-9B0C-83BB7DA61B85}"/>
                </a:ext>
              </a:extLst>
            </p:cNvPr>
            <p:cNvSpPr txBox="1"/>
            <p:nvPr/>
          </p:nvSpPr>
          <p:spPr>
            <a:xfrm>
              <a:off x="5219424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9943E4-29AD-42B4-A3BF-3BF4CCEC794C}"/>
                </a:ext>
              </a:extLst>
            </p:cNvPr>
            <p:cNvSpPr txBox="1"/>
            <p:nvPr/>
          </p:nvSpPr>
          <p:spPr>
            <a:xfrm>
              <a:off x="5219424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718E30-40DB-40A3-8DD8-5958A94A26B1}"/>
              </a:ext>
            </a:extLst>
          </p:cNvPr>
          <p:cNvGrpSpPr/>
          <p:nvPr/>
        </p:nvGrpSpPr>
        <p:grpSpPr>
          <a:xfrm>
            <a:off x="7248242" y="2933700"/>
            <a:ext cx="2068059" cy="2314575"/>
            <a:chOff x="7248242" y="2933700"/>
            <a:chExt cx="2068059" cy="2314575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2E63976B-AF68-4D62-B58E-B3A3AA949C4A}"/>
                </a:ext>
              </a:extLst>
            </p:cNvPr>
            <p:cNvSpPr/>
            <p:nvPr/>
          </p:nvSpPr>
          <p:spPr>
            <a:xfrm>
              <a:off x="7248242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rgbClr val="262626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164AE4-99F7-485D-9CE7-2C995AB38A99}"/>
                </a:ext>
              </a:extLst>
            </p:cNvPr>
            <p:cNvSpPr txBox="1"/>
            <p:nvPr/>
          </p:nvSpPr>
          <p:spPr>
            <a:xfrm>
              <a:off x="7405695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D8AA60-F5D4-498C-9BAF-3DBD135A64D7}"/>
                </a:ext>
              </a:extLst>
            </p:cNvPr>
            <p:cNvSpPr txBox="1"/>
            <p:nvPr/>
          </p:nvSpPr>
          <p:spPr>
            <a:xfrm>
              <a:off x="7405695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415A37-C6C6-4B77-9E9E-6FB7C22CACDA}"/>
              </a:ext>
            </a:extLst>
          </p:cNvPr>
          <p:cNvGrpSpPr/>
          <p:nvPr/>
        </p:nvGrpSpPr>
        <p:grpSpPr>
          <a:xfrm>
            <a:off x="9434513" y="2933700"/>
            <a:ext cx="2068059" cy="2314575"/>
            <a:chOff x="9434513" y="2933700"/>
            <a:chExt cx="2068059" cy="2314575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6FFB66E4-8FFD-4787-8615-CE08F3601FEB}"/>
                </a:ext>
              </a:extLst>
            </p:cNvPr>
            <p:cNvSpPr/>
            <p:nvPr/>
          </p:nvSpPr>
          <p:spPr>
            <a:xfrm>
              <a:off x="9434513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rgbClr val="262626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2CC3DF-AB29-4708-9243-A3C165F9BB11}"/>
                </a:ext>
              </a:extLst>
            </p:cNvPr>
            <p:cNvSpPr txBox="1"/>
            <p:nvPr/>
          </p:nvSpPr>
          <p:spPr>
            <a:xfrm>
              <a:off x="9591966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FAA00C-DD8F-42CF-B2F1-61C1E512578B}"/>
                </a:ext>
              </a:extLst>
            </p:cNvPr>
            <p:cNvSpPr txBox="1"/>
            <p:nvPr/>
          </p:nvSpPr>
          <p:spPr>
            <a:xfrm>
              <a:off x="9591966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F12D21-64E7-4D1C-8D97-4547D6D1D3EA}"/>
              </a:ext>
            </a:extLst>
          </p:cNvPr>
          <p:cNvGrpSpPr/>
          <p:nvPr/>
        </p:nvGrpSpPr>
        <p:grpSpPr>
          <a:xfrm>
            <a:off x="689429" y="2933700"/>
            <a:ext cx="823464" cy="823464"/>
            <a:chOff x="689429" y="2933700"/>
            <a:chExt cx="823464" cy="8234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68969B-378D-486E-8FE7-3BDCCE122AC8}"/>
                </a:ext>
              </a:extLst>
            </p:cNvPr>
            <p:cNvSpPr/>
            <p:nvPr/>
          </p:nvSpPr>
          <p:spPr>
            <a:xfrm>
              <a:off x="689429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6B42EB62-835F-452B-A6C4-89012DB49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273" y="3150198"/>
              <a:ext cx="375778" cy="390470"/>
            </a:xfrm>
            <a:custGeom>
              <a:avLst/>
              <a:gdLst>
                <a:gd name="T0" fmla="*/ 16 w 196"/>
                <a:gd name="T1" fmla="*/ 0 h 204"/>
                <a:gd name="T2" fmla="*/ 24 w 196"/>
                <a:gd name="T3" fmla="*/ 44 h 204"/>
                <a:gd name="T4" fmla="*/ 16 w 196"/>
                <a:gd name="T5" fmla="*/ 164 h 204"/>
                <a:gd name="T6" fmla="*/ 24 w 196"/>
                <a:gd name="T7" fmla="*/ 124 h 204"/>
                <a:gd name="T8" fmla="*/ 16 w 196"/>
                <a:gd name="T9" fmla="*/ 164 h 204"/>
                <a:gd name="T10" fmla="*/ 12 w 196"/>
                <a:gd name="T11" fmla="*/ 52 h 204"/>
                <a:gd name="T12" fmla="*/ 0 w 196"/>
                <a:gd name="T13" fmla="*/ 104 h 204"/>
                <a:gd name="T14" fmla="*/ 28 w 196"/>
                <a:gd name="T15" fmla="*/ 116 h 204"/>
                <a:gd name="T16" fmla="*/ 40 w 196"/>
                <a:gd name="T17" fmla="*/ 64 h 204"/>
                <a:gd name="T18" fmla="*/ 32 w 196"/>
                <a:gd name="T19" fmla="*/ 104 h 204"/>
                <a:gd name="T20" fmla="*/ 12 w 196"/>
                <a:gd name="T21" fmla="*/ 108 h 204"/>
                <a:gd name="T22" fmla="*/ 8 w 196"/>
                <a:gd name="T23" fmla="*/ 64 h 204"/>
                <a:gd name="T24" fmla="*/ 28 w 196"/>
                <a:gd name="T25" fmla="*/ 60 h 204"/>
                <a:gd name="T26" fmla="*/ 32 w 196"/>
                <a:gd name="T27" fmla="*/ 104 h 204"/>
                <a:gd name="T28" fmla="*/ 68 w 196"/>
                <a:gd name="T29" fmla="*/ 40 h 204"/>
                <a:gd name="T30" fmla="*/ 76 w 196"/>
                <a:gd name="T31" fmla="*/ 84 h 204"/>
                <a:gd name="T32" fmla="*/ 68 w 196"/>
                <a:gd name="T33" fmla="*/ 204 h 204"/>
                <a:gd name="T34" fmla="*/ 76 w 196"/>
                <a:gd name="T35" fmla="*/ 164 h 204"/>
                <a:gd name="T36" fmla="*/ 68 w 196"/>
                <a:gd name="T37" fmla="*/ 204 h 204"/>
                <a:gd name="T38" fmla="*/ 64 w 196"/>
                <a:gd name="T39" fmla="*/ 92 h 204"/>
                <a:gd name="T40" fmla="*/ 52 w 196"/>
                <a:gd name="T41" fmla="*/ 144 h 204"/>
                <a:gd name="T42" fmla="*/ 80 w 196"/>
                <a:gd name="T43" fmla="*/ 156 h 204"/>
                <a:gd name="T44" fmla="*/ 92 w 196"/>
                <a:gd name="T45" fmla="*/ 104 h 204"/>
                <a:gd name="T46" fmla="*/ 84 w 196"/>
                <a:gd name="T47" fmla="*/ 144 h 204"/>
                <a:gd name="T48" fmla="*/ 64 w 196"/>
                <a:gd name="T49" fmla="*/ 148 h 204"/>
                <a:gd name="T50" fmla="*/ 60 w 196"/>
                <a:gd name="T51" fmla="*/ 104 h 204"/>
                <a:gd name="T52" fmla="*/ 80 w 196"/>
                <a:gd name="T53" fmla="*/ 100 h 204"/>
                <a:gd name="T54" fmla="*/ 84 w 196"/>
                <a:gd name="T55" fmla="*/ 144 h 204"/>
                <a:gd name="T56" fmla="*/ 120 w 196"/>
                <a:gd name="T57" fmla="*/ 0 h 204"/>
                <a:gd name="T58" fmla="*/ 128 w 196"/>
                <a:gd name="T59" fmla="*/ 44 h 204"/>
                <a:gd name="T60" fmla="*/ 120 w 196"/>
                <a:gd name="T61" fmla="*/ 164 h 204"/>
                <a:gd name="T62" fmla="*/ 128 w 196"/>
                <a:gd name="T63" fmla="*/ 124 h 204"/>
                <a:gd name="T64" fmla="*/ 120 w 196"/>
                <a:gd name="T65" fmla="*/ 164 h 204"/>
                <a:gd name="T66" fmla="*/ 116 w 196"/>
                <a:gd name="T67" fmla="*/ 52 h 204"/>
                <a:gd name="T68" fmla="*/ 104 w 196"/>
                <a:gd name="T69" fmla="*/ 104 h 204"/>
                <a:gd name="T70" fmla="*/ 132 w 196"/>
                <a:gd name="T71" fmla="*/ 116 h 204"/>
                <a:gd name="T72" fmla="*/ 144 w 196"/>
                <a:gd name="T73" fmla="*/ 64 h 204"/>
                <a:gd name="T74" fmla="*/ 136 w 196"/>
                <a:gd name="T75" fmla="*/ 104 h 204"/>
                <a:gd name="T76" fmla="*/ 116 w 196"/>
                <a:gd name="T77" fmla="*/ 108 h 204"/>
                <a:gd name="T78" fmla="*/ 112 w 196"/>
                <a:gd name="T79" fmla="*/ 64 h 204"/>
                <a:gd name="T80" fmla="*/ 132 w 196"/>
                <a:gd name="T81" fmla="*/ 60 h 204"/>
                <a:gd name="T82" fmla="*/ 136 w 196"/>
                <a:gd name="T83" fmla="*/ 104 h 204"/>
                <a:gd name="T84" fmla="*/ 172 w 196"/>
                <a:gd name="T85" fmla="*/ 40 h 204"/>
                <a:gd name="T86" fmla="*/ 180 w 196"/>
                <a:gd name="T87" fmla="*/ 84 h 204"/>
                <a:gd name="T88" fmla="*/ 172 w 196"/>
                <a:gd name="T89" fmla="*/ 204 h 204"/>
                <a:gd name="T90" fmla="*/ 180 w 196"/>
                <a:gd name="T91" fmla="*/ 164 h 204"/>
                <a:gd name="T92" fmla="*/ 172 w 196"/>
                <a:gd name="T93" fmla="*/ 204 h 204"/>
                <a:gd name="T94" fmla="*/ 168 w 196"/>
                <a:gd name="T95" fmla="*/ 92 h 204"/>
                <a:gd name="T96" fmla="*/ 156 w 196"/>
                <a:gd name="T97" fmla="*/ 144 h 204"/>
                <a:gd name="T98" fmla="*/ 184 w 196"/>
                <a:gd name="T99" fmla="*/ 156 h 204"/>
                <a:gd name="T100" fmla="*/ 196 w 196"/>
                <a:gd name="T101" fmla="*/ 104 h 204"/>
                <a:gd name="T102" fmla="*/ 188 w 196"/>
                <a:gd name="T103" fmla="*/ 144 h 204"/>
                <a:gd name="T104" fmla="*/ 168 w 196"/>
                <a:gd name="T105" fmla="*/ 148 h 204"/>
                <a:gd name="T106" fmla="*/ 164 w 196"/>
                <a:gd name="T107" fmla="*/ 104 h 204"/>
                <a:gd name="T108" fmla="*/ 184 w 196"/>
                <a:gd name="T109" fmla="*/ 100 h 204"/>
                <a:gd name="T110" fmla="*/ 188 w 196"/>
                <a:gd name="T111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0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0"/>
                  </a:lnTo>
                  <a:close/>
                  <a:moveTo>
                    <a:pt x="16" y="164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6" y="124"/>
                    <a:pt x="16" y="124"/>
                    <a:pt x="16" y="124"/>
                  </a:cubicBezTo>
                  <a:lnTo>
                    <a:pt x="16" y="164"/>
                  </a:lnTo>
                  <a:close/>
                  <a:moveTo>
                    <a:pt x="28" y="52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0" y="111"/>
                    <a:pt x="40" y="10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35" y="52"/>
                    <a:pt x="28" y="52"/>
                  </a:cubicBezTo>
                  <a:close/>
                  <a:moveTo>
                    <a:pt x="32" y="104"/>
                  </a:moveTo>
                  <a:cubicBezTo>
                    <a:pt x="32" y="106"/>
                    <a:pt x="30" y="108"/>
                    <a:pt x="28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0" y="60"/>
                    <a:pt x="32" y="62"/>
                    <a:pt x="32" y="64"/>
                  </a:cubicBezTo>
                  <a:lnTo>
                    <a:pt x="32" y="104"/>
                  </a:lnTo>
                  <a:close/>
                  <a:moveTo>
                    <a:pt x="76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6" y="84"/>
                    <a:pt x="76" y="84"/>
                    <a:pt x="76" y="84"/>
                  </a:cubicBezTo>
                  <a:lnTo>
                    <a:pt x="76" y="40"/>
                  </a:lnTo>
                  <a:close/>
                  <a:moveTo>
                    <a:pt x="68" y="204"/>
                  </a:moveTo>
                  <a:cubicBezTo>
                    <a:pt x="76" y="204"/>
                    <a:pt x="76" y="204"/>
                    <a:pt x="76" y="20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68" y="164"/>
                    <a:pt x="68" y="164"/>
                    <a:pt x="68" y="164"/>
                  </a:cubicBezTo>
                  <a:lnTo>
                    <a:pt x="68" y="204"/>
                  </a:lnTo>
                  <a:close/>
                  <a:moveTo>
                    <a:pt x="8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57" y="92"/>
                    <a:pt x="52" y="97"/>
                    <a:pt x="52" y="10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51"/>
                    <a:pt x="57" y="156"/>
                    <a:pt x="64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7" y="156"/>
                    <a:pt x="92" y="151"/>
                    <a:pt x="92" y="14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97"/>
                    <a:pt x="87" y="92"/>
                    <a:pt x="80" y="92"/>
                  </a:cubicBezTo>
                  <a:close/>
                  <a:moveTo>
                    <a:pt x="84" y="144"/>
                  </a:moveTo>
                  <a:cubicBezTo>
                    <a:pt x="84" y="146"/>
                    <a:pt x="82" y="148"/>
                    <a:pt x="80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2" y="148"/>
                    <a:pt x="60" y="146"/>
                    <a:pt x="60" y="14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2" y="100"/>
                    <a:pt x="64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0"/>
                    <a:pt x="84" y="102"/>
                    <a:pt x="84" y="104"/>
                  </a:cubicBezTo>
                  <a:lnTo>
                    <a:pt x="84" y="144"/>
                  </a:lnTo>
                  <a:close/>
                  <a:moveTo>
                    <a:pt x="1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0"/>
                  </a:lnTo>
                  <a:close/>
                  <a:moveTo>
                    <a:pt x="120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64"/>
                  </a:lnTo>
                  <a:close/>
                  <a:moveTo>
                    <a:pt x="132" y="52"/>
                  </a:moveTo>
                  <a:cubicBezTo>
                    <a:pt x="116" y="52"/>
                    <a:pt x="116" y="52"/>
                    <a:pt x="116" y="52"/>
                  </a:cubicBezTo>
                  <a:cubicBezTo>
                    <a:pt x="109" y="52"/>
                    <a:pt x="104" y="57"/>
                    <a:pt x="104" y="6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11"/>
                    <a:pt x="109" y="116"/>
                    <a:pt x="116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9" y="116"/>
                    <a:pt x="144" y="111"/>
                    <a:pt x="144" y="10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57"/>
                    <a:pt x="139" y="52"/>
                    <a:pt x="132" y="52"/>
                  </a:cubicBezTo>
                  <a:close/>
                  <a:moveTo>
                    <a:pt x="136" y="104"/>
                  </a:moveTo>
                  <a:cubicBezTo>
                    <a:pt x="136" y="106"/>
                    <a:pt x="134" y="108"/>
                    <a:pt x="13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4" y="108"/>
                    <a:pt x="112" y="106"/>
                    <a:pt x="112" y="10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2"/>
                    <a:pt x="114" y="60"/>
                    <a:pt x="116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4" y="60"/>
                    <a:pt x="136" y="62"/>
                    <a:pt x="136" y="64"/>
                  </a:cubicBezTo>
                  <a:lnTo>
                    <a:pt x="136" y="104"/>
                  </a:lnTo>
                  <a:close/>
                  <a:moveTo>
                    <a:pt x="180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4"/>
                    <a:pt x="180" y="84"/>
                    <a:pt x="180" y="84"/>
                  </a:cubicBezTo>
                  <a:lnTo>
                    <a:pt x="180" y="40"/>
                  </a:lnTo>
                  <a:close/>
                  <a:moveTo>
                    <a:pt x="172" y="20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72" y="164"/>
                    <a:pt x="172" y="164"/>
                    <a:pt x="172" y="164"/>
                  </a:cubicBezTo>
                  <a:lnTo>
                    <a:pt x="172" y="204"/>
                  </a:lnTo>
                  <a:close/>
                  <a:moveTo>
                    <a:pt x="184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1" y="92"/>
                    <a:pt x="156" y="97"/>
                    <a:pt x="156" y="10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51"/>
                    <a:pt x="161" y="156"/>
                    <a:pt x="168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91" y="156"/>
                    <a:pt x="196" y="151"/>
                    <a:pt x="196" y="144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97"/>
                    <a:pt x="191" y="92"/>
                    <a:pt x="184" y="92"/>
                  </a:cubicBezTo>
                  <a:close/>
                  <a:moveTo>
                    <a:pt x="188" y="144"/>
                  </a:moveTo>
                  <a:cubicBezTo>
                    <a:pt x="188" y="146"/>
                    <a:pt x="186" y="148"/>
                    <a:pt x="184" y="148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6" y="148"/>
                    <a:pt x="164" y="146"/>
                    <a:pt x="164" y="14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4" y="102"/>
                    <a:pt x="166" y="100"/>
                    <a:pt x="168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6" y="100"/>
                    <a:pt x="188" y="102"/>
                    <a:pt x="188" y="104"/>
                  </a:cubicBezTo>
                  <a:lnTo>
                    <a:pt x="188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D4C72-4024-4433-AEE8-46B22A0E3F3F}"/>
              </a:ext>
            </a:extLst>
          </p:cNvPr>
          <p:cNvGrpSpPr/>
          <p:nvPr/>
        </p:nvGrpSpPr>
        <p:grpSpPr>
          <a:xfrm>
            <a:off x="5061971" y="2933700"/>
            <a:ext cx="823464" cy="823464"/>
            <a:chOff x="5061971" y="2933700"/>
            <a:chExt cx="823464" cy="8234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6BBE24-C5E2-47D2-BFCA-433287D7C657}"/>
                </a:ext>
              </a:extLst>
            </p:cNvPr>
            <p:cNvSpPr/>
            <p:nvPr/>
          </p:nvSpPr>
          <p:spPr>
            <a:xfrm>
              <a:off x="5061971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4215A9A4-3C96-4F58-9FC0-69C28C2DD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3681" y="3156581"/>
              <a:ext cx="400044" cy="377704"/>
            </a:xfrm>
            <a:custGeom>
              <a:avLst/>
              <a:gdLst>
                <a:gd name="T0" fmla="*/ 216 w 216"/>
                <a:gd name="T1" fmla="*/ 44 h 204"/>
                <a:gd name="T2" fmla="*/ 203 w 216"/>
                <a:gd name="T3" fmla="*/ 32 h 204"/>
                <a:gd name="T4" fmla="*/ 13 w 216"/>
                <a:gd name="T5" fmla="*/ 32 h 204"/>
                <a:gd name="T6" fmla="*/ 0 w 216"/>
                <a:gd name="T7" fmla="*/ 44 h 204"/>
                <a:gd name="T8" fmla="*/ 0 w 216"/>
                <a:gd name="T9" fmla="*/ 78 h 204"/>
                <a:gd name="T10" fmla="*/ 0 w 216"/>
                <a:gd name="T11" fmla="*/ 79 h 204"/>
                <a:gd name="T12" fmla="*/ 0 w 216"/>
                <a:gd name="T13" fmla="*/ 80 h 204"/>
                <a:gd name="T14" fmla="*/ 108 w 216"/>
                <a:gd name="T15" fmla="*/ 121 h 204"/>
                <a:gd name="T16" fmla="*/ 216 w 216"/>
                <a:gd name="T17" fmla="*/ 80 h 204"/>
                <a:gd name="T18" fmla="*/ 216 w 216"/>
                <a:gd name="T19" fmla="*/ 79 h 204"/>
                <a:gd name="T20" fmla="*/ 216 w 216"/>
                <a:gd name="T21" fmla="*/ 78 h 204"/>
                <a:gd name="T22" fmla="*/ 216 w 216"/>
                <a:gd name="T23" fmla="*/ 44 h 204"/>
                <a:gd name="T24" fmla="*/ 208 w 216"/>
                <a:gd name="T25" fmla="*/ 79 h 204"/>
                <a:gd name="T26" fmla="*/ 208 w 216"/>
                <a:gd name="T27" fmla="*/ 80 h 204"/>
                <a:gd name="T28" fmla="*/ 108 w 216"/>
                <a:gd name="T29" fmla="*/ 113 h 204"/>
                <a:gd name="T30" fmla="*/ 8 w 216"/>
                <a:gd name="T31" fmla="*/ 80 h 204"/>
                <a:gd name="T32" fmla="*/ 8 w 216"/>
                <a:gd name="T33" fmla="*/ 79 h 204"/>
                <a:gd name="T34" fmla="*/ 8 w 216"/>
                <a:gd name="T35" fmla="*/ 44 h 204"/>
                <a:gd name="T36" fmla="*/ 13 w 216"/>
                <a:gd name="T37" fmla="*/ 40 h 204"/>
                <a:gd name="T38" fmla="*/ 203 w 216"/>
                <a:gd name="T39" fmla="*/ 40 h 204"/>
                <a:gd name="T40" fmla="*/ 208 w 216"/>
                <a:gd name="T41" fmla="*/ 44 h 204"/>
                <a:gd name="T42" fmla="*/ 208 w 216"/>
                <a:gd name="T43" fmla="*/ 78 h 204"/>
                <a:gd name="T44" fmla="*/ 208 w 216"/>
                <a:gd name="T45" fmla="*/ 79 h 204"/>
                <a:gd name="T46" fmla="*/ 212 w 216"/>
                <a:gd name="T47" fmla="*/ 108 h 204"/>
                <a:gd name="T48" fmla="*/ 208 w 216"/>
                <a:gd name="T49" fmla="*/ 112 h 204"/>
                <a:gd name="T50" fmla="*/ 208 w 216"/>
                <a:gd name="T51" fmla="*/ 196 h 204"/>
                <a:gd name="T52" fmla="*/ 8 w 216"/>
                <a:gd name="T53" fmla="*/ 196 h 204"/>
                <a:gd name="T54" fmla="*/ 8 w 216"/>
                <a:gd name="T55" fmla="*/ 112 h 204"/>
                <a:gd name="T56" fmla="*/ 4 w 216"/>
                <a:gd name="T57" fmla="*/ 108 h 204"/>
                <a:gd name="T58" fmla="*/ 0 w 216"/>
                <a:gd name="T59" fmla="*/ 112 h 204"/>
                <a:gd name="T60" fmla="*/ 0 w 216"/>
                <a:gd name="T61" fmla="*/ 204 h 204"/>
                <a:gd name="T62" fmla="*/ 216 w 216"/>
                <a:gd name="T63" fmla="*/ 204 h 204"/>
                <a:gd name="T64" fmla="*/ 216 w 216"/>
                <a:gd name="T65" fmla="*/ 112 h 204"/>
                <a:gd name="T66" fmla="*/ 212 w 216"/>
                <a:gd name="T67" fmla="*/ 108 h 204"/>
                <a:gd name="T68" fmla="*/ 128 w 216"/>
                <a:gd name="T69" fmla="*/ 140 h 204"/>
                <a:gd name="T70" fmla="*/ 132 w 216"/>
                <a:gd name="T71" fmla="*/ 136 h 204"/>
                <a:gd name="T72" fmla="*/ 128 w 216"/>
                <a:gd name="T73" fmla="*/ 132 h 204"/>
                <a:gd name="T74" fmla="*/ 88 w 216"/>
                <a:gd name="T75" fmla="*/ 132 h 204"/>
                <a:gd name="T76" fmla="*/ 84 w 216"/>
                <a:gd name="T77" fmla="*/ 136 h 204"/>
                <a:gd name="T78" fmla="*/ 88 w 216"/>
                <a:gd name="T79" fmla="*/ 140 h 204"/>
                <a:gd name="T80" fmla="*/ 128 w 216"/>
                <a:gd name="T81" fmla="*/ 140 h 204"/>
                <a:gd name="T82" fmla="*/ 64 w 216"/>
                <a:gd name="T83" fmla="*/ 28 h 204"/>
                <a:gd name="T84" fmla="*/ 68 w 216"/>
                <a:gd name="T85" fmla="*/ 24 h 204"/>
                <a:gd name="T86" fmla="*/ 68 w 216"/>
                <a:gd name="T87" fmla="*/ 12 h 204"/>
                <a:gd name="T88" fmla="*/ 71 w 216"/>
                <a:gd name="T89" fmla="*/ 8 h 204"/>
                <a:gd name="T90" fmla="*/ 141 w 216"/>
                <a:gd name="T91" fmla="*/ 8 h 204"/>
                <a:gd name="T92" fmla="*/ 144 w 216"/>
                <a:gd name="T93" fmla="*/ 12 h 204"/>
                <a:gd name="T94" fmla="*/ 144 w 216"/>
                <a:gd name="T95" fmla="*/ 24 h 204"/>
                <a:gd name="T96" fmla="*/ 148 w 216"/>
                <a:gd name="T97" fmla="*/ 28 h 204"/>
                <a:gd name="T98" fmla="*/ 152 w 216"/>
                <a:gd name="T99" fmla="*/ 24 h 204"/>
                <a:gd name="T100" fmla="*/ 152 w 216"/>
                <a:gd name="T101" fmla="*/ 12 h 204"/>
                <a:gd name="T102" fmla="*/ 141 w 216"/>
                <a:gd name="T103" fmla="*/ 0 h 204"/>
                <a:gd name="T104" fmla="*/ 71 w 216"/>
                <a:gd name="T105" fmla="*/ 0 h 204"/>
                <a:gd name="T106" fmla="*/ 60 w 216"/>
                <a:gd name="T107" fmla="*/ 12 h 204"/>
                <a:gd name="T108" fmla="*/ 60 w 216"/>
                <a:gd name="T109" fmla="*/ 24 h 204"/>
                <a:gd name="T110" fmla="*/ 64 w 216"/>
                <a:gd name="T111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204">
                  <a:moveTo>
                    <a:pt x="216" y="44"/>
                  </a:moveTo>
                  <a:cubicBezTo>
                    <a:pt x="216" y="37"/>
                    <a:pt x="211" y="32"/>
                    <a:pt x="20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37"/>
                    <a:pt x="0" y="4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103"/>
                    <a:pt x="46" y="121"/>
                    <a:pt x="108" y="121"/>
                  </a:cubicBezTo>
                  <a:cubicBezTo>
                    <a:pt x="170" y="121"/>
                    <a:pt x="216" y="103"/>
                    <a:pt x="216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lnTo>
                    <a:pt x="216" y="44"/>
                  </a:lnTo>
                  <a:close/>
                  <a:moveTo>
                    <a:pt x="208" y="79"/>
                  </a:moveTo>
                  <a:cubicBezTo>
                    <a:pt x="208" y="79"/>
                    <a:pt x="208" y="80"/>
                    <a:pt x="208" y="80"/>
                  </a:cubicBezTo>
                  <a:cubicBezTo>
                    <a:pt x="208" y="95"/>
                    <a:pt x="167" y="113"/>
                    <a:pt x="108" y="113"/>
                  </a:cubicBezTo>
                  <a:cubicBezTo>
                    <a:pt x="49" y="113"/>
                    <a:pt x="8" y="95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10" y="40"/>
                    <a:pt x="1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6" y="40"/>
                    <a:pt x="208" y="41"/>
                    <a:pt x="208" y="44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9"/>
                    <a:pt x="208" y="79"/>
                    <a:pt x="208" y="79"/>
                  </a:cubicBezTo>
                  <a:close/>
                  <a:moveTo>
                    <a:pt x="212" y="108"/>
                  </a:moveTo>
                  <a:cubicBezTo>
                    <a:pt x="210" y="108"/>
                    <a:pt x="208" y="110"/>
                    <a:pt x="208" y="112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0"/>
                    <a:pt x="6" y="108"/>
                    <a:pt x="4" y="108"/>
                  </a:cubicBezTo>
                  <a:cubicBezTo>
                    <a:pt x="2" y="108"/>
                    <a:pt x="0" y="110"/>
                    <a:pt x="0" y="1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0"/>
                    <a:pt x="214" y="108"/>
                    <a:pt x="212" y="108"/>
                  </a:cubicBezTo>
                  <a:close/>
                  <a:moveTo>
                    <a:pt x="128" y="140"/>
                  </a:moveTo>
                  <a:cubicBezTo>
                    <a:pt x="130" y="140"/>
                    <a:pt x="132" y="138"/>
                    <a:pt x="132" y="136"/>
                  </a:cubicBezTo>
                  <a:cubicBezTo>
                    <a:pt x="132" y="134"/>
                    <a:pt x="130" y="132"/>
                    <a:pt x="12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6" y="132"/>
                    <a:pt x="84" y="134"/>
                    <a:pt x="84" y="136"/>
                  </a:cubicBezTo>
                  <a:cubicBezTo>
                    <a:pt x="84" y="138"/>
                    <a:pt x="86" y="140"/>
                    <a:pt x="88" y="140"/>
                  </a:cubicBezTo>
                  <a:lnTo>
                    <a:pt x="128" y="140"/>
                  </a:lnTo>
                  <a:close/>
                  <a:moveTo>
                    <a:pt x="64" y="28"/>
                  </a:moveTo>
                  <a:cubicBezTo>
                    <a:pt x="66" y="28"/>
                    <a:pt x="68" y="26"/>
                    <a:pt x="68" y="2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0"/>
                    <a:pt x="70" y="8"/>
                    <a:pt x="7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2" y="8"/>
                    <a:pt x="144" y="10"/>
                    <a:pt x="144" y="12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6"/>
                    <a:pt x="146" y="28"/>
                    <a:pt x="148" y="28"/>
                  </a:cubicBezTo>
                  <a:cubicBezTo>
                    <a:pt x="150" y="28"/>
                    <a:pt x="152" y="26"/>
                    <a:pt x="152" y="24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47" y="0"/>
                    <a:pt x="14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0"/>
                    <a:pt x="60" y="6"/>
                    <a:pt x="60" y="1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6"/>
                    <a:pt x="62" y="28"/>
                    <a:pt x="6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05BA5C-B772-4959-A05C-E87130B5547B}"/>
              </a:ext>
            </a:extLst>
          </p:cNvPr>
          <p:cNvGrpSpPr/>
          <p:nvPr/>
        </p:nvGrpSpPr>
        <p:grpSpPr>
          <a:xfrm>
            <a:off x="7248242" y="2933700"/>
            <a:ext cx="823464" cy="823464"/>
            <a:chOff x="7248242" y="2933700"/>
            <a:chExt cx="823464" cy="8234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02BDB-D674-489F-A975-99381866598E}"/>
                </a:ext>
              </a:extLst>
            </p:cNvPr>
            <p:cNvSpPr/>
            <p:nvPr/>
          </p:nvSpPr>
          <p:spPr>
            <a:xfrm>
              <a:off x="7248242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E44E31C-9A3A-4CB1-AEE3-739BF8833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823" y="3206526"/>
              <a:ext cx="396302" cy="334142"/>
            </a:xfrm>
            <a:custGeom>
              <a:avLst/>
              <a:gdLst>
                <a:gd name="T0" fmla="*/ 89 w 172"/>
                <a:gd name="T1" fmla="*/ 190 h 192"/>
                <a:gd name="T2" fmla="*/ 167 w 172"/>
                <a:gd name="T3" fmla="*/ 56 h 192"/>
                <a:gd name="T4" fmla="*/ 172 w 172"/>
                <a:gd name="T5" fmla="*/ 56 h 192"/>
                <a:gd name="T6" fmla="*/ 144 w 172"/>
                <a:gd name="T7" fmla="*/ 0 h 192"/>
                <a:gd name="T8" fmla="*/ 28 w 172"/>
                <a:gd name="T9" fmla="*/ 0 h 192"/>
                <a:gd name="T10" fmla="*/ 0 w 172"/>
                <a:gd name="T11" fmla="*/ 56 h 192"/>
                <a:gd name="T12" fmla="*/ 4 w 172"/>
                <a:gd name="T13" fmla="*/ 56 h 192"/>
                <a:gd name="T14" fmla="*/ 83 w 172"/>
                <a:gd name="T15" fmla="*/ 190 h 192"/>
                <a:gd name="T16" fmla="*/ 83 w 172"/>
                <a:gd name="T17" fmla="*/ 190 h 192"/>
                <a:gd name="T18" fmla="*/ 83 w 172"/>
                <a:gd name="T19" fmla="*/ 190 h 192"/>
                <a:gd name="T20" fmla="*/ 83 w 172"/>
                <a:gd name="T21" fmla="*/ 191 h 192"/>
                <a:gd name="T22" fmla="*/ 84 w 172"/>
                <a:gd name="T23" fmla="*/ 191 h 192"/>
                <a:gd name="T24" fmla="*/ 84 w 172"/>
                <a:gd name="T25" fmla="*/ 192 h 192"/>
                <a:gd name="T26" fmla="*/ 85 w 172"/>
                <a:gd name="T27" fmla="*/ 192 h 192"/>
                <a:gd name="T28" fmla="*/ 86 w 172"/>
                <a:gd name="T29" fmla="*/ 192 h 192"/>
                <a:gd name="T30" fmla="*/ 86 w 172"/>
                <a:gd name="T31" fmla="*/ 192 h 192"/>
                <a:gd name="T32" fmla="*/ 87 w 172"/>
                <a:gd name="T33" fmla="*/ 192 h 192"/>
                <a:gd name="T34" fmla="*/ 88 w 172"/>
                <a:gd name="T35" fmla="*/ 192 h 192"/>
                <a:gd name="T36" fmla="*/ 88 w 172"/>
                <a:gd name="T37" fmla="*/ 191 h 192"/>
                <a:gd name="T38" fmla="*/ 89 w 172"/>
                <a:gd name="T39" fmla="*/ 191 h 192"/>
                <a:gd name="T40" fmla="*/ 89 w 172"/>
                <a:gd name="T41" fmla="*/ 190 h 192"/>
                <a:gd name="T42" fmla="*/ 89 w 172"/>
                <a:gd name="T43" fmla="*/ 190 h 192"/>
                <a:gd name="T44" fmla="*/ 89 w 172"/>
                <a:gd name="T45" fmla="*/ 190 h 192"/>
                <a:gd name="T46" fmla="*/ 109 w 172"/>
                <a:gd name="T47" fmla="*/ 56 h 192"/>
                <a:gd name="T48" fmla="*/ 86 w 172"/>
                <a:gd name="T49" fmla="*/ 168 h 192"/>
                <a:gd name="T50" fmla="*/ 62 w 172"/>
                <a:gd name="T51" fmla="*/ 56 h 192"/>
                <a:gd name="T52" fmla="*/ 109 w 172"/>
                <a:gd name="T53" fmla="*/ 56 h 192"/>
                <a:gd name="T54" fmla="*/ 63 w 172"/>
                <a:gd name="T55" fmla="*/ 48 h 192"/>
                <a:gd name="T56" fmla="*/ 86 w 172"/>
                <a:gd name="T57" fmla="*/ 12 h 192"/>
                <a:gd name="T58" fmla="*/ 108 w 172"/>
                <a:gd name="T59" fmla="*/ 48 h 192"/>
                <a:gd name="T60" fmla="*/ 63 w 172"/>
                <a:gd name="T61" fmla="*/ 48 h 192"/>
                <a:gd name="T62" fmla="*/ 95 w 172"/>
                <a:gd name="T63" fmla="*/ 165 h 192"/>
                <a:gd name="T64" fmla="*/ 117 w 172"/>
                <a:gd name="T65" fmla="*/ 56 h 192"/>
                <a:gd name="T66" fmla="*/ 157 w 172"/>
                <a:gd name="T67" fmla="*/ 56 h 192"/>
                <a:gd name="T68" fmla="*/ 95 w 172"/>
                <a:gd name="T69" fmla="*/ 165 h 192"/>
                <a:gd name="T70" fmla="*/ 159 w 172"/>
                <a:gd name="T71" fmla="*/ 48 h 192"/>
                <a:gd name="T72" fmla="*/ 118 w 172"/>
                <a:gd name="T73" fmla="*/ 48 h 192"/>
                <a:gd name="T74" fmla="*/ 93 w 172"/>
                <a:gd name="T75" fmla="*/ 8 h 192"/>
                <a:gd name="T76" fmla="*/ 139 w 172"/>
                <a:gd name="T77" fmla="*/ 8 h 192"/>
                <a:gd name="T78" fmla="*/ 159 w 172"/>
                <a:gd name="T79" fmla="*/ 48 h 192"/>
                <a:gd name="T80" fmla="*/ 33 w 172"/>
                <a:gd name="T81" fmla="*/ 8 h 192"/>
                <a:gd name="T82" fmla="*/ 79 w 172"/>
                <a:gd name="T83" fmla="*/ 8 h 192"/>
                <a:gd name="T84" fmla="*/ 53 w 172"/>
                <a:gd name="T85" fmla="*/ 48 h 192"/>
                <a:gd name="T86" fmla="*/ 13 w 172"/>
                <a:gd name="T87" fmla="*/ 48 h 192"/>
                <a:gd name="T88" fmla="*/ 33 w 172"/>
                <a:gd name="T89" fmla="*/ 8 h 192"/>
                <a:gd name="T90" fmla="*/ 54 w 172"/>
                <a:gd name="T91" fmla="*/ 56 h 192"/>
                <a:gd name="T92" fmla="*/ 77 w 172"/>
                <a:gd name="T93" fmla="*/ 165 h 192"/>
                <a:gd name="T94" fmla="*/ 13 w 172"/>
                <a:gd name="T95" fmla="*/ 56 h 192"/>
                <a:gd name="T96" fmla="*/ 54 w 172"/>
                <a:gd name="T97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92">
                  <a:moveTo>
                    <a:pt x="89" y="190"/>
                  </a:moveTo>
                  <a:cubicBezTo>
                    <a:pt x="167" y="56"/>
                    <a:pt x="167" y="56"/>
                    <a:pt x="167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1"/>
                    <a:pt x="84" y="191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85" y="192"/>
                    <a:pt x="86" y="192"/>
                    <a:pt x="86" y="192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86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8" y="192"/>
                  </a:cubicBezTo>
                  <a:cubicBezTo>
                    <a:pt x="88" y="192"/>
                    <a:pt x="88" y="191"/>
                    <a:pt x="88" y="191"/>
                  </a:cubicBezTo>
                  <a:cubicBezTo>
                    <a:pt x="88" y="191"/>
                    <a:pt x="88" y="191"/>
                    <a:pt x="89" y="191"/>
                  </a:cubicBezTo>
                  <a:cubicBezTo>
                    <a:pt x="89" y="191"/>
                    <a:pt x="89" y="191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lose/>
                  <a:moveTo>
                    <a:pt x="109" y="56"/>
                  </a:moveTo>
                  <a:cubicBezTo>
                    <a:pt x="86" y="168"/>
                    <a:pt x="86" y="168"/>
                    <a:pt x="86" y="168"/>
                  </a:cubicBezTo>
                  <a:cubicBezTo>
                    <a:pt x="62" y="56"/>
                    <a:pt x="62" y="56"/>
                    <a:pt x="62" y="56"/>
                  </a:cubicBezTo>
                  <a:lnTo>
                    <a:pt x="109" y="56"/>
                  </a:lnTo>
                  <a:close/>
                  <a:moveTo>
                    <a:pt x="63" y="48"/>
                  </a:moveTo>
                  <a:cubicBezTo>
                    <a:pt x="86" y="12"/>
                    <a:pt x="86" y="12"/>
                    <a:pt x="86" y="12"/>
                  </a:cubicBezTo>
                  <a:cubicBezTo>
                    <a:pt x="108" y="48"/>
                    <a:pt x="108" y="48"/>
                    <a:pt x="108" y="48"/>
                  </a:cubicBezTo>
                  <a:lnTo>
                    <a:pt x="63" y="48"/>
                  </a:lnTo>
                  <a:close/>
                  <a:moveTo>
                    <a:pt x="95" y="165"/>
                  </a:moveTo>
                  <a:cubicBezTo>
                    <a:pt x="117" y="56"/>
                    <a:pt x="117" y="56"/>
                    <a:pt x="117" y="56"/>
                  </a:cubicBezTo>
                  <a:cubicBezTo>
                    <a:pt x="157" y="56"/>
                    <a:pt x="157" y="56"/>
                    <a:pt x="157" y="56"/>
                  </a:cubicBezTo>
                  <a:lnTo>
                    <a:pt x="95" y="165"/>
                  </a:lnTo>
                  <a:close/>
                  <a:moveTo>
                    <a:pt x="159" y="48"/>
                  </a:moveTo>
                  <a:cubicBezTo>
                    <a:pt x="118" y="48"/>
                    <a:pt x="118" y="48"/>
                    <a:pt x="118" y="4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39" y="8"/>
                    <a:pt x="139" y="8"/>
                    <a:pt x="139" y="8"/>
                  </a:cubicBezTo>
                  <a:lnTo>
                    <a:pt x="159" y="48"/>
                  </a:lnTo>
                  <a:close/>
                  <a:moveTo>
                    <a:pt x="33" y="8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13" y="48"/>
                    <a:pt x="13" y="48"/>
                    <a:pt x="13" y="48"/>
                  </a:cubicBezTo>
                  <a:lnTo>
                    <a:pt x="33" y="8"/>
                  </a:lnTo>
                  <a:close/>
                  <a:moveTo>
                    <a:pt x="54" y="56"/>
                  </a:moveTo>
                  <a:cubicBezTo>
                    <a:pt x="77" y="165"/>
                    <a:pt x="77" y="165"/>
                    <a:pt x="77" y="165"/>
                  </a:cubicBezTo>
                  <a:cubicBezTo>
                    <a:pt x="13" y="56"/>
                    <a:pt x="13" y="56"/>
                    <a:pt x="13" y="56"/>
                  </a:cubicBezTo>
                  <a:lnTo>
                    <a:pt x="54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688AC5-5748-4495-9A63-2C8B1A4981C6}"/>
              </a:ext>
            </a:extLst>
          </p:cNvPr>
          <p:cNvGrpSpPr/>
          <p:nvPr/>
        </p:nvGrpSpPr>
        <p:grpSpPr>
          <a:xfrm>
            <a:off x="9434513" y="2933700"/>
            <a:ext cx="823464" cy="823464"/>
            <a:chOff x="9434513" y="2933700"/>
            <a:chExt cx="823464" cy="82346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7CC52B-76E9-45A7-94D0-90488ED5EBC5}"/>
                </a:ext>
              </a:extLst>
            </p:cNvPr>
            <p:cNvSpPr/>
            <p:nvPr/>
          </p:nvSpPr>
          <p:spPr>
            <a:xfrm>
              <a:off x="9434513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BD5FAB89-5794-47EE-9166-7B3D2F240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009" y="3150196"/>
              <a:ext cx="390472" cy="390472"/>
            </a:xfrm>
            <a:custGeom>
              <a:avLst/>
              <a:gdLst>
                <a:gd name="T0" fmla="*/ 54 w 228"/>
                <a:gd name="T1" fmla="*/ 106 h 228"/>
                <a:gd name="T2" fmla="*/ 10 w 228"/>
                <a:gd name="T3" fmla="*/ 106 h 228"/>
                <a:gd name="T4" fmla="*/ 32 w 228"/>
                <a:gd name="T5" fmla="*/ 92 h 228"/>
                <a:gd name="T6" fmla="*/ 32 w 228"/>
                <a:gd name="T7" fmla="*/ 120 h 228"/>
                <a:gd name="T8" fmla="*/ 32 w 228"/>
                <a:gd name="T9" fmla="*/ 92 h 228"/>
                <a:gd name="T10" fmla="*/ 0 w 228"/>
                <a:gd name="T11" fmla="*/ 168 h 228"/>
                <a:gd name="T12" fmla="*/ 15 w 228"/>
                <a:gd name="T13" fmla="*/ 208 h 228"/>
                <a:gd name="T14" fmla="*/ 48 w 228"/>
                <a:gd name="T15" fmla="*/ 208 h 228"/>
                <a:gd name="T16" fmla="*/ 64 w 228"/>
                <a:gd name="T17" fmla="*/ 168 h 228"/>
                <a:gd name="T18" fmla="*/ 53 w 228"/>
                <a:gd name="T19" fmla="*/ 179 h 228"/>
                <a:gd name="T20" fmla="*/ 32 w 228"/>
                <a:gd name="T21" fmla="*/ 220 h 228"/>
                <a:gd name="T22" fmla="*/ 10 w 228"/>
                <a:gd name="T23" fmla="*/ 179 h 228"/>
                <a:gd name="T24" fmla="*/ 32 w 228"/>
                <a:gd name="T25" fmla="*/ 144 h 228"/>
                <a:gd name="T26" fmla="*/ 53 w 228"/>
                <a:gd name="T27" fmla="*/ 179 h 228"/>
                <a:gd name="T28" fmla="*/ 116 w 228"/>
                <a:gd name="T29" fmla="*/ 44 h 228"/>
                <a:gd name="T30" fmla="*/ 116 w 228"/>
                <a:gd name="T31" fmla="*/ 0 h 228"/>
                <a:gd name="T32" fmla="*/ 116 w 228"/>
                <a:gd name="T33" fmla="*/ 44 h 228"/>
                <a:gd name="T34" fmla="*/ 130 w 228"/>
                <a:gd name="T35" fmla="*/ 22 h 228"/>
                <a:gd name="T36" fmla="*/ 102 w 228"/>
                <a:gd name="T37" fmla="*/ 22 h 228"/>
                <a:gd name="T38" fmla="*/ 100 w 228"/>
                <a:gd name="T39" fmla="*/ 124 h 228"/>
                <a:gd name="T40" fmla="*/ 132 w 228"/>
                <a:gd name="T41" fmla="*/ 124 h 228"/>
                <a:gd name="T42" fmla="*/ 148 w 228"/>
                <a:gd name="T43" fmla="*/ 84 h 228"/>
                <a:gd name="T44" fmla="*/ 84 w 228"/>
                <a:gd name="T45" fmla="*/ 84 h 228"/>
                <a:gd name="T46" fmla="*/ 100 w 228"/>
                <a:gd name="T47" fmla="*/ 124 h 228"/>
                <a:gd name="T48" fmla="*/ 140 w 228"/>
                <a:gd name="T49" fmla="*/ 84 h 228"/>
                <a:gd name="T50" fmla="*/ 124 w 228"/>
                <a:gd name="T51" fmla="*/ 124 h 228"/>
                <a:gd name="T52" fmla="*/ 108 w 228"/>
                <a:gd name="T53" fmla="*/ 124 h 228"/>
                <a:gd name="T54" fmla="*/ 92 w 228"/>
                <a:gd name="T55" fmla="*/ 84 h 228"/>
                <a:gd name="T56" fmla="*/ 196 w 228"/>
                <a:gd name="T57" fmla="*/ 128 h 228"/>
                <a:gd name="T58" fmla="*/ 196 w 228"/>
                <a:gd name="T59" fmla="*/ 84 h 228"/>
                <a:gd name="T60" fmla="*/ 196 w 228"/>
                <a:gd name="T61" fmla="*/ 128 h 228"/>
                <a:gd name="T62" fmla="*/ 210 w 228"/>
                <a:gd name="T63" fmla="*/ 106 h 228"/>
                <a:gd name="T64" fmla="*/ 182 w 228"/>
                <a:gd name="T65" fmla="*/ 106 h 228"/>
                <a:gd name="T66" fmla="*/ 196 w 228"/>
                <a:gd name="T67" fmla="*/ 136 h 228"/>
                <a:gd name="T68" fmla="*/ 169 w 228"/>
                <a:gd name="T69" fmla="*/ 185 h 228"/>
                <a:gd name="T70" fmla="*/ 196 w 228"/>
                <a:gd name="T71" fmla="*/ 228 h 228"/>
                <a:gd name="T72" fmla="*/ 223 w 228"/>
                <a:gd name="T73" fmla="*/ 185 h 228"/>
                <a:gd name="T74" fmla="*/ 196 w 228"/>
                <a:gd name="T75" fmla="*/ 136 h 228"/>
                <a:gd name="T76" fmla="*/ 205 w 228"/>
                <a:gd name="T77" fmla="*/ 208 h 228"/>
                <a:gd name="T78" fmla="*/ 188 w 228"/>
                <a:gd name="T79" fmla="*/ 208 h 228"/>
                <a:gd name="T80" fmla="*/ 172 w 228"/>
                <a:gd name="T81" fmla="*/ 168 h 228"/>
                <a:gd name="T82" fmla="*/ 220 w 228"/>
                <a:gd name="T83" fmla="*/ 168 h 228"/>
                <a:gd name="T84" fmla="*/ 91 w 228"/>
                <a:gd name="T85" fmla="*/ 119 h 228"/>
                <a:gd name="T86" fmla="*/ 61 w 228"/>
                <a:gd name="T87" fmla="*/ 141 h 228"/>
                <a:gd name="T88" fmla="*/ 91 w 228"/>
                <a:gd name="T89" fmla="*/ 119 h 228"/>
                <a:gd name="T90" fmla="*/ 165 w 228"/>
                <a:gd name="T91" fmla="*/ 147 h 228"/>
                <a:gd name="T92" fmla="*/ 147 w 228"/>
                <a:gd name="T93" fmla="*/ 113 h 228"/>
                <a:gd name="T94" fmla="*/ 60 w 228"/>
                <a:gd name="T95" fmla="*/ 212 h 228"/>
                <a:gd name="T96" fmla="*/ 168 w 228"/>
                <a:gd name="T97" fmla="*/ 204 h 228"/>
                <a:gd name="T98" fmla="*/ 60 w 228"/>
                <a:gd name="T99" fmla="*/ 2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228">
                  <a:moveTo>
                    <a:pt x="32" y="128"/>
                  </a:moveTo>
                  <a:cubicBezTo>
                    <a:pt x="44" y="128"/>
                    <a:pt x="54" y="118"/>
                    <a:pt x="54" y="106"/>
                  </a:cubicBezTo>
                  <a:cubicBezTo>
                    <a:pt x="54" y="94"/>
                    <a:pt x="44" y="84"/>
                    <a:pt x="32" y="84"/>
                  </a:cubicBezTo>
                  <a:cubicBezTo>
                    <a:pt x="20" y="84"/>
                    <a:pt x="10" y="94"/>
                    <a:pt x="10" y="106"/>
                  </a:cubicBezTo>
                  <a:cubicBezTo>
                    <a:pt x="10" y="118"/>
                    <a:pt x="20" y="128"/>
                    <a:pt x="32" y="128"/>
                  </a:cubicBezTo>
                  <a:close/>
                  <a:moveTo>
                    <a:pt x="32" y="92"/>
                  </a:moveTo>
                  <a:cubicBezTo>
                    <a:pt x="39" y="92"/>
                    <a:pt x="46" y="98"/>
                    <a:pt x="46" y="106"/>
                  </a:cubicBezTo>
                  <a:cubicBezTo>
                    <a:pt x="46" y="113"/>
                    <a:pt x="39" y="120"/>
                    <a:pt x="32" y="120"/>
                  </a:cubicBezTo>
                  <a:cubicBezTo>
                    <a:pt x="24" y="120"/>
                    <a:pt x="18" y="113"/>
                    <a:pt x="18" y="106"/>
                  </a:cubicBezTo>
                  <a:cubicBezTo>
                    <a:pt x="18" y="98"/>
                    <a:pt x="24" y="92"/>
                    <a:pt x="32" y="92"/>
                  </a:cubicBezTo>
                  <a:close/>
                  <a:moveTo>
                    <a:pt x="32" y="136"/>
                  </a:moveTo>
                  <a:cubicBezTo>
                    <a:pt x="14" y="136"/>
                    <a:pt x="0" y="150"/>
                    <a:pt x="0" y="168"/>
                  </a:cubicBezTo>
                  <a:cubicBezTo>
                    <a:pt x="0" y="180"/>
                    <a:pt x="4" y="184"/>
                    <a:pt x="5" y="185"/>
                  </a:cubicBezTo>
                  <a:cubicBezTo>
                    <a:pt x="11" y="190"/>
                    <a:pt x="15" y="201"/>
                    <a:pt x="15" y="208"/>
                  </a:cubicBezTo>
                  <a:cubicBezTo>
                    <a:pt x="15" y="219"/>
                    <a:pt x="23" y="228"/>
                    <a:pt x="32" y="228"/>
                  </a:cubicBezTo>
                  <a:cubicBezTo>
                    <a:pt x="41" y="228"/>
                    <a:pt x="48" y="219"/>
                    <a:pt x="48" y="208"/>
                  </a:cubicBezTo>
                  <a:cubicBezTo>
                    <a:pt x="48" y="201"/>
                    <a:pt x="53" y="190"/>
                    <a:pt x="59" y="185"/>
                  </a:cubicBezTo>
                  <a:cubicBezTo>
                    <a:pt x="60" y="184"/>
                    <a:pt x="64" y="180"/>
                    <a:pt x="64" y="168"/>
                  </a:cubicBezTo>
                  <a:cubicBezTo>
                    <a:pt x="64" y="150"/>
                    <a:pt x="49" y="136"/>
                    <a:pt x="32" y="136"/>
                  </a:cubicBezTo>
                  <a:close/>
                  <a:moveTo>
                    <a:pt x="53" y="179"/>
                  </a:moveTo>
                  <a:cubicBezTo>
                    <a:pt x="46" y="186"/>
                    <a:pt x="40" y="199"/>
                    <a:pt x="40" y="208"/>
                  </a:cubicBezTo>
                  <a:cubicBezTo>
                    <a:pt x="40" y="215"/>
                    <a:pt x="36" y="220"/>
                    <a:pt x="32" y="220"/>
                  </a:cubicBezTo>
                  <a:cubicBezTo>
                    <a:pt x="27" y="220"/>
                    <a:pt x="23" y="215"/>
                    <a:pt x="23" y="208"/>
                  </a:cubicBezTo>
                  <a:cubicBezTo>
                    <a:pt x="23" y="199"/>
                    <a:pt x="18" y="186"/>
                    <a:pt x="10" y="179"/>
                  </a:cubicBezTo>
                  <a:cubicBezTo>
                    <a:pt x="10" y="179"/>
                    <a:pt x="8" y="176"/>
                    <a:pt x="8" y="168"/>
                  </a:cubicBezTo>
                  <a:cubicBezTo>
                    <a:pt x="8" y="155"/>
                    <a:pt x="19" y="144"/>
                    <a:pt x="32" y="144"/>
                  </a:cubicBezTo>
                  <a:cubicBezTo>
                    <a:pt x="45" y="144"/>
                    <a:pt x="56" y="155"/>
                    <a:pt x="56" y="168"/>
                  </a:cubicBezTo>
                  <a:cubicBezTo>
                    <a:pt x="56" y="176"/>
                    <a:pt x="53" y="179"/>
                    <a:pt x="53" y="179"/>
                  </a:cubicBezTo>
                  <a:cubicBezTo>
                    <a:pt x="53" y="179"/>
                    <a:pt x="53" y="179"/>
                    <a:pt x="53" y="179"/>
                  </a:cubicBezTo>
                  <a:close/>
                  <a:moveTo>
                    <a:pt x="116" y="44"/>
                  </a:moveTo>
                  <a:cubicBezTo>
                    <a:pt x="128" y="44"/>
                    <a:pt x="138" y="34"/>
                    <a:pt x="138" y="22"/>
                  </a:cubicBezTo>
                  <a:cubicBezTo>
                    <a:pt x="138" y="10"/>
                    <a:pt x="128" y="0"/>
                    <a:pt x="116" y="0"/>
                  </a:cubicBezTo>
                  <a:cubicBezTo>
                    <a:pt x="104" y="0"/>
                    <a:pt x="94" y="10"/>
                    <a:pt x="94" y="22"/>
                  </a:cubicBezTo>
                  <a:cubicBezTo>
                    <a:pt x="94" y="34"/>
                    <a:pt x="104" y="44"/>
                    <a:pt x="116" y="44"/>
                  </a:cubicBezTo>
                  <a:close/>
                  <a:moveTo>
                    <a:pt x="116" y="8"/>
                  </a:moveTo>
                  <a:cubicBezTo>
                    <a:pt x="124" y="8"/>
                    <a:pt x="130" y="14"/>
                    <a:pt x="130" y="22"/>
                  </a:cubicBezTo>
                  <a:cubicBezTo>
                    <a:pt x="130" y="29"/>
                    <a:pt x="124" y="36"/>
                    <a:pt x="116" y="36"/>
                  </a:cubicBezTo>
                  <a:cubicBezTo>
                    <a:pt x="108" y="36"/>
                    <a:pt x="102" y="29"/>
                    <a:pt x="102" y="22"/>
                  </a:cubicBezTo>
                  <a:cubicBezTo>
                    <a:pt x="102" y="14"/>
                    <a:pt x="108" y="8"/>
                    <a:pt x="116" y="8"/>
                  </a:cubicBezTo>
                  <a:close/>
                  <a:moveTo>
                    <a:pt x="100" y="124"/>
                  </a:moveTo>
                  <a:cubicBezTo>
                    <a:pt x="100" y="135"/>
                    <a:pt x="107" y="144"/>
                    <a:pt x="116" y="144"/>
                  </a:cubicBezTo>
                  <a:cubicBezTo>
                    <a:pt x="125" y="144"/>
                    <a:pt x="132" y="135"/>
                    <a:pt x="132" y="124"/>
                  </a:cubicBezTo>
                  <a:cubicBezTo>
                    <a:pt x="132" y="117"/>
                    <a:pt x="137" y="106"/>
                    <a:pt x="143" y="101"/>
                  </a:cubicBezTo>
                  <a:cubicBezTo>
                    <a:pt x="144" y="100"/>
                    <a:pt x="148" y="96"/>
                    <a:pt x="148" y="84"/>
                  </a:cubicBezTo>
                  <a:cubicBezTo>
                    <a:pt x="148" y="66"/>
                    <a:pt x="133" y="52"/>
                    <a:pt x="116" y="52"/>
                  </a:cubicBezTo>
                  <a:cubicBezTo>
                    <a:pt x="98" y="52"/>
                    <a:pt x="84" y="66"/>
                    <a:pt x="84" y="84"/>
                  </a:cubicBezTo>
                  <a:cubicBezTo>
                    <a:pt x="84" y="96"/>
                    <a:pt x="88" y="100"/>
                    <a:pt x="89" y="101"/>
                  </a:cubicBezTo>
                  <a:cubicBezTo>
                    <a:pt x="95" y="106"/>
                    <a:pt x="100" y="117"/>
                    <a:pt x="100" y="124"/>
                  </a:cubicBezTo>
                  <a:close/>
                  <a:moveTo>
                    <a:pt x="116" y="60"/>
                  </a:moveTo>
                  <a:cubicBezTo>
                    <a:pt x="129" y="60"/>
                    <a:pt x="140" y="71"/>
                    <a:pt x="140" y="84"/>
                  </a:cubicBezTo>
                  <a:cubicBezTo>
                    <a:pt x="140" y="92"/>
                    <a:pt x="138" y="95"/>
                    <a:pt x="138" y="95"/>
                  </a:cubicBezTo>
                  <a:cubicBezTo>
                    <a:pt x="130" y="102"/>
                    <a:pt x="124" y="115"/>
                    <a:pt x="124" y="124"/>
                  </a:cubicBezTo>
                  <a:cubicBezTo>
                    <a:pt x="124" y="131"/>
                    <a:pt x="121" y="136"/>
                    <a:pt x="116" y="136"/>
                  </a:cubicBezTo>
                  <a:cubicBezTo>
                    <a:pt x="111" y="136"/>
                    <a:pt x="108" y="131"/>
                    <a:pt x="108" y="124"/>
                  </a:cubicBezTo>
                  <a:cubicBezTo>
                    <a:pt x="108" y="115"/>
                    <a:pt x="102" y="102"/>
                    <a:pt x="95" y="95"/>
                  </a:cubicBezTo>
                  <a:cubicBezTo>
                    <a:pt x="95" y="95"/>
                    <a:pt x="92" y="92"/>
                    <a:pt x="92" y="84"/>
                  </a:cubicBezTo>
                  <a:cubicBezTo>
                    <a:pt x="92" y="71"/>
                    <a:pt x="103" y="60"/>
                    <a:pt x="116" y="60"/>
                  </a:cubicBezTo>
                  <a:close/>
                  <a:moveTo>
                    <a:pt x="196" y="128"/>
                  </a:moveTo>
                  <a:cubicBezTo>
                    <a:pt x="208" y="128"/>
                    <a:pt x="218" y="118"/>
                    <a:pt x="218" y="106"/>
                  </a:cubicBezTo>
                  <a:cubicBezTo>
                    <a:pt x="218" y="94"/>
                    <a:pt x="208" y="84"/>
                    <a:pt x="196" y="84"/>
                  </a:cubicBezTo>
                  <a:cubicBezTo>
                    <a:pt x="184" y="84"/>
                    <a:pt x="174" y="94"/>
                    <a:pt x="174" y="106"/>
                  </a:cubicBezTo>
                  <a:cubicBezTo>
                    <a:pt x="174" y="118"/>
                    <a:pt x="184" y="128"/>
                    <a:pt x="196" y="128"/>
                  </a:cubicBezTo>
                  <a:close/>
                  <a:moveTo>
                    <a:pt x="196" y="92"/>
                  </a:moveTo>
                  <a:cubicBezTo>
                    <a:pt x="204" y="92"/>
                    <a:pt x="210" y="98"/>
                    <a:pt x="210" y="106"/>
                  </a:cubicBezTo>
                  <a:cubicBezTo>
                    <a:pt x="210" y="113"/>
                    <a:pt x="204" y="120"/>
                    <a:pt x="196" y="120"/>
                  </a:cubicBezTo>
                  <a:cubicBezTo>
                    <a:pt x="189" y="120"/>
                    <a:pt x="182" y="113"/>
                    <a:pt x="182" y="106"/>
                  </a:cubicBezTo>
                  <a:cubicBezTo>
                    <a:pt x="182" y="98"/>
                    <a:pt x="189" y="92"/>
                    <a:pt x="196" y="92"/>
                  </a:cubicBezTo>
                  <a:close/>
                  <a:moveTo>
                    <a:pt x="196" y="136"/>
                  </a:moveTo>
                  <a:cubicBezTo>
                    <a:pt x="179" y="136"/>
                    <a:pt x="164" y="150"/>
                    <a:pt x="164" y="168"/>
                  </a:cubicBezTo>
                  <a:cubicBezTo>
                    <a:pt x="164" y="180"/>
                    <a:pt x="168" y="184"/>
                    <a:pt x="169" y="185"/>
                  </a:cubicBezTo>
                  <a:cubicBezTo>
                    <a:pt x="175" y="190"/>
                    <a:pt x="180" y="201"/>
                    <a:pt x="180" y="208"/>
                  </a:cubicBezTo>
                  <a:cubicBezTo>
                    <a:pt x="180" y="219"/>
                    <a:pt x="187" y="228"/>
                    <a:pt x="196" y="228"/>
                  </a:cubicBezTo>
                  <a:cubicBezTo>
                    <a:pt x="205" y="228"/>
                    <a:pt x="213" y="219"/>
                    <a:pt x="213" y="208"/>
                  </a:cubicBezTo>
                  <a:cubicBezTo>
                    <a:pt x="213" y="201"/>
                    <a:pt x="217" y="190"/>
                    <a:pt x="223" y="185"/>
                  </a:cubicBezTo>
                  <a:cubicBezTo>
                    <a:pt x="224" y="184"/>
                    <a:pt x="228" y="180"/>
                    <a:pt x="228" y="168"/>
                  </a:cubicBezTo>
                  <a:cubicBezTo>
                    <a:pt x="228" y="150"/>
                    <a:pt x="214" y="136"/>
                    <a:pt x="196" y="136"/>
                  </a:cubicBezTo>
                  <a:close/>
                  <a:moveTo>
                    <a:pt x="218" y="179"/>
                  </a:moveTo>
                  <a:cubicBezTo>
                    <a:pt x="210" y="186"/>
                    <a:pt x="205" y="199"/>
                    <a:pt x="205" y="208"/>
                  </a:cubicBezTo>
                  <a:cubicBezTo>
                    <a:pt x="205" y="215"/>
                    <a:pt x="201" y="220"/>
                    <a:pt x="196" y="220"/>
                  </a:cubicBezTo>
                  <a:cubicBezTo>
                    <a:pt x="192" y="220"/>
                    <a:pt x="188" y="215"/>
                    <a:pt x="188" y="208"/>
                  </a:cubicBezTo>
                  <a:cubicBezTo>
                    <a:pt x="188" y="199"/>
                    <a:pt x="182" y="186"/>
                    <a:pt x="175" y="179"/>
                  </a:cubicBezTo>
                  <a:cubicBezTo>
                    <a:pt x="175" y="179"/>
                    <a:pt x="172" y="176"/>
                    <a:pt x="172" y="168"/>
                  </a:cubicBezTo>
                  <a:cubicBezTo>
                    <a:pt x="172" y="155"/>
                    <a:pt x="183" y="144"/>
                    <a:pt x="196" y="144"/>
                  </a:cubicBezTo>
                  <a:cubicBezTo>
                    <a:pt x="209" y="144"/>
                    <a:pt x="220" y="155"/>
                    <a:pt x="220" y="168"/>
                  </a:cubicBezTo>
                  <a:cubicBezTo>
                    <a:pt x="220" y="176"/>
                    <a:pt x="218" y="179"/>
                    <a:pt x="218" y="179"/>
                  </a:cubicBezTo>
                  <a:close/>
                  <a:moveTo>
                    <a:pt x="91" y="119"/>
                  </a:moveTo>
                  <a:cubicBezTo>
                    <a:pt x="85" y="113"/>
                    <a:pt x="85" y="113"/>
                    <a:pt x="85" y="113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7" y="147"/>
                    <a:pt x="67" y="147"/>
                    <a:pt x="67" y="147"/>
                  </a:cubicBezTo>
                  <a:lnTo>
                    <a:pt x="91" y="119"/>
                  </a:lnTo>
                  <a:close/>
                  <a:moveTo>
                    <a:pt x="141" y="119"/>
                  </a:moveTo>
                  <a:cubicBezTo>
                    <a:pt x="165" y="147"/>
                    <a:pt x="165" y="147"/>
                    <a:pt x="165" y="147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47" y="113"/>
                    <a:pt x="147" y="113"/>
                    <a:pt x="147" y="113"/>
                  </a:cubicBezTo>
                  <a:lnTo>
                    <a:pt x="141" y="119"/>
                  </a:lnTo>
                  <a:close/>
                  <a:moveTo>
                    <a:pt x="60" y="212"/>
                  </a:moveTo>
                  <a:cubicBezTo>
                    <a:pt x="168" y="212"/>
                    <a:pt x="168" y="212"/>
                    <a:pt x="168" y="212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60" y="204"/>
                    <a:pt x="60" y="204"/>
                    <a:pt x="60" y="204"/>
                  </a:cubicBezTo>
                  <a:lnTo>
                    <a:pt x="60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F6E842-966F-45CA-84A9-1FE826803A68}"/>
              </a:ext>
            </a:extLst>
          </p:cNvPr>
          <p:cNvGrpSpPr/>
          <p:nvPr/>
        </p:nvGrpSpPr>
        <p:grpSpPr>
          <a:xfrm>
            <a:off x="2875700" y="2933700"/>
            <a:ext cx="823464" cy="823464"/>
            <a:chOff x="2875700" y="2933700"/>
            <a:chExt cx="823464" cy="8234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79558A-428D-4F5B-A4A1-1E387EBF02D0}"/>
                </a:ext>
              </a:extLst>
            </p:cNvPr>
            <p:cNvSpPr/>
            <p:nvPr/>
          </p:nvSpPr>
          <p:spPr>
            <a:xfrm>
              <a:off x="2875700" y="2933700"/>
              <a:ext cx="823464" cy="82346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A27C48-CFC7-45A5-8731-1D391AD4A184}"/>
                </a:ext>
              </a:extLst>
            </p:cNvPr>
            <p:cNvSpPr/>
            <p:nvPr/>
          </p:nvSpPr>
          <p:spPr>
            <a:xfrm>
              <a:off x="3073211" y="3157485"/>
              <a:ext cx="428443" cy="375894"/>
            </a:xfrm>
            <a:custGeom>
              <a:avLst/>
              <a:gdLst>
                <a:gd name="connsiteX0" fmla="*/ 437245 w 573749"/>
                <a:gd name="connsiteY0" fmla="*/ 442629 h 503378"/>
                <a:gd name="connsiteX1" fmla="*/ 446100 w 573749"/>
                <a:gd name="connsiteY1" fmla="*/ 450556 h 503378"/>
                <a:gd name="connsiteX2" fmla="*/ 438173 w 573749"/>
                <a:gd name="connsiteY2" fmla="*/ 459412 h 503378"/>
                <a:gd name="connsiteX3" fmla="*/ 381491 w 573749"/>
                <a:gd name="connsiteY3" fmla="*/ 462542 h 503378"/>
                <a:gd name="connsiteX4" fmla="*/ 381022 w 573749"/>
                <a:gd name="connsiteY4" fmla="*/ 462551 h 503378"/>
                <a:gd name="connsiteX5" fmla="*/ 372635 w 573749"/>
                <a:gd name="connsiteY5" fmla="*/ 454610 h 503378"/>
                <a:gd name="connsiteX6" fmla="*/ 380566 w 573749"/>
                <a:gd name="connsiteY6" fmla="*/ 445758 h 503378"/>
                <a:gd name="connsiteX7" fmla="*/ 209312 w 573749"/>
                <a:gd name="connsiteY7" fmla="*/ 387764 h 503378"/>
                <a:gd name="connsiteX8" fmla="*/ 62364 w 573749"/>
                <a:gd name="connsiteY8" fmla="*/ 431958 h 503378"/>
                <a:gd name="connsiteX9" fmla="*/ 54393 w 573749"/>
                <a:gd name="connsiteY9" fmla="*/ 468942 h 503378"/>
                <a:gd name="connsiteX10" fmla="*/ 80294 w 573749"/>
                <a:gd name="connsiteY10" fmla="*/ 486565 h 503378"/>
                <a:gd name="connsiteX11" fmla="*/ 80325 w 573749"/>
                <a:gd name="connsiteY11" fmla="*/ 486565 h 503378"/>
                <a:gd name="connsiteX12" fmla="*/ 314005 w 573749"/>
                <a:gd name="connsiteY12" fmla="*/ 486565 h 503378"/>
                <a:gd name="connsiteX13" fmla="*/ 289291 w 573749"/>
                <a:gd name="connsiteY13" fmla="*/ 467379 h 503378"/>
                <a:gd name="connsiteX14" fmla="*/ 289182 w 573749"/>
                <a:gd name="connsiteY14" fmla="*/ 467358 h 503378"/>
                <a:gd name="connsiteX15" fmla="*/ 283653 w 573749"/>
                <a:gd name="connsiteY15" fmla="*/ 466548 h 503378"/>
                <a:gd name="connsiteX16" fmla="*/ 154017 w 573749"/>
                <a:gd name="connsiteY16" fmla="*/ 453008 h 503378"/>
                <a:gd name="connsiteX17" fmla="*/ 146532 w 573749"/>
                <a:gd name="connsiteY17" fmla="*/ 443777 h 503378"/>
                <a:gd name="connsiteX18" fmla="*/ 155764 w 573749"/>
                <a:gd name="connsiteY18" fmla="*/ 436291 h 503378"/>
                <a:gd name="connsiteX19" fmla="*/ 285391 w 573749"/>
                <a:gd name="connsiteY19" fmla="*/ 449830 h 503378"/>
                <a:gd name="connsiteX20" fmla="*/ 291435 w 573749"/>
                <a:gd name="connsiteY20" fmla="*/ 450680 h 503378"/>
                <a:gd name="connsiteX21" fmla="*/ 336987 w 573749"/>
                <a:gd name="connsiteY21" fmla="*/ 448163 h 503378"/>
                <a:gd name="connsiteX22" fmla="*/ 345837 w 573749"/>
                <a:gd name="connsiteY22" fmla="*/ 456090 h 503378"/>
                <a:gd name="connsiteX23" fmla="*/ 337910 w 573749"/>
                <a:gd name="connsiteY23" fmla="*/ 464945 h 503378"/>
                <a:gd name="connsiteX24" fmla="*/ 321167 w 573749"/>
                <a:gd name="connsiteY24" fmla="*/ 465869 h 503378"/>
                <a:gd name="connsiteX25" fmla="*/ 331064 w 573749"/>
                <a:gd name="connsiteY25" fmla="*/ 486569 h 503378"/>
                <a:gd name="connsiteX26" fmla="*/ 508548 w 573749"/>
                <a:gd name="connsiteY26" fmla="*/ 486569 h 503378"/>
                <a:gd name="connsiteX27" fmla="*/ 513613 w 573749"/>
                <a:gd name="connsiteY27" fmla="*/ 482608 h 503378"/>
                <a:gd name="connsiteX28" fmla="*/ 524626 w 573749"/>
                <a:gd name="connsiteY28" fmla="*/ 453546 h 503378"/>
                <a:gd name="connsiteX29" fmla="*/ 503925 w 573749"/>
                <a:gd name="connsiteY29" fmla="*/ 430364 h 503378"/>
                <a:gd name="connsiteX30" fmla="*/ 364419 w 573749"/>
                <a:gd name="connsiteY30" fmla="*/ 387764 h 503378"/>
                <a:gd name="connsiteX31" fmla="*/ 374075 w 573749"/>
                <a:gd name="connsiteY31" fmla="*/ 290503 h 503378"/>
                <a:gd name="connsiteX32" fmla="*/ 374075 w 573749"/>
                <a:gd name="connsiteY32" fmla="*/ 373139 h 503378"/>
                <a:gd name="connsiteX33" fmla="*/ 435832 w 573749"/>
                <a:gd name="connsiteY33" fmla="*/ 391997 h 503378"/>
                <a:gd name="connsiteX34" fmla="*/ 425992 w 573749"/>
                <a:gd name="connsiteY34" fmla="*/ 386512 h 503378"/>
                <a:gd name="connsiteX35" fmla="*/ 404350 w 573749"/>
                <a:gd name="connsiteY35" fmla="*/ 365553 h 503378"/>
                <a:gd name="connsiteX36" fmla="*/ 403759 w 573749"/>
                <a:gd name="connsiteY36" fmla="*/ 364362 h 503378"/>
                <a:gd name="connsiteX37" fmla="*/ 431875 w 573749"/>
                <a:gd name="connsiteY37" fmla="*/ 274482 h 503378"/>
                <a:gd name="connsiteX38" fmla="*/ 392636 w 573749"/>
                <a:gd name="connsiteY38" fmla="*/ 291611 h 503378"/>
                <a:gd name="connsiteX39" fmla="*/ 419092 w 573749"/>
                <a:gd name="connsiteY39" fmla="*/ 357447 h 503378"/>
                <a:gd name="connsiteX40" fmla="*/ 434177 w 573749"/>
                <a:gd name="connsiteY40" fmla="*/ 371830 h 503378"/>
                <a:gd name="connsiteX41" fmla="*/ 506184 w 573749"/>
                <a:gd name="connsiteY41" fmla="*/ 411966 h 503378"/>
                <a:gd name="connsiteX42" fmla="*/ 540144 w 573749"/>
                <a:gd name="connsiteY42" fmla="*/ 410596 h 503378"/>
                <a:gd name="connsiteX43" fmla="*/ 464604 w 573749"/>
                <a:gd name="connsiteY43" fmla="*/ 346017 h 503378"/>
                <a:gd name="connsiteX44" fmla="*/ 447178 w 573749"/>
                <a:gd name="connsiteY44" fmla="*/ 320173 h 503378"/>
                <a:gd name="connsiteX45" fmla="*/ 144059 w 573749"/>
                <a:gd name="connsiteY45" fmla="*/ 267951 h 503378"/>
                <a:gd name="connsiteX46" fmla="*/ 126567 w 573749"/>
                <a:gd name="connsiteY46" fmla="*/ 320173 h 503378"/>
                <a:gd name="connsiteX47" fmla="*/ 109141 w 573749"/>
                <a:gd name="connsiteY47" fmla="*/ 346017 h 503378"/>
                <a:gd name="connsiteX48" fmla="*/ 33605 w 573749"/>
                <a:gd name="connsiteY48" fmla="*/ 410596 h 503378"/>
                <a:gd name="connsiteX49" fmla="*/ 67573 w 573749"/>
                <a:gd name="connsiteY49" fmla="*/ 411962 h 503378"/>
                <a:gd name="connsiteX50" fmla="*/ 139572 w 573749"/>
                <a:gd name="connsiteY50" fmla="*/ 371830 h 503378"/>
                <a:gd name="connsiteX51" fmla="*/ 154652 w 573749"/>
                <a:gd name="connsiteY51" fmla="*/ 357447 h 503378"/>
                <a:gd name="connsiteX52" fmla="*/ 160675 w 573749"/>
                <a:gd name="connsiteY52" fmla="*/ 342459 h 503378"/>
                <a:gd name="connsiteX53" fmla="*/ 171610 w 573749"/>
                <a:gd name="connsiteY53" fmla="*/ 337796 h 503378"/>
                <a:gd name="connsiteX54" fmla="*/ 176272 w 573749"/>
                <a:gd name="connsiteY54" fmla="*/ 348726 h 503378"/>
                <a:gd name="connsiteX55" fmla="*/ 169990 w 573749"/>
                <a:gd name="connsiteY55" fmla="*/ 364362 h 503378"/>
                <a:gd name="connsiteX56" fmla="*/ 169399 w 573749"/>
                <a:gd name="connsiteY56" fmla="*/ 365558 h 503378"/>
                <a:gd name="connsiteX57" fmla="*/ 147754 w 573749"/>
                <a:gd name="connsiteY57" fmla="*/ 386512 h 503378"/>
                <a:gd name="connsiteX58" fmla="*/ 139130 w 573749"/>
                <a:gd name="connsiteY58" fmla="*/ 391323 h 503378"/>
                <a:gd name="connsiteX59" fmla="*/ 199674 w 573749"/>
                <a:gd name="connsiteY59" fmla="*/ 373113 h 503378"/>
                <a:gd name="connsiteX60" fmla="*/ 199674 w 573749"/>
                <a:gd name="connsiteY60" fmla="*/ 290508 h 503378"/>
                <a:gd name="connsiteX61" fmla="*/ 192315 w 573749"/>
                <a:gd name="connsiteY61" fmla="*/ 308809 h 503378"/>
                <a:gd name="connsiteX62" fmla="*/ 181384 w 573749"/>
                <a:gd name="connsiteY62" fmla="*/ 313475 h 503378"/>
                <a:gd name="connsiteX63" fmla="*/ 176718 w 573749"/>
                <a:gd name="connsiteY63" fmla="*/ 302541 h 503378"/>
                <a:gd name="connsiteX64" fmla="*/ 182829 w 573749"/>
                <a:gd name="connsiteY64" fmla="*/ 287338 h 503378"/>
                <a:gd name="connsiteX65" fmla="*/ 286875 w 573749"/>
                <a:gd name="connsiteY65" fmla="*/ 158250 h 503378"/>
                <a:gd name="connsiteX66" fmla="*/ 254836 w 573749"/>
                <a:gd name="connsiteY66" fmla="*/ 163188 h 503378"/>
                <a:gd name="connsiteX67" fmla="*/ 197672 w 573749"/>
                <a:gd name="connsiteY67" fmla="*/ 181135 h 503378"/>
                <a:gd name="connsiteX68" fmla="*/ 161130 w 573749"/>
                <a:gd name="connsiteY68" fmla="*/ 216999 h 503378"/>
                <a:gd name="connsiteX69" fmla="*/ 149456 w 573749"/>
                <a:gd name="connsiteY69" fmla="*/ 251856 h 503378"/>
                <a:gd name="connsiteX70" fmla="*/ 189120 w 573749"/>
                <a:gd name="connsiteY70" fmla="*/ 271689 h 503378"/>
                <a:gd name="connsiteX71" fmla="*/ 200282 w 573749"/>
                <a:gd name="connsiteY71" fmla="*/ 243920 h 503378"/>
                <a:gd name="connsiteX72" fmla="*/ 209675 w 573749"/>
                <a:gd name="connsiteY72" fmla="*/ 238803 h 503378"/>
                <a:gd name="connsiteX73" fmla="*/ 216483 w 573749"/>
                <a:gd name="connsiteY73" fmla="*/ 247054 h 503378"/>
                <a:gd name="connsiteX74" fmla="*/ 216483 w 573749"/>
                <a:gd name="connsiteY74" fmla="*/ 370955 h 503378"/>
                <a:gd name="connsiteX75" fmla="*/ 357266 w 573749"/>
                <a:gd name="connsiteY75" fmla="*/ 370955 h 503378"/>
                <a:gd name="connsiteX76" fmla="*/ 357266 w 573749"/>
                <a:gd name="connsiteY76" fmla="*/ 247054 h 503378"/>
                <a:gd name="connsiteX77" fmla="*/ 364074 w 573749"/>
                <a:gd name="connsiteY77" fmla="*/ 238803 h 503378"/>
                <a:gd name="connsiteX78" fmla="*/ 373467 w 573749"/>
                <a:gd name="connsiteY78" fmla="*/ 243920 h 503378"/>
                <a:gd name="connsiteX79" fmla="*/ 386363 w 573749"/>
                <a:gd name="connsiteY79" fmla="*/ 276006 h 503378"/>
                <a:gd name="connsiteX80" fmla="*/ 426516 w 573749"/>
                <a:gd name="connsiteY80" fmla="*/ 258483 h 503378"/>
                <a:gd name="connsiteX81" fmla="*/ 412619 w 573749"/>
                <a:gd name="connsiteY81" fmla="*/ 216999 h 503378"/>
                <a:gd name="connsiteX82" fmla="*/ 376077 w 573749"/>
                <a:gd name="connsiteY82" fmla="*/ 181135 h 503378"/>
                <a:gd name="connsiteX83" fmla="*/ 318913 w 573749"/>
                <a:gd name="connsiteY83" fmla="*/ 163188 h 503378"/>
                <a:gd name="connsiteX84" fmla="*/ 286875 w 573749"/>
                <a:gd name="connsiteY84" fmla="*/ 158250 h 503378"/>
                <a:gd name="connsiteX85" fmla="*/ 290499 w 573749"/>
                <a:gd name="connsiteY85" fmla="*/ 16809 h 503378"/>
                <a:gd name="connsiteX86" fmla="*/ 247732 w 573749"/>
                <a:gd name="connsiteY86" fmla="*/ 59576 h 503378"/>
                <a:gd name="connsiteX87" fmla="*/ 247732 w 573749"/>
                <a:gd name="connsiteY87" fmla="*/ 98701 h 503378"/>
                <a:gd name="connsiteX88" fmla="*/ 290499 w 573749"/>
                <a:gd name="connsiteY88" fmla="*/ 141467 h 503378"/>
                <a:gd name="connsiteX89" fmla="*/ 333265 w 573749"/>
                <a:gd name="connsiteY89" fmla="*/ 98701 h 503378"/>
                <a:gd name="connsiteX90" fmla="*/ 333265 w 573749"/>
                <a:gd name="connsiteY90" fmla="*/ 59576 h 503378"/>
                <a:gd name="connsiteX91" fmla="*/ 290499 w 573749"/>
                <a:gd name="connsiteY91" fmla="*/ 16809 h 503378"/>
                <a:gd name="connsiteX92" fmla="*/ 290499 w 573749"/>
                <a:gd name="connsiteY92" fmla="*/ 0 h 503378"/>
                <a:gd name="connsiteX93" fmla="*/ 350074 w 573749"/>
                <a:gd name="connsiteY93" fmla="*/ 59576 h 503378"/>
                <a:gd name="connsiteX94" fmla="*/ 350074 w 573749"/>
                <a:gd name="connsiteY94" fmla="*/ 98696 h 503378"/>
                <a:gd name="connsiteX95" fmla="*/ 324748 w 573749"/>
                <a:gd name="connsiteY95" fmla="*/ 147399 h 503378"/>
                <a:gd name="connsiteX96" fmla="*/ 381111 w 573749"/>
                <a:gd name="connsiteY96" fmla="*/ 165101 h 503378"/>
                <a:gd name="connsiteX97" fmla="*/ 428557 w 573749"/>
                <a:gd name="connsiteY97" fmla="*/ 211658 h 503378"/>
                <a:gd name="connsiteX98" fmla="*/ 444923 w 573749"/>
                <a:gd name="connsiteY98" fmla="*/ 260515 h 503378"/>
                <a:gd name="connsiteX99" fmla="*/ 444941 w 573749"/>
                <a:gd name="connsiteY99" fmla="*/ 260566 h 503378"/>
                <a:gd name="connsiteX100" fmla="*/ 463115 w 573749"/>
                <a:gd name="connsiteY100" fmla="*/ 314837 h 503378"/>
                <a:gd name="connsiteX101" fmla="*/ 475530 w 573749"/>
                <a:gd name="connsiteY101" fmla="*/ 333239 h 503378"/>
                <a:gd name="connsiteX102" fmla="*/ 553320 w 573749"/>
                <a:gd name="connsiteY102" fmla="*/ 399745 h 503378"/>
                <a:gd name="connsiteX103" fmla="*/ 558380 w 573749"/>
                <a:gd name="connsiteY103" fmla="*/ 410972 h 503378"/>
                <a:gd name="connsiteX104" fmla="*/ 552961 w 573749"/>
                <a:gd name="connsiteY104" fmla="*/ 422025 h 503378"/>
                <a:gd name="connsiteX105" fmla="*/ 533097 w 573749"/>
                <a:gd name="connsiteY105" fmla="*/ 431651 h 503378"/>
                <a:gd name="connsiteX106" fmla="*/ 541155 w 573749"/>
                <a:gd name="connsiteY106" fmla="*/ 450483 h 503378"/>
                <a:gd name="connsiteX107" fmla="*/ 532965 w 573749"/>
                <a:gd name="connsiteY107" fmla="*/ 486565 h 503378"/>
                <a:gd name="connsiteX108" fmla="*/ 565345 w 573749"/>
                <a:gd name="connsiteY108" fmla="*/ 486565 h 503378"/>
                <a:gd name="connsiteX109" fmla="*/ 573749 w 573749"/>
                <a:gd name="connsiteY109" fmla="*/ 494974 h 503378"/>
                <a:gd name="connsiteX110" fmla="*/ 565345 w 573749"/>
                <a:gd name="connsiteY110" fmla="*/ 503378 h 503378"/>
                <a:gd name="connsiteX111" fmla="*/ 511450 w 573749"/>
                <a:gd name="connsiteY111" fmla="*/ 503378 h 503378"/>
                <a:gd name="connsiteX112" fmla="*/ 511441 w 573749"/>
                <a:gd name="connsiteY112" fmla="*/ 503378 h 503378"/>
                <a:gd name="connsiteX113" fmla="*/ 511433 w 573749"/>
                <a:gd name="connsiteY113" fmla="*/ 503378 h 503378"/>
                <a:gd name="connsiteX114" fmla="*/ 8405 w 573749"/>
                <a:gd name="connsiteY114" fmla="*/ 503378 h 503378"/>
                <a:gd name="connsiteX115" fmla="*/ 0 w 573749"/>
                <a:gd name="connsiteY115" fmla="*/ 494974 h 503378"/>
                <a:gd name="connsiteX116" fmla="*/ 8405 w 573749"/>
                <a:gd name="connsiteY116" fmla="*/ 486569 h 503378"/>
                <a:gd name="connsiteX117" fmla="*/ 45096 w 573749"/>
                <a:gd name="connsiteY117" fmla="*/ 486569 h 503378"/>
                <a:gd name="connsiteX118" fmla="*/ 38674 w 573749"/>
                <a:gd name="connsiteY118" fmla="*/ 474904 h 503378"/>
                <a:gd name="connsiteX119" fmla="*/ 41620 w 573749"/>
                <a:gd name="connsiteY119" fmla="*/ 431866 h 503378"/>
                <a:gd name="connsiteX120" fmla="*/ 20788 w 573749"/>
                <a:gd name="connsiteY120" fmla="*/ 422025 h 503378"/>
                <a:gd name="connsiteX121" fmla="*/ 15369 w 573749"/>
                <a:gd name="connsiteY121" fmla="*/ 410972 h 503378"/>
                <a:gd name="connsiteX122" fmla="*/ 20429 w 573749"/>
                <a:gd name="connsiteY122" fmla="*/ 399750 h 503378"/>
                <a:gd name="connsiteX123" fmla="*/ 98219 w 573749"/>
                <a:gd name="connsiteY123" fmla="*/ 333239 h 503378"/>
                <a:gd name="connsiteX124" fmla="*/ 110629 w 573749"/>
                <a:gd name="connsiteY124" fmla="*/ 314837 h 503378"/>
                <a:gd name="connsiteX125" fmla="*/ 145192 w 573749"/>
                <a:gd name="connsiteY125" fmla="*/ 211658 h 503378"/>
                <a:gd name="connsiteX126" fmla="*/ 192638 w 573749"/>
                <a:gd name="connsiteY126" fmla="*/ 165101 h 503378"/>
                <a:gd name="connsiteX127" fmla="*/ 249798 w 573749"/>
                <a:gd name="connsiteY127" fmla="*/ 147149 h 503378"/>
                <a:gd name="connsiteX128" fmla="*/ 254171 w 573749"/>
                <a:gd name="connsiteY128" fmla="*/ 145867 h 503378"/>
                <a:gd name="connsiteX129" fmla="*/ 230923 w 573749"/>
                <a:gd name="connsiteY129" fmla="*/ 98701 h 503378"/>
                <a:gd name="connsiteX130" fmla="*/ 230923 w 573749"/>
                <a:gd name="connsiteY130" fmla="*/ 59576 h 503378"/>
                <a:gd name="connsiteX131" fmla="*/ 290499 w 573749"/>
                <a:gd name="connsiteY131" fmla="*/ 0 h 5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73749" h="503378">
                  <a:moveTo>
                    <a:pt x="437245" y="442629"/>
                  </a:moveTo>
                  <a:cubicBezTo>
                    <a:pt x="441876" y="442366"/>
                    <a:pt x="445846" y="445921"/>
                    <a:pt x="446100" y="450556"/>
                  </a:cubicBezTo>
                  <a:cubicBezTo>
                    <a:pt x="446354" y="455192"/>
                    <a:pt x="442804" y="459153"/>
                    <a:pt x="438173" y="459412"/>
                  </a:cubicBezTo>
                  <a:lnTo>
                    <a:pt x="381491" y="462542"/>
                  </a:lnTo>
                  <a:cubicBezTo>
                    <a:pt x="381333" y="462551"/>
                    <a:pt x="381175" y="462551"/>
                    <a:pt x="381022" y="462551"/>
                  </a:cubicBezTo>
                  <a:cubicBezTo>
                    <a:pt x="376588" y="462551"/>
                    <a:pt x="372885" y="459088"/>
                    <a:pt x="372635" y="454610"/>
                  </a:cubicBezTo>
                  <a:cubicBezTo>
                    <a:pt x="372381" y="449979"/>
                    <a:pt x="375932" y="446013"/>
                    <a:pt x="380566" y="445758"/>
                  </a:cubicBezTo>
                  <a:close/>
                  <a:moveTo>
                    <a:pt x="209312" y="387764"/>
                  </a:moveTo>
                  <a:lnTo>
                    <a:pt x="62364" y="431958"/>
                  </a:lnTo>
                  <a:cubicBezTo>
                    <a:pt x="52878" y="441321"/>
                    <a:pt x="49587" y="456265"/>
                    <a:pt x="54393" y="468942"/>
                  </a:cubicBezTo>
                  <a:cubicBezTo>
                    <a:pt x="58643" y="480144"/>
                    <a:pt x="68081" y="486565"/>
                    <a:pt x="80294" y="486565"/>
                  </a:cubicBezTo>
                  <a:lnTo>
                    <a:pt x="80325" y="486565"/>
                  </a:lnTo>
                  <a:lnTo>
                    <a:pt x="314005" y="486565"/>
                  </a:lnTo>
                  <a:cubicBezTo>
                    <a:pt x="311970" y="479802"/>
                    <a:pt x="306069" y="470671"/>
                    <a:pt x="289291" y="467379"/>
                  </a:cubicBezTo>
                  <a:cubicBezTo>
                    <a:pt x="289256" y="467370"/>
                    <a:pt x="289217" y="467366"/>
                    <a:pt x="289182" y="467358"/>
                  </a:cubicBezTo>
                  <a:cubicBezTo>
                    <a:pt x="287457" y="467025"/>
                    <a:pt x="285614" y="466749"/>
                    <a:pt x="283653" y="466548"/>
                  </a:cubicBezTo>
                  <a:lnTo>
                    <a:pt x="154017" y="453008"/>
                  </a:lnTo>
                  <a:cubicBezTo>
                    <a:pt x="149403" y="452527"/>
                    <a:pt x="146051" y="448395"/>
                    <a:pt x="146532" y="443777"/>
                  </a:cubicBezTo>
                  <a:cubicBezTo>
                    <a:pt x="147013" y="439162"/>
                    <a:pt x="151116" y="435805"/>
                    <a:pt x="155764" y="436291"/>
                  </a:cubicBezTo>
                  <a:lnTo>
                    <a:pt x="285391" y="449830"/>
                  </a:lnTo>
                  <a:cubicBezTo>
                    <a:pt x="287501" y="450044"/>
                    <a:pt x="289510" y="450334"/>
                    <a:pt x="291435" y="450680"/>
                  </a:cubicBezTo>
                  <a:lnTo>
                    <a:pt x="336987" y="448163"/>
                  </a:lnTo>
                  <a:cubicBezTo>
                    <a:pt x="341618" y="447913"/>
                    <a:pt x="345584" y="451459"/>
                    <a:pt x="345837" y="456090"/>
                  </a:cubicBezTo>
                  <a:cubicBezTo>
                    <a:pt x="346096" y="460726"/>
                    <a:pt x="342546" y="464692"/>
                    <a:pt x="337910" y="464945"/>
                  </a:cubicBezTo>
                  <a:lnTo>
                    <a:pt x="321167" y="465869"/>
                  </a:lnTo>
                  <a:cubicBezTo>
                    <a:pt x="327361" y="472842"/>
                    <a:pt x="329979" y="480677"/>
                    <a:pt x="331064" y="486569"/>
                  </a:cubicBezTo>
                  <a:lnTo>
                    <a:pt x="508548" y="486569"/>
                  </a:lnTo>
                  <a:lnTo>
                    <a:pt x="513613" y="482608"/>
                  </a:lnTo>
                  <a:cubicBezTo>
                    <a:pt x="522587" y="475604"/>
                    <a:pt x="526702" y="464740"/>
                    <a:pt x="524626" y="453546"/>
                  </a:cubicBezTo>
                  <a:cubicBezTo>
                    <a:pt x="522551" y="442354"/>
                    <a:pt x="514812" y="433687"/>
                    <a:pt x="503925" y="430364"/>
                  </a:cubicBezTo>
                  <a:lnTo>
                    <a:pt x="364419" y="387764"/>
                  </a:lnTo>
                  <a:close/>
                  <a:moveTo>
                    <a:pt x="374075" y="290503"/>
                  </a:moveTo>
                  <a:lnTo>
                    <a:pt x="374075" y="373139"/>
                  </a:lnTo>
                  <a:lnTo>
                    <a:pt x="435832" y="391997"/>
                  </a:lnTo>
                  <a:lnTo>
                    <a:pt x="425992" y="386512"/>
                  </a:lnTo>
                  <a:cubicBezTo>
                    <a:pt x="417083" y="381543"/>
                    <a:pt x="409603" y="374300"/>
                    <a:pt x="404350" y="365553"/>
                  </a:cubicBezTo>
                  <a:cubicBezTo>
                    <a:pt x="404122" y="365172"/>
                    <a:pt x="403925" y="364774"/>
                    <a:pt x="403759" y="364362"/>
                  </a:cubicBezTo>
                  <a:close/>
                  <a:moveTo>
                    <a:pt x="431875" y="274482"/>
                  </a:moveTo>
                  <a:lnTo>
                    <a:pt x="392636" y="291611"/>
                  </a:lnTo>
                  <a:lnTo>
                    <a:pt x="419092" y="357447"/>
                  </a:lnTo>
                  <a:cubicBezTo>
                    <a:pt x="422814" y="363430"/>
                    <a:pt x="428018" y="368398"/>
                    <a:pt x="434177" y="371830"/>
                  </a:cubicBezTo>
                  <a:lnTo>
                    <a:pt x="506184" y="411966"/>
                  </a:lnTo>
                  <a:cubicBezTo>
                    <a:pt x="516975" y="417963"/>
                    <a:pt x="530015" y="417363"/>
                    <a:pt x="540144" y="410596"/>
                  </a:cubicBezTo>
                  <a:lnTo>
                    <a:pt x="464604" y="346017"/>
                  </a:lnTo>
                  <a:cubicBezTo>
                    <a:pt x="456567" y="339141"/>
                    <a:pt x="450540" y="330206"/>
                    <a:pt x="447178" y="320173"/>
                  </a:cubicBezTo>
                  <a:close/>
                  <a:moveTo>
                    <a:pt x="144059" y="267951"/>
                  </a:moveTo>
                  <a:lnTo>
                    <a:pt x="126567" y="320173"/>
                  </a:lnTo>
                  <a:cubicBezTo>
                    <a:pt x="123209" y="330206"/>
                    <a:pt x="117182" y="339141"/>
                    <a:pt x="109141" y="346017"/>
                  </a:cubicBezTo>
                  <a:lnTo>
                    <a:pt x="33605" y="410596"/>
                  </a:lnTo>
                  <a:cubicBezTo>
                    <a:pt x="43739" y="417363"/>
                    <a:pt x="56774" y="417963"/>
                    <a:pt x="67573" y="411962"/>
                  </a:cubicBezTo>
                  <a:lnTo>
                    <a:pt x="139572" y="371830"/>
                  </a:lnTo>
                  <a:cubicBezTo>
                    <a:pt x="145731" y="368398"/>
                    <a:pt x="150932" y="363434"/>
                    <a:pt x="154652" y="357447"/>
                  </a:cubicBezTo>
                  <a:lnTo>
                    <a:pt x="160675" y="342459"/>
                  </a:lnTo>
                  <a:cubicBezTo>
                    <a:pt x="162409" y="338151"/>
                    <a:pt x="167303" y="336063"/>
                    <a:pt x="171610" y="337796"/>
                  </a:cubicBezTo>
                  <a:cubicBezTo>
                    <a:pt x="175917" y="339525"/>
                    <a:pt x="178006" y="344420"/>
                    <a:pt x="176272" y="348726"/>
                  </a:cubicBezTo>
                  <a:lnTo>
                    <a:pt x="169990" y="364362"/>
                  </a:lnTo>
                  <a:cubicBezTo>
                    <a:pt x="169824" y="364779"/>
                    <a:pt x="169627" y="365177"/>
                    <a:pt x="169399" y="365558"/>
                  </a:cubicBezTo>
                  <a:cubicBezTo>
                    <a:pt x="164146" y="374304"/>
                    <a:pt x="156661" y="381548"/>
                    <a:pt x="147754" y="386512"/>
                  </a:cubicBezTo>
                  <a:lnTo>
                    <a:pt x="139130" y="391323"/>
                  </a:lnTo>
                  <a:lnTo>
                    <a:pt x="199674" y="373113"/>
                  </a:lnTo>
                  <a:lnTo>
                    <a:pt x="199674" y="290508"/>
                  </a:lnTo>
                  <a:lnTo>
                    <a:pt x="192315" y="308809"/>
                  </a:lnTo>
                  <a:cubicBezTo>
                    <a:pt x="190586" y="313117"/>
                    <a:pt x="185687" y="315204"/>
                    <a:pt x="181384" y="313475"/>
                  </a:cubicBezTo>
                  <a:cubicBezTo>
                    <a:pt x="177078" y="311742"/>
                    <a:pt x="174989" y="306848"/>
                    <a:pt x="176718" y="302541"/>
                  </a:cubicBezTo>
                  <a:lnTo>
                    <a:pt x="182829" y="287338"/>
                  </a:lnTo>
                  <a:close/>
                  <a:moveTo>
                    <a:pt x="286875" y="158250"/>
                  </a:moveTo>
                  <a:cubicBezTo>
                    <a:pt x="276095" y="158250"/>
                    <a:pt x="265316" y="159896"/>
                    <a:pt x="254836" y="163188"/>
                  </a:cubicBezTo>
                  <a:lnTo>
                    <a:pt x="197672" y="181135"/>
                  </a:lnTo>
                  <a:cubicBezTo>
                    <a:pt x="180505" y="186528"/>
                    <a:pt x="166843" y="199931"/>
                    <a:pt x="161130" y="216999"/>
                  </a:cubicBezTo>
                  <a:lnTo>
                    <a:pt x="149456" y="251856"/>
                  </a:lnTo>
                  <a:lnTo>
                    <a:pt x="189120" y="271689"/>
                  </a:lnTo>
                  <a:lnTo>
                    <a:pt x="200282" y="243920"/>
                  </a:lnTo>
                  <a:cubicBezTo>
                    <a:pt x="201783" y="240186"/>
                    <a:pt x="205732" y="238036"/>
                    <a:pt x="209675" y="238803"/>
                  </a:cubicBezTo>
                  <a:cubicBezTo>
                    <a:pt x="213628" y="239568"/>
                    <a:pt x="216483" y="243031"/>
                    <a:pt x="216483" y="247054"/>
                  </a:cubicBezTo>
                  <a:lnTo>
                    <a:pt x="216483" y="370955"/>
                  </a:lnTo>
                  <a:lnTo>
                    <a:pt x="357266" y="370955"/>
                  </a:lnTo>
                  <a:lnTo>
                    <a:pt x="357266" y="247054"/>
                  </a:lnTo>
                  <a:cubicBezTo>
                    <a:pt x="357266" y="243031"/>
                    <a:pt x="360121" y="239568"/>
                    <a:pt x="364074" y="238803"/>
                  </a:cubicBezTo>
                  <a:cubicBezTo>
                    <a:pt x="368031" y="238036"/>
                    <a:pt x="371966" y="240186"/>
                    <a:pt x="373467" y="243920"/>
                  </a:cubicBezTo>
                  <a:lnTo>
                    <a:pt x="386363" y="276006"/>
                  </a:lnTo>
                  <a:lnTo>
                    <a:pt x="426516" y="258483"/>
                  </a:lnTo>
                  <a:lnTo>
                    <a:pt x="412619" y="216999"/>
                  </a:lnTo>
                  <a:cubicBezTo>
                    <a:pt x="406906" y="199931"/>
                    <a:pt x="393244" y="186528"/>
                    <a:pt x="376077" y="181135"/>
                  </a:cubicBezTo>
                  <a:lnTo>
                    <a:pt x="318913" y="163188"/>
                  </a:lnTo>
                  <a:cubicBezTo>
                    <a:pt x="308434" y="159896"/>
                    <a:pt x="297654" y="158250"/>
                    <a:pt x="286875" y="158250"/>
                  </a:cubicBezTo>
                  <a:close/>
                  <a:moveTo>
                    <a:pt x="290499" y="16809"/>
                  </a:moveTo>
                  <a:cubicBezTo>
                    <a:pt x="266918" y="16809"/>
                    <a:pt x="247732" y="35995"/>
                    <a:pt x="247732" y="59576"/>
                  </a:cubicBezTo>
                  <a:lnTo>
                    <a:pt x="247732" y="98701"/>
                  </a:lnTo>
                  <a:cubicBezTo>
                    <a:pt x="247732" y="122281"/>
                    <a:pt x="266918" y="141467"/>
                    <a:pt x="290499" y="141467"/>
                  </a:cubicBezTo>
                  <a:cubicBezTo>
                    <a:pt x="314079" y="141467"/>
                    <a:pt x="333265" y="122281"/>
                    <a:pt x="333265" y="98701"/>
                  </a:cubicBezTo>
                  <a:lnTo>
                    <a:pt x="333265" y="59576"/>
                  </a:lnTo>
                  <a:cubicBezTo>
                    <a:pt x="333265" y="35995"/>
                    <a:pt x="314079" y="16809"/>
                    <a:pt x="290499" y="16809"/>
                  </a:cubicBezTo>
                  <a:close/>
                  <a:moveTo>
                    <a:pt x="290499" y="0"/>
                  </a:moveTo>
                  <a:cubicBezTo>
                    <a:pt x="323347" y="0"/>
                    <a:pt x="350074" y="26724"/>
                    <a:pt x="350074" y="59576"/>
                  </a:cubicBezTo>
                  <a:lnTo>
                    <a:pt x="350074" y="98696"/>
                  </a:lnTo>
                  <a:cubicBezTo>
                    <a:pt x="350074" y="118806"/>
                    <a:pt x="340051" y="136608"/>
                    <a:pt x="324748" y="147399"/>
                  </a:cubicBezTo>
                  <a:lnTo>
                    <a:pt x="381111" y="165101"/>
                  </a:lnTo>
                  <a:cubicBezTo>
                    <a:pt x="403399" y="172100"/>
                    <a:pt x="421136" y="189504"/>
                    <a:pt x="428557" y="211658"/>
                  </a:cubicBezTo>
                  <a:lnTo>
                    <a:pt x="444923" y="260515"/>
                  </a:lnTo>
                  <a:cubicBezTo>
                    <a:pt x="444928" y="260531"/>
                    <a:pt x="444937" y="260549"/>
                    <a:pt x="444941" y="260566"/>
                  </a:cubicBezTo>
                  <a:lnTo>
                    <a:pt x="463115" y="314837"/>
                  </a:lnTo>
                  <a:cubicBezTo>
                    <a:pt x="465510" y="321981"/>
                    <a:pt x="469804" y="328341"/>
                    <a:pt x="475530" y="333239"/>
                  </a:cubicBezTo>
                  <a:lnTo>
                    <a:pt x="553320" y="399745"/>
                  </a:lnTo>
                  <a:cubicBezTo>
                    <a:pt x="556607" y="402554"/>
                    <a:pt x="558451" y="406648"/>
                    <a:pt x="558380" y="410972"/>
                  </a:cubicBezTo>
                  <a:cubicBezTo>
                    <a:pt x="558310" y="415293"/>
                    <a:pt x="556336" y="419324"/>
                    <a:pt x="552961" y="422025"/>
                  </a:cubicBezTo>
                  <a:cubicBezTo>
                    <a:pt x="546999" y="426796"/>
                    <a:pt x="540197" y="430014"/>
                    <a:pt x="533097" y="431651"/>
                  </a:cubicBezTo>
                  <a:cubicBezTo>
                    <a:pt x="537058" y="437150"/>
                    <a:pt x="539864" y="443536"/>
                    <a:pt x="541155" y="450483"/>
                  </a:cubicBezTo>
                  <a:cubicBezTo>
                    <a:pt x="543541" y="463361"/>
                    <a:pt x="540455" y="476335"/>
                    <a:pt x="532965" y="486565"/>
                  </a:cubicBezTo>
                  <a:lnTo>
                    <a:pt x="565345" y="486565"/>
                  </a:lnTo>
                  <a:cubicBezTo>
                    <a:pt x="569985" y="486565"/>
                    <a:pt x="573749" y="490330"/>
                    <a:pt x="573749" y="494974"/>
                  </a:cubicBezTo>
                  <a:cubicBezTo>
                    <a:pt x="573749" y="499614"/>
                    <a:pt x="569989" y="503378"/>
                    <a:pt x="565345" y="503378"/>
                  </a:cubicBezTo>
                  <a:lnTo>
                    <a:pt x="511450" y="503378"/>
                  </a:lnTo>
                  <a:lnTo>
                    <a:pt x="511441" y="503378"/>
                  </a:lnTo>
                  <a:lnTo>
                    <a:pt x="511433" y="503378"/>
                  </a:lnTo>
                  <a:lnTo>
                    <a:pt x="8405" y="503378"/>
                  </a:lnTo>
                  <a:cubicBezTo>
                    <a:pt x="3760" y="503378"/>
                    <a:pt x="0" y="499614"/>
                    <a:pt x="0" y="494974"/>
                  </a:cubicBezTo>
                  <a:cubicBezTo>
                    <a:pt x="0" y="490330"/>
                    <a:pt x="3760" y="486569"/>
                    <a:pt x="8405" y="486569"/>
                  </a:cubicBezTo>
                  <a:lnTo>
                    <a:pt x="45096" y="486569"/>
                  </a:lnTo>
                  <a:cubicBezTo>
                    <a:pt x="42487" y="483134"/>
                    <a:pt x="40320" y="479233"/>
                    <a:pt x="38674" y="474904"/>
                  </a:cubicBezTo>
                  <a:cubicBezTo>
                    <a:pt x="33250" y="460594"/>
                    <a:pt x="34586" y="444810"/>
                    <a:pt x="41620" y="431866"/>
                  </a:cubicBezTo>
                  <a:cubicBezTo>
                    <a:pt x="34170" y="430307"/>
                    <a:pt x="27021" y="427016"/>
                    <a:pt x="20788" y="422025"/>
                  </a:cubicBezTo>
                  <a:cubicBezTo>
                    <a:pt x="17413" y="419324"/>
                    <a:pt x="15439" y="415298"/>
                    <a:pt x="15369" y="410972"/>
                  </a:cubicBezTo>
                  <a:cubicBezTo>
                    <a:pt x="15299" y="406648"/>
                    <a:pt x="17142" y="402559"/>
                    <a:pt x="20429" y="399750"/>
                  </a:cubicBezTo>
                  <a:lnTo>
                    <a:pt x="98219" y="333239"/>
                  </a:lnTo>
                  <a:cubicBezTo>
                    <a:pt x="103945" y="328346"/>
                    <a:pt x="108235" y="321981"/>
                    <a:pt x="110629" y="314837"/>
                  </a:cubicBezTo>
                  <a:lnTo>
                    <a:pt x="145192" y="211658"/>
                  </a:lnTo>
                  <a:cubicBezTo>
                    <a:pt x="152613" y="189504"/>
                    <a:pt x="170350" y="172100"/>
                    <a:pt x="192638" y="165101"/>
                  </a:cubicBezTo>
                  <a:lnTo>
                    <a:pt x="249798" y="147149"/>
                  </a:lnTo>
                  <a:cubicBezTo>
                    <a:pt x="251252" y="146694"/>
                    <a:pt x="252710" y="146269"/>
                    <a:pt x="254171" y="145867"/>
                  </a:cubicBezTo>
                  <a:cubicBezTo>
                    <a:pt x="240046" y="134967"/>
                    <a:pt x="230923" y="117882"/>
                    <a:pt x="230923" y="98701"/>
                  </a:cubicBezTo>
                  <a:lnTo>
                    <a:pt x="230923" y="59576"/>
                  </a:lnTo>
                  <a:cubicBezTo>
                    <a:pt x="230923" y="26724"/>
                    <a:pt x="257651" y="0"/>
                    <a:pt x="2904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6EE133-690A-4C43-9AED-2B973E737437}"/>
              </a:ext>
            </a:extLst>
          </p:cNvPr>
          <p:cNvCxnSpPr>
            <a:cxnSpLocks/>
          </p:cNvCxnSpPr>
          <p:nvPr/>
        </p:nvCxnSpPr>
        <p:spPr>
          <a:xfrm>
            <a:off x="3858912" y="2023172"/>
            <a:ext cx="4474176" cy="0"/>
          </a:xfrm>
          <a:prstGeom prst="line">
            <a:avLst/>
          </a:prstGeom>
          <a:ln w="19050" cap="rnd">
            <a:solidFill>
              <a:schemeClr val="bg1">
                <a:lumMod val="85000"/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E7C5F1-9341-4474-8142-6D71444891F3}"/>
              </a:ext>
            </a:extLst>
          </p:cNvPr>
          <p:cNvCxnSpPr>
            <a:cxnSpLocks/>
          </p:cNvCxnSpPr>
          <p:nvPr/>
        </p:nvCxnSpPr>
        <p:spPr>
          <a:xfrm>
            <a:off x="3858912" y="2023172"/>
            <a:ext cx="1186340" cy="0"/>
          </a:xfrm>
          <a:prstGeom prst="line">
            <a:avLst/>
          </a:prstGeom>
          <a:ln w="444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EEF3794-80E0-430F-8CE3-CC08785D6774}"/>
              </a:ext>
            </a:extLst>
          </p:cNvPr>
          <p:cNvSpPr txBox="1"/>
          <p:nvPr/>
        </p:nvSpPr>
        <p:spPr>
          <a:xfrm>
            <a:off x="3908345" y="2083241"/>
            <a:ext cx="10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Exercises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142B7-5018-41FD-9374-D1C3F2554AA4}"/>
              </a:ext>
            </a:extLst>
          </p:cNvPr>
          <p:cNvSpPr txBox="1"/>
          <p:nvPr/>
        </p:nvSpPr>
        <p:spPr>
          <a:xfrm>
            <a:off x="5686786" y="2083241"/>
            <a:ext cx="8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Mentor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948059-0744-43C6-84EA-8E49F5BCCB37}"/>
              </a:ext>
            </a:extLst>
          </p:cNvPr>
          <p:cNvSpPr txBox="1"/>
          <p:nvPr/>
        </p:nvSpPr>
        <p:spPr>
          <a:xfrm>
            <a:off x="7421146" y="208324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Treat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5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F7125C-C82D-4CD5-9475-239A5EFB86E0}"/>
              </a:ext>
            </a:extLst>
          </p:cNvPr>
          <p:cNvSpPr/>
          <p:nvPr/>
        </p:nvSpPr>
        <p:spPr>
          <a:xfrm>
            <a:off x="614516" y="2638879"/>
            <a:ext cx="10962968" cy="3213918"/>
          </a:xfrm>
          <a:prstGeom prst="roundRect">
            <a:avLst>
              <a:gd name="adj" fmla="val 941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F64BFF-4D64-4183-933F-D2207E4B4402}"/>
              </a:ext>
            </a:extLst>
          </p:cNvPr>
          <p:cNvSpPr txBox="1"/>
          <p:nvPr/>
        </p:nvSpPr>
        <p:spPr>
          <a:xfrm>
            <a:off x="4295512" y="987914"/>
            <a:ext cx="3600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Workflow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D7F685-70BE-4ABB-9EE0-ED1877E7DB2D}"/>
              </a:ext>
            </a:extLst>
          </p:cNvPr>
          <p:cNvSpPr txBox="1"/>
          <p:nvPr/>
        </p:nvSpPr>
        <p:spPr>
          <a:xfrm>
            <a:off x="1574802" y="1749096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4C9D236-92CB-4DD6-8591-C579F893B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BD51B6-876E-4ADA-A783-F011DF75751F}"/>
              </a:ext>
            </a:extLst>
          </p:cNvPr>
          <p:cNvSpPr txBox="1"/>
          <p:nvPr/>
        </p:nvSpPr>
        <p:spPr>
          <a:xfrm>
            <a:off x="3566300" y="2824078"/>
            <a:ext cx="24236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02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DC0547-0B05-4219-B13D-F8F016C57B04}"/>
              </a:ext>
            </a:extLst>
          </p:cNvPr>
          <p:cNvSpPr txBox="1"/>
          <p:nvPr/>
        </p:nvSpPr>
        <p:spPr>
          <a:xfrm>
            <a:off x="6189918" y="2824078"/>
            <a:ext cx="24593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03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CA8597-87A7-4339-A396-4C91875C91C7}"/>
              </a:ext>
            </a:extLst>
          </p:cNvPr>
          <p:cNvSpPr txBox="1"/>
          <p:nvPr/>
        </p:nvSpPr>
        <p:spPr>
          <a:xfrm>
            <a:off x="8847597" y="2824078"/>
            <a:ext cx="24384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04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667EC5-733E-4ADF-8022-8924FBC88EF9}"/>
              </a:ext>
            </a:extLst>
          </p:cNvPr>
          <p:cNvSpPr txBox="1"/>
          <p:nvPr/>
        </p:nvSpPr>
        <p:spPr>
          <a:xfrm>
            <a:off x="1225002" y="2824078"/>
            <a:ext cx="18886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01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532A656-C6C5-4A28-B9AF-BE7A40C025AD}"/>
              </a:ext>
            </a:extLst>
          </p:cNvPr>
          <p:cNvSpPr/>
          <p:nvPr/>
        </p:nvSpPr>
        <p:spPr>
          <a:xfrm>
            <a:off x="2678065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EB898A3-F378-40A8-86BB-5686D024AA09}"/>
              </a:ext>
            </a:extLst>
          </p:cNvPr>
          <p:cNvSpPr/>
          <p:nvPr/>
        </p:nvSpPr>
        <p:spPr>
          <a:xfrm flipV="1">
            <a:off x="5325294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54FAE6A8-3BFC-41D3-BC1F-9F041F5BB2BC}"/>
              </a:ext>
            </a:extLst>
          </p:cNvPr>
          <p:cNvSpPr/>
          <p:nvPr/>
        </p:nvSpPr>
        <p:spPr>
          <a:xfrm>
            <a:off x="7972522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F07575-F01D-4254-ABE6-BC93E86F1F7C}"/>
              </a:ext>
            </a:extLst>
          </p:cNvPr>
          <p:cNvSpPr txBox="1"/>
          <p:nvPr/>
        </p:nvSpPr>
        <p:spPr>
          <a:xfrm>
            <a:off x="985968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91C784-D67A-494A-8977-A7F3ECC5D681}"/>
              </a:ext>
            </a:extLst>
          </p:cNvPr>
          <p:cNvSpPr txBox="1"/>
          <p:nvPr/>
        </p:nvSpPr>
        <p:spPr>
          <a:xfrm>
            <a:off x="3633196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FF0076-E6C9-496B-A7B1-02E4896F030B}"/>
              </a:ext>
            </a:extLst>
          </p:cNvPr>
          <p:cNvSpPr txBox="1"/>
          <p:nvPr/>
        </p:nvSpPr>
        <p:spPr>
          <a:xfrm>
            <a:off x="6280425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F2EA81-3FF8-4DE3-BCB0-BBA57E41A5BE}"/>
              </a:ext>
            </a:extLst>
          </p:cNvPr>
          <p:cNvSpPr txBox="1"/>
          <p:nvPr/>
        </p:nvSpPr>
        <p:spPr>
          <a:xfrm>
            <a:off x="8927653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888CA6-9B82-4D37-B3D2-CD0C0F7AF253}"/>
              </a:ext>
            </a:extLst>
          </p:cNvPr>
          <p:cNvGrpSpPr/>
          <p:nvPr/>
        </p:nvGrpSpPr>
        <p:grpSpPr>
          <a:xfrm>
            <a:off x="1572249" y="3258441"/>
            <a:ext cx="1105816" cy="1105815"/>
            <a:chOff x="1572249" y="3258441"/>
            <a:chExt cx="1105816" cy="110581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C8DE2F-94F1-4073-BDCC-AC36E856B206}"/>
                </a:ext>
              </a:extLst>
            </p:cNvPr>
            <p:cNvSpPr/>
            <p:nvPr/>
          </p:nvSpPr>
          <p:spPr>
            <a:xfrm>
              <a:off x="1572249" y="3258441"/>
              <a:ext cx="1105816" cy="110581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06EA33D1-2469-4A24-B5C5-C5F8EA62F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2417" y="3618610"/>
              <a:ext cx="385480" cy="385476"/>
            </a:xfrm>
            <a:custGeom>
              <a:avLst/>
              <a:gdLst>
                <a:gd name="T0" fmla="*/ 36 w 183"/>
                <a:gd name="T1" fmla="*/ 41 h 183"/>
                <a:gd name="T2" fmla="*/ 30 w 183"/>
                <a:gd name="T3" fmla="*/ 36 h 183"/>
                <a:gd name="T4" fmla="*/ 33 w 183"/>
                <a:gd name="T5" fmla="*/ 90 h 183"/>
                <a:gd name="T6" fmla="*/ 38 w 183"/>
                <a:gd name="T7" fmla="*/ 84 h 183"/>
                <a:gd name="T8" fmla="*/ 36 w 183"/>
                <a:gd name="T9" fmla="*/ 41 h 183"/>
                <a:gd name="T10" fmla="*/ 129 w 183"/>
                <a:gd name="T11" fmla="*/ 107 h 183"/>
                <a:gd name="T12" fmla="*/ 120 w 183"/>
                <a:gd name="T13" fmla="*/ 115 h 183"/>
                <a:gd name="T14" fmla="*/ 103 w 183"/>
                <a:gd name="T15" fmla="*/ 98 h 183"/>
                <a:gd name="T16" fmla="*/ 101 w 183"/>
                <a:gd name="T17" fmla="*/ 22 h 183"/>
                <a:gd name="T18" fmla="*/ 21 w 183"/>
                <a:gd name="T19" fmla="*/ 22 h 183"/>
                <a:gd name="T20" fmla="*/ 21 w 183"/>
                <a:gd name="T21" fmla="*/ 101 h 183"/>
                <a:gd name="T22" fmla="*/ 98 w 183"/>
                <a:gd name="T23" fmla="*/ 104 h 183"/>
                <a:gd name="T24" fmla="*/ 115 w 183"/>
                <a:gd name="T25" fmla="*/ 121 h 183"/>
                <a:gd name="T26" fmla="*/ 106 w 183"/>
                <a:gd name="T27" fmla="*/ 129 h 183"/>
                <a:gd name="T28" fmla="*/ 160 w 183"/>
                <a:gd name="T29" fmla="*/ 183 h 183"/>
                <a:gd name="T30" fmla="*/ 183 w 183"/>
                <a:gd name="T31" fmla="*/ 160 h 183"/>
                <a:gd name="T32" fmla="*/ 129 w 183"/>
                <a:gd name="T33" fmla="*/ 107 h 183"/>
                <a:gd name="T34" fmla="*/ 95 w 183"/>
                <a:gd name="T35" fmla="*/ 95 h 183"/>
                <a:gd name="T36" fmla="*/ 95 w 183"/>
                <a:gd name="T37" fmla="*/ 95 h 183"/>
                <a:gd name="T38" fmla="*/ 27 w 183"/>
                <a:gd name="T39" fmla="*/ 95 h 183"/>
                <a:gd name="T40" fmla="*/ 27 w 183"/>
                <a:gd name="T41" fmla="*/ 27 h 183"/>
                <a:gd name="T42" fmla="*/ 95 w 183"/>
                <a:gd name="T43" fmla="*/ 27 h 183"/>
                <a:gd name="T44" fmla="*/ 95 w 183"/>
                <a:gd name="T45" fmla="*/ 95 h 183"/>
                <a:gd name="T46" fmla="*/ 118 w 183"/>
                <a:gd name="T47" fmla="*/ 129 h 183"/>
                <a:gd name="T48" fmla="*/ 129 w 183"/>
                <a:gd name="T49" fmla="*/ 118 h 183"/>
                <a:gd name="T50" fmla="*/ 171 w 183"/>
                <a:gd name="T51" fmla="*/ 160 h 183"/>
                <a:gd name="T52" fmla="*/ 160 w 183"/>
                <a:gd name="T53" fmla="*/ 172 h 183"/>
                <a:gd name="T54" fmla="*/ 118 w 183"/>
                <a:gd name="T55" fmla="*/ 1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" h="183">
                  <a:moveTo>
                    <a:pt x="36" y="4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17" y="52"/>
                    <a:pt x="18" y="75"/>
                    <a:pt x="33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27" y="72"/>
                    <a:pt x="26" y="54"/>
                    <a:pt x="36" y="41"/>
                  </a:cubicBezTo>
                  <a:close/>
                  <a:moveTo>
                    <a:pt x="129" y="107"/>
                  </a:moveTo>
                  <a:cubicBezTo>
                    <a:pt x="120" y="115"/>
                    <a:pt x="120" y="115"/>
                    <a:pt x="120" y="11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22" y="76"/>
                    <a:pt x="121" y="43"/>
                    <a:pt x="101" y="22"/>
                  </a:cubicBezTo>
                  <a:cubicBezTo>
                    <a:pt x="79" y="0"/>
                    <a:pt x="43" y="0"/>
                    <a:pt x="21" y="22"/>
                  </a:cubicBezTo>
                  <a:cubicBezTo>
                    <a:pt x="0" y="44"/>
                    <a:pt x="0" y="79"/>
                    <a:pt x="21" y="101"/>
                  </a:cubicBezTo>
                  <a:cubicBezTo>
                    <a:pt x="42" y="122"/>
                    <a:pt x="76" y="123"/>
                    <a:pt x="98" y="104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83" y="160"/>
                    <a:pt x="183" y="160"/>
                    <a:pt x="183" y="160"/>
                  </a:cubicBezTo>
                  <a:lnTo>
                    <a:pt x="129" y="107"/>
                  </a:ln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76" y="114"/>
                    <a:pt x="46" y="114"/>
                    <a:pt x="27" y="95"/>
                  </a:cubicBezTo>
                  <a:cubicBezTo>
                    <a:pt x="8" y="77"/>
                    <a:pt x="8" y="46"/>
                    <a:pt x="27" y="27"/>
                  </a:cubicBezTo>
                  <a:cubicBezTo>
                    <a:pt x="46" y="9"/>
                    <a:pt x="76" y="9"/>
                    <a:pt x="95" y="27"/>
                  </a:cubicBezTo>
                  <a:cubicBezTo>
                    <a:pt x="114" y="46"/>
                    <a:pt x="114" y="77"/>
                    <a:pt x="95" y="95"/>
                  </a:cubicBezTo>
                  <a:close/>
                  <a:moveTo>
                    <a:pt x="118" y="129"/>
                  </a:moveTo>
                  <a:cubicBezTo>
                    <a:pt x="129" y="118"/>
                    <a:pt x="129" y="118"/>
                    <a:pt x="129" y="118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0" y="172"/>
                    <a:pt x="160" y="172"/>
                    <a:pt x="160" y="172"/>
                  </a:cubicBezTo>
                  <a:lnTo>
                    <a:pt x="118" y="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7B921-8D07-439C-995E-58A9B7E8F00A}"/>
              </a:ext>
            </a:extLst>
          </p:cNvPr>
          <p:cNvGrpSpPr/>
          <p:nvPr/>
        </p:nvGrpSpPr>
        <p:grpSpPr>
          <a:xfrm>
            <a:off x="9513935" y="3258441"/>
            <a:ext cx="1105816" cy="1105815"/>
            <a:chOff x="9513935" y="3258441"/>
            <a:chExt cx="1105816" cy="110581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50409C-2423-4738-B559-8CB8D86FD92A}"/>
                </a:ext>
              </a:extLst>
            </p:cNvPr>
            <p:cNvSpPr/>
            <p:nvPr/>
          </p:nvSpPr>
          <p:spPr>
            <a:xfrm>
              <a:off x="9513935" y="3258441"/>
              <a:ext cx="1105816" cy="110581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AA4556EE-7FCB-4769-8458-58F082CBA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3369" y="3656835"/>
              <a:ext cx="426948" cy="309026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C71B60-660E-4700-9EEF-4EAE92498558}"/>
              </a:ext>
            </a:extLst>
          </p:cNvPr>
          <p:cNvGrpSpPr/>
          <p:nvPr/>
        </p:nvGrpSpPr>
        <p:grpSpPr>
          <a:xfrm>
            <a:off x="4219478" y="3258441"/>
            <a:ext cx="1105816" cy="1105815"/>
            <a:chOff x="4219478" y="3258441"/>
            <a:chExt cx="1105816" cy="110581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70FCE4-2824-4C19-9996-74A023B412C6}"/>
                </a:ext>
              </a:extLst>
            </p:cNvPr>
            <p:cNvSpPr/>
            <p:nvPr/>
          </p:nvSpPr>
          <p:spPr>
            <a:xfrm>
              <a:off x="4219478" y="3258441"/>
              <a:ext cx="1105816" cy="110581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58">
              <a:extLst>
                <a:ext uri="{FF2B5EF4-FFF2-40B4-BE49-F238E27FC236}">
                  <a16:creationId xmlns:a16="http://schemas.microsoft.com/office/drawing/2014/main" id="{46490312-6DC1-4D61-8A32-03DA2B807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900" y="3618610"/>
              <a:ext cx="370972" cy="385476"/>
            </a:xfrm>
            <a:custGeom>
              <a:avLst/>
              <a:gdLst>
                <a:gd name="T0" fmla="*/ 16 w 196"/>
                <a:gd name="T1" fmla="*/ 0 h 204"/>
                <a:gd name="T2" fmla="*/ 24 w 196"/>
                <a:gd name="T3" fmla="*/ 44 h 204"/>
                <a:gd name="T4" fmla="*/ 16 w 196"/>
                <a:gd name="T5" fmla="*/ 164 h 204"/>
                <a:gd name="T6" fmla="*/ 24 w 196"/>
                <a:gd name="T7" fmla="*/ 124 h 204"/>
                <a:gd name="T8" fmla="*/ 16 w 196"/>
                <a:gd name="T9" fmla="*/ 164 h 204"/>
                <a:gd name="T10" fmla="*/ 12 w 196"/>
                <a:gd name="T11" fmla="*/ 52 h 204"/>
                <a:gd name="T12" fmla="*/ 0 w 196"/>
                <a:gd name="T13" fmla="*/ 104 h 204"/>
                <a:gd name="T14" fmla="*/ 28 w 196"/>
                <a:gd name="T15" fmla="*/ 116 h 204"/>
                <a:gd name="T16" fmla="*/ 40 w 196"/>
                <a:gd name="T17" fmla="*/ 64 h 204"/>
                <a:gd name="T18" fmla="*/ 32 w 196"/>
                <a:gd name="T19" fmla="*/ 104 h 204"/>
                <a:gd name="T20" fmla="*/ 12 w 196"/>
                <a:gd name="T21" fmla="*/ 108 h 204"/>
                <a:gd name="T22" fmla="*/ 8 w 196"/>
                <a:gd name="T23" fmla="*/ 64 h 204"/>
                <a:gd name="T24" fmla="*/ 28 w 196"/>
                <a:gd name="T25" fmla="*/ 60 h 204"/>
                <a:gd name="T26" fmla="*/ 32 w 196"/>
                <a:gd name="T27" fmla="*/ 104 h 204"/>
                <a:gd name="T28" fmla="*/ 68 w 196"/>
                <a:gd name="T29" fmla="*/ 40 h 204"/>
                <a:gd name="T30" fmla="*/ 76 w 196"/>
                <a:gd name="T31" fmla="*/ 84 h 204"/>
                <a:gd name="T32" fmla="*/ 68 w 196"/>
                <a:gd name="T33" fmla="*/ 204 h 204"/>
                <a:gd name="T34" fmla="*/ 76 w 196"/>
                <a:gd name="T35" fmla="*/ 164 h 204"/>
                <a:gd name="T36" fmla="*/ 68 w 196"/>
                <a:gd name="T37" fmla="*/ 204 h 204"/>
                <a:gd name="T38" fmla="*/ 64 w 196"/>
                <a:gd name="T39" fmla="*/ 92 h 204"/>
                <a:gd name="T40" fmla="*/ 52 w 196"/>
                <a:gd name="T41" fmla="*/ 144 h 204"/>
                <a:gd name="T42" fmla="*/ 80 w 196"/>
                <a:gd name="T43" fmla="*/ 156 h 204"/>
                <a:gd name="T44" fmla="*/ 92 w 196"/>
                <a:gd name="T45" fmla="*/ 104 h 204"/>
                <a:gd name="T46" fmla="*/ 84 w 196"/>
                <a:gd name="T47" fmla="*/ 144 h 204"/>
                <a:gd name="T48" fmla="*/ 64 w 196"/>
                <a:gd name="T49" fmla="*/ 148 h 204"/>
                <a:gd name="T50" fmla="*/ 60 w 196"/>
                <a:gd name="T51" fmla="*/ 104 h 204"/>
                <a:gd name="T52" fmla="*/ 80 w 196"/>
                <a:gd name="T53" fmla="*/ 100 h 204"/>
                <a:gd name="T54" fmla="*/ 84 w 196"/>
                <a:gd name="T55" fmla="*/ 144 h 204"/>
                <a:gd name="T56" fmla="*/ 120 w 196"/>
                <a:gd name="T57" fmla="*/ 0 h 204"/>
                <a:gd name="T58" fmla="*/ 128 w 196"/>
                <a:gd name="T59" fmla="*/ 44 h 204"/>
                <a:gd name="T60" fmla="*/ 120 w 196"/>
                <a:gd name="T61" fmla="*/ 164 h 204"/>
                <a:gd name="T62" fmla="*/ 128 w 196"/>
                <a:gd name="T63" fmla="*/ 124 h 204"/>
                <a:gd name="T64" fmla="*/ 120 w 196"/>
                <a:gd name="T65" fmla="*/ 164 h 204"/>
                <a:gd name="T66" fmla="*/ 116 w 196"/>
                <a:gd name="T67" fmla="*/ 52 h 204"/>
                <a:gd name="T68" fmla="*/ 104 w 196"/>
                <a:gd name="T69" fmla="*/ 104 h 204"/>
                <a:gd name="T70" fmla="*/ 132 w 196"/>
                <a:gd name="T71" fmla="*/ 116 h 204"/>
                <a:gd name="T72" fmla="*/ 144 w 196"/>
                <a:gd name="T73" fmla="*/ 64 h 204"/>
                <a:gd name="T74" fmla="*/ 136 w 196"/>
                <a:gd name="T75" fmla="*/ 104 h 204"/>
                <a:gd name="T76" fmla="*/ 116 w 196"/>
                <a:gd name="T77" fmla="*/ 108 h 204"/>
                <a:gd name="T78" fmla="*/ 112 w 196"/>
                <a:gd name="T79" fmla="*/ 64 h 204"/>
                <a:gd name="T80" fmla="*/ 132 w 196"/>
                <a:gd name="T81" fmla="*/ 60 h 204"/>
                <a:gd name="T82" fmla="*/ 136 w 196"/>
                <a:gd name="T83" fmla="*/ 104 h 204"/>
                <a:gd name="T84" fmla="*/ 172 w 196"/>
                <a:gd name="T85" fmla="*/ 40 h 204"/>
                <a:gd name="T86" fmla="*/ 180 w 196"/>
                <a:gd name="T87" fmla="*/ 84 h 204"/>
                <a:gd name="T88" fmla="*/ 172 w 196"/>
                <a:gd name="T89" fmla="*/ 204 h 204"/>
                <a:gd name="T90" fmla="*/ 180 w 196"/>
                <a:gd name="T91" fmla="*/ 164 h 204"/>
                <a:gd name="T92" fmla="*/ 172 w 196"/>
                <a:gd name="T93" fmla="*/ 204 h 204"/>
                <a:gd name="T94" fmla="*/ 168 w 196"/>
                <a:gd name="T95" fmla="*/ 92 h 204"/>
                <a:gd name="T96" fmla="*/ 156 w 196"/>
                <a:gd name="T97" fmla="*/ 144 h 204"/>
                <a:gd name="T98" fmla="*/ 184 w 196"/>
                <a:gd name="T99" fmla="*/ 156 h 204"/>
                <a:gd name="T100" fmla="*/ 196 w 196"/>
                <a:gd name="T101" fmla="*/ 104 h 204"/>
                <a:gd name="T102" fmla="*/ 188 w 196"/>
                <a:gd name="T103" fmla="*/ 144 h 204"/>
                <a:gd name="T104" fmla="*/ 168 w 196"/>
                <a:gd name="T105" fmla="*/ 148 h 204"/>
                <a:gd name="T106" fmla="*/ 164 w 196"/>
                <a:gd name="T107" fmla="*/ 104 h 204"/>
                <a:gd name="T108" fmla="*/ 184 w 196"/>
                <a:gd name="T109" fmla="*/ 100 h 204"/>
                <a:gd name="T110" fmla="*/ 188 w 196"/>
                <a:gd name="T111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0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0"/>
                  </a:lnTo>
                  <a:close/>
                  <a:moveTo>
                    <a:pt x="16" y="164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6" y="124"/>
                    <a:pt x="16" y="124"/>
                    <a:pt x="16" y="124"/>
                  </a:cubicBezTo>
                  <a:lnTo>
                    <a:pt x="16" y="164"/>
                  </a:lnTo>
                  <a:close/>
                  <a:moveTo>
                    <a:pt x="28" y="52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0" y="111"/>
                    <a:pt x="40" y="10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35" y="52"/>
                    <a:pt x="28" y="52"/>
                  </a:cubicBezTo>
                  <a:close/>
                  <a:moveTo>
                    <a:pt x="32" y="104"/>
                  </a:moveTo>
                  <a:cubicBezTo>
                    <a:pt x="32" y="106"/>
                    <a:pt x="30" y="108"/>
                    <a:pt x="28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0" y="60"/>
                    <a:pt x="32" y="62"/>
                    <a:pt x="32" y="64"/>
                  </a:cubicBezTo>
                  <a:lnTo>
                    <a:pt x="32" y="104"/>
                  </a:lnTo>
                  <a:close/>
                  <a:moveTo>
                    <a:pt x="76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6" y="84"/>
                    <a:pt x="76" y="84"/>
                    <a:pt x="76" y="84"/>
                  </a:cubicBezTo>
                  <a:lnTo>
                    <a:pt x="76" y="40"/>
                  </a:lnTo>
                  <a:close/>
                  <a:moveTo>
                    <a:pt x="68" y="204"/>
                  </a:moveTo>
                  <a:cubicBezTo>
                    <a:pt x="76" y="204"/>
                    <a:pt x="76" y="204"/>
                    <a:pt x="76" y="20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68" y="164"/>
                    <a:pt x="68" y="164"/>
                    <a:pt x="68" y="164"/>
                  </a:cubicBezTo>
                  <a:lnTo>
                    <a:pt x="68" y="204"/>
                  </a:lnTo>
                  <a:close/>
                  <a:moveTo>
                    <a:pt x="8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57" y="92"/>
                    <a:pt x="52" y="97"/>
                    <a:pt x="52" y="10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51"/>
                    <a:pt x="57" y="156"/>
                    <a:pt x="64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7" y="156"/>
                    <a:pt x="92" y="151"/>
                    <a:pt x="92" y="14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97"/>
                    <a:pt x="87" y="92"/>
                    <a:pt x="80" y="92"/>
                  </a:cubicBezTo>
                  <a:close/>
                  <a:moveTo>
                    <a:pt x="84" y="144"/>
                  </a:moveTo>
                  <a:cubicBezTo>
                    <a:pt x="84" y="146"/>
                    <a:pt x="82" y="148"/>
                    <a:pt x="80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2" y="148"/>
                    <a:pt x="60" y="146"/>
                    <a:pt x="60" y="14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2" y="100"/>
                    <a:pt x="64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0"/>
                    <a:pt x="84" y="102"/>
                    <a:pt x="84" y="104"/>
                  </a:cubicBezTo>
                  <a:lnTo>
                    <a:pt x="84" y="144"/>
                  </a:lnTo>
                  <a:close/>
                  <a:moveTo>
                    <a:pt x="1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0"/>
                  </a:lnTo>
                  <a:close/>
                  <a:moveTo>
                    <a:pt x="120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64"/>
                  </a:lnTo>
                  <a:close/>
                  <a:moveTo>
                    <a:pt x="132" y="52"/>
                  </a:moveTo>
                  <a:cubicBezTo>
                    <a:pt x="116" y="52"/>
                    <a:pt x="116" y="52"/>
                    <a:pt x="116" y="52"/>
                  </a:cubicBezTo>
                  <a:cubicBezTo>
                    <a:pt x="109" y="52"/>
                    <a:pt x="104" y="57"/>
                    <a:pt x="104" y="6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11"/>
                    <a:pt x="109" y="116"/>
                    <a:pt x="116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9" y="116"/>
                    <a:pt x="144" y="111"/>
                    <a:pt x="144" y="10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57"/>
                    <a:pt x="139" y="52"/>
                    <a:pt x="132" y="52"/>
                  </a:cubicBezTo>
                  <a:close/>
                  <a:moveTo>
                    <a:pt x="136" y="104"/>
                  </a:moveTo>
                  <a:cubicBezTo>
                    <a:pt x="136" y="106"/>
                    <a:pt x="134" y="108"/>
                    <a:pt x="13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4" y="108"/>
                    <a:pt x="112" y="106"/>
                    <a:pt x="112" y="10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2"/>
                    <a:pt x="114" y="60"/>
                    <a:pt x="116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4" y="60"/>
                    <a:pt x="136" y="62"/>
                    <a:pt x="136" y="64"/>
                  </a:cubicBezTo>
                  <a:lnTo>
                    <a:pt x="136" y="104"/>
                  </a:lnTo>
                  <a:close/>
                  <a:moveTo>
                    <a:pt x="180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4"/>
                    <a:pt x="180" y="84"/>
                    <a:pt x="180" y="84"/>
                  </a:cubicBezTo>
                  <a:lnTo>
                    <a:pt x="180" y="40"/>
                  </a:lnTo>
                  <a:close/>
                  <a:moveTo>
                    <a:pt x="172" y="20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72" y="164"/>
                    <a:pt x="172" y="164"/>
                    <a:pt x="172" y="164"/>
                  </a:cubicBezTo>
                  <a:lnTo>
                    <a:pt x="172" y="204"/>
                  </a:lnTo>
                  <a:close/>
                  <a:moveTo>
                    <a:pt x="184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1" y="92"/>
                    <a:pt x="156" y="97"/>
                    <a:pt x="156" y="10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51"/>
                    <a:pt x="161" y="156"/>
                    <a:pt x="168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91" y="156"/>
                    <a:pt x="196" y="151"/>
                    <a:pt x="196" y="144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97"/>
                    <a:pt x="191" y="92"/>
                    <a:pt x="184" y="92"/>
                  </a:cubicBezTo>
                  <a:close/>
                  <a:moveTo>
                    <a:pt x="188" y="144"/>
                  </a:moveTo>
                  <a:cubicBezTo>
                    <a:pt x="188" y="146"/>
                    <a:pt x="186" y="148"/>
                    <a:pt x="184" y="148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6" y="148"/>
                    <a:pt x="164" y="146"/>
                    <a:pt x="164" y="14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4" y="102"/>
                    <a:pt x="166" y="100"/>
                    <a:pt x="168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6" y="100"/>
                    <a:pt x="188" y="102"/>
                    <a:pt x="188" y="104"/>
                  </a:cubicBezTo>
                  <a:lnTo>
                    <a:pt x="188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76C8C1-9085-43AA-A137-BED4D391258E}"/>
              </a:ext>
            </a:extLst>
          </p:cNvPr>
          <p:cNvGrpSpPr/>
          <p:nvPr/>
        </p:nvGrpSpPr>
        <p:grpSpPr>
          <a:xfrm>
            <a:off x="6866706" y="3258441"/>
            <a:ext cx="1105816" cy="1105815"/>
            <a:chOff x="6866706" y="3258441"/>
            <a:chExt cx="1105816" cy="110581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7EB81A-2FBA-475B-A4AF-B219F13F6915}"/>
                </a:ext>
              </a:extLst>
            </p:cNvPr>
            <p:cNvSpPr/>
            <p:nvPr/>
          </p:nvSpPr>
          <p:spPr>
            <a:xfrm>
              <a:off x="6866706" y="3258441"/>
              <a:ext cx="1105816" cy="110581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E8CC158-E51F-4538-9EFF-0B951ACA7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587" y="3651399"/>
              <a:ext cx="310054" cy="319898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64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62" grpId="0"/>
      <p:bldP spid="64" grpId="0"/>
      <p:bldP spid="65" grpId="0"/>
      <p:bldP spid="68" grpId="0"/>
      <p:bldP spid="63" grpId="0"/>
      <p:bldP spid="37" grpId="0" animBg="1"/>
      <p:bldP spid="38" grpId="0" animBg="1"/>
      <p:bldP spid="49" grpId="0" animBg="1"/>
      <p:bldP spid="54" grpId="0"/>
      <p:bldP spid="55" grpId="0"/>
      <p:bldP spid="56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33EFE3-5F2C-4770-B21C-86FBD0049CF1}"/>
              </a:ext>
            </a:extLst>
          </p:cNvPr>
          <p:cNvSpPr txBox="1"/>
          <p:nvPr/>
        </p:nvSpPr>
        <p:spPr>
          <a:xfrm>
            <a:off x="4045777" y="724256"/>
            <a:ext cx="4100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ur Other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Team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A09DA1D-1FC0-455A-B6C4-68F929B3B7DC}"/>
              </a:ext>
            </a:extLst>
          </p:cNvPr>
          <p:cNvCxnSpPr>
            <a:cxnSpLocks/>
          </p:cNvCxnSpPr>
          <p:nvPr/>
        </p:nvCxnSpPr>
        <p:spPr>
          <a:xfrm>
            <a:off x="3858912" y="1983638"/>
            <a:ext cx="4474176" cy="0"/>
          </a:xfrm>
          <a:prstGeom prst="line">
            <a:avLst/>
          </a:prstGeom>
          <a:ln w="19050" cap="rnd">
            <a:solidFill>
              <a:schemeClr val="bg1">
                <a:lumMod val="85000"/>
                <a:alpha val="1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C48633-3F0B-4073-AD81-4C8964325415}"/>
              </a:ext>
            </a:extLst>
          </p:cNvPr>
          <p:cNvCxnSpPr>
            <a:cxnSpLocks/>
          </p:cNvCxnSpPr>
          <p:nvPr/>
        </p:nvCxnSpPr>
        <p:spPr>
          <a:xfrm>
            <a:off x="3858912" y="1983638"/>
            <a:ext cx="1186340" cy="0"/>
          </a:xfrm>
          <a:prstGeom prst="line">
            <a:avLst/>
          </a:prstGeom>
          <a:ln w="444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C71D95B-F30C-4268-8790-1A6BC17E47F0}"/>
              </a:ext>
            </a:extLst>
          </p:cNvPr>
          <p:cNvSpPr txBox="1"/>
          <p:nvPr/>
        </p:nvSpPr>
        <p:spPr>
          <a:xfrm>
            <a:off x="4016035" y="2043707"/>
            <a:ext cx="8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Mentor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D48496-6A5A-45F9-8557-77B6A7A6ADAC}"/>
              </a:ext>
            </a:extLst>
          </p:cNvPr>
          <p:cNvSpPr txBox="1"/>
          <p:nvPr/>
        </p:nvSpPr>
        <p:spPr>
          <a:xfrm>
            <a:off x="5608752" y="2043707"/>
            <a:ext cx="102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Nexa Light" panose="02000000000000000000" pitchFamily="50" charset="0"/>
              </a:rPr>
              <a:t>Checking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E15BE5E-AE34-4639-9BC9-51A6E28A0D55}"/>
              </a:ext>
            </a:extLst>
          </p:cNvPr>
          <p:cNvSpPr txBox="1"/>
          <p:nvPr/>
        </p:nvSpPr>
        <p:spPr>
          <a:xfrm>
            <a:off x="7453206" y="2043707"/>
            <a:ext cx="627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Nexa Light" panose="02000000000000000000" pitchFamily="50" charset="0"/>
              </a:rPr>
              <a:t>Best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65878C-74F4-4129-AF05-34652B983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329B31-733E-4B79-877B-BD7061C0CD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5F9841-D328-4303-93B7-4D32D80B11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243A32-8589-476A-A678-D42E3C8736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D54621-F41E-4D35-9D7A-935F0304BBFB}"/>
              </a:ext>
            </a:extLst>
          </p:cNvPr>
          <p:cNvGrpSpPr/>
          <p:nvPr/>
        </p:nvGrpSpPr>
        <p:grpSpPr>
          <a:xfrm>
            <a:off x="539066" y="4194633"/>
            <a:ext cx="2412140" cy="1535236"/>
            <a:chOff x="539066" y="4194633"/>
            <a:chExt cx="2412140" cy="15352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409EFCF-0B98-4FD3-9EA8-ECC9C2A30B69}"/>
                </a:ext>
              </a:extLst>
            </p:cNvPr>
            <p:cNvSpPr/>
            <p:nvPr/>
          </p:nvSpPr>
          <p:spPr>
            <a:xfrm>
              <a:off x="539066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rgbClr val="262626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C54CC2-0F2F-4EC4-BAC7-6648571302E4}"/>
                </a:ext>
              </a:extLst>
            </p:cNvPr>
            <p:cNvSpPr txBox="1"/>
            <p:nvPr/>
          </p:nvSpPr>
          <p:spPr>
            <a:xfrm>
              <a:off x="1333806" y="4271848"/>
              <a:ext cx="676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err="1">
                  <a:solidFill>
                    <a:schemeClr val="accent1"/>
                  </a:solidFill>
                  <a:latin typeface="Nexa Light" panose="02000000000000000000" pitchFamily="50" charset="0"/>
                </a:rPr>
                <a:t>Valko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B057359-FB00-44D2-8A9D-C9E743C8DCAF}"/>
                </a:ext>
              </a:extLst>
            </p:cNvPr>
            <p:cNvSpPr/>
            <p:nvPr/>
          </p:nvSpPr>
          <p:spPr>
            <a:xfrm>
              <a:off x="747212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CAFAD7F-D712-42DE-AB11-F4A40A0D3D62}"/>
                </a:ext>
              </a:extLst>
            </p:cNvPr>
            <p:cNvSpPr/>
            <p:nvPr/>
          </p:nvSpPr>
          <p:spPr>
            <a:xfrm>
              <a:off x="747212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09727D-A1C5-48D5-A6CC-D719983866B5}"/>
                </a:ext>
              </a:extLst>
            </p:cNvPr>
            <p:cNvSpPr txBox="1"/>
            <p:nvPr/>
          </p:nvSpPr>
          <p:spPr>
            <a:xfrm>
              <a:off x="688893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  <a:endParaRPr lang="en-US" sz="105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36854C-196E-48A3-B99E-CB42767E04F0}"/>
                </a:ext>
              </a:extLst>
            </p:cNvPr>
            <p:cNvSpPr txBox="1"/>
            <p:nvPr/>
          </p:nvSpPr>
          <p:spPr>
            <a:xfrm>
              <a:off x="2392142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D87C7E-F8B5-4DBE-94A6-02F28C5C9C03}"/>
                </a:ext>
              </a:extLst>
            </p:cNvPr>
            <p:cNvSpPr txBox="1"/>
            <p:nvPr/>
          </p:nvSpPr>
          <p:spPr>
            <a:xfrm>
              <a:off x="688893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  <a:endParaRPr lang="en-US" sz="105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D24EF4-DDA7-4139-BE44-A6B05762EC30}"/>
                </a:ext>
              </a:extLst>
            </p:cNvPr>
            <p:cNvSpPr txBox="1"/>
            <p:nvPr/>
          </p:nvSpPr>
          <p:spPr>
            <a:xfrm>
              <a:off x="2392142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57%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83F6872-E3B1-4462-B7A9-BD745C0DA3CB}"/>
                </a:ext>
              </a:extLst>
            </p:cNvPr>
            <p:cNvSpPr/>
            <p:nvPr/>
          </p:nvSpPr>
          <p:spPr>
            <a:xfrm>
              <a:off x="747212" y="4979167"/>
              <a:ext cx="1743260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C255F5F-1266-480B-89D3-348C40B16A8B}"/>
                </a:ext>
              </a:extLst>
            </p:cNvPr>
            <p:cNvSpPr/>
            <p:nvPr/>
          </p:nvSpPr>
          <p:spPr>
            <a:xfrm>
              <a:off x="747212" y="5430634"/>
              <a:ext cx="1135473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D2A805-B262-4A40-9151-2B57AB60D0CE}"/>
              </a:ext>
            </a:extLst>
          </p:cNvPr>
          <p:cNvGrpSpPr/>
          <p:nvPr/>
        </p:nvGrpSpPr>
        <p:grpSpPr>
          <a:xfrm>
            <a:off x="3435823" y="4194633"/>
            <a:ext cx="2412140" cy="1535236"/>
            <a:chOff x="3435823" y="4194633"/>
            <a:chExt cx="2412140" cy="153523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CF503E5-9A36-420A-93B9-DF04E0DA2D5C}"/>
                </a:ext>
              </a:extLst>
            </p:cNvPr>
            <p:cNvSpPr/>
            <p:nvPr/>
          </p:nvSpPr>
          <p:spPr>
            <a:xfrm>
              <a:off x="34358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rgbClr val="262626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DF7D90-D46B-438A-81CF-8FF91C51C70D}"/>
                </a:ext>
              </a:extLst>
            </p:cNvPr>
            <p:cNvSpPr txBox="1"/>
            <p:nvPr/>
          </p:nvSpPr>
          <p:spPr>
            <a:xfrm>
              <a:off x="4154420" y="4271848"/>
              <a:ext cx="9749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Dorotha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2C562E0-3AB3-4DB3-AD6A-F14C257D7626}"/>
                </a:ext>
              </a:extLst>
            </p:cNvPr>
            <p:cNvSpPr/>
            <p:nvPr/>
          </p:nvSpPr>
          <p:spPr>
            <a:xfrm>
              <a:off x="36439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23339F5-A182-47A4-80D0-194B22277560}"/>
                </a:ext>
              </a:extLst>
            </p:cNvPr>
            <p:cNvSpPr/>
            <p:nvPr/>
          </p:nvSpPr>
          <p:spPr>
            <a:xfrm>
              <a:off x="36439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06E641-D17B-4BA6-9EF5-BACA9C0F2A47}"/>
                </a:ext>
              </a:extLst>
            </p:cNvPr>
            <p:cNvSpPr txBox="1"/>
            <p:nvPr/>
          </p:nvSpPr>
          <p:spPr>
            <a:xfrm>
              <a:off x="35856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E0FBE9-1218-4083-9EAF-D935AB3EF177}"/>
                </a:ext>
              </a:extLst>
            </p:cNvPr>
            <p:cNvSpPr txBox="1"/>
            <p:nvPr/>
          </p:nvSpPr>
          <p:spPr>
            <a:xfrm>
              <a:off x="52888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48%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94ABDC-2943-429A-AEE3-D144E685EABC}"/>
                </a:ext>
              </a:extLst>
            </p:cNvPr>
            <p:cNvSpPr txBox="1"/>
            <p:nvPr/>
          </p:nvSpPr>
          <p:spPr>
            <a:xfrm>
              <a:off x="35856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B54BDC-B8EB-4019-918B-3A6A4D900C25}"/>
                </a:ext>
              </a:extLst>
            </p:cNvPr>
            <p:cNvSpPr txBox="1"/>
            <p:nvPr/>
          </p:nvSpPr>
          <p:spPr>
            <a:xfrm>
              <a:off x="52888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76%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F1FA4EA-B49F-446F-8247-C571F19899B3}"/>
                </a:ext>
              </a:extLst>
            </p:cNvPr>
            <p:cNvSpPr/>
            <p:nvPr/>
          </p:nvSpPr>
          <p:spPr>
            <a:xfrm>
              <a:off x="3643969" y="4979167"/>
              <a:ext cx="889931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75A895D-8B59-434E-A4C8-25105A10F3EE}"/>
                </a:ext>
              </a:extLst>
            </p:cNvPr>
            <p:cNvSpPr/>
            <p:nvPr/>
          </p:nvSpPr>
          <p:spPr>
            <a:xfrm>
              <a:off x="3643969" y="5430634"/>
              <a:ext cx="1716225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E61A-46E8-40F8-89BB-AFF69E0D6064}"/>
              </a:ext>
            </a:extLst>
          </p:cNvPr>
          <p:cNvGrpSpPr/>
          <p:nvPr/>
        </p:nvGrpSpPr>
        <p:grpSpPr>
          <a:xfrm>
            <a:off x="6344123" y="4194633"/>
            <a:ext cx="2412140" cy="1535236"/>
            <a:chOff x="6344123" y="4194633"/>
            <a:chExt cx="2412140" cy="153523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792422D-93CF-42FF-8725-8D6C898C291E}"/>
                </a:ext>
              </a:extLst>
            </p:cNvPr>
            <p:cNvSpPr/>
            <p:nvPr/>
          </p:nvSpPr>
          <p:spPr>
            <a:xfrm>
              <a:off x="63441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rgbClr val="262626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3A225F7-048F-42C6-B928-F32223C6346C}"/>
                </a:ext>
              </a:extLst>
            </p:cNvPr>
            <p:cNvSpPr txBox="1"/>
            <p:nvPr/>
          </p:nvSpPr>
          <p:spPr>
            <a:xfrm>
              <a:off x="7126840" y="4271848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Hallam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CB2DA67-1D9B-4B4E-A019-55C89B36DF23}"/>
                </a:ext>
              </a:extLst>
            </p:cNvPr>
            <p:cNvSpPr/>
            <p:nvPr/>
          </p:nvSpPr>
          <p:spPr>
            <a:xfrm>
              <a:off x="65522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BC84E44-67D6-410D-883E-0B785A5709C0}"/>
                </a:ext>
              </a:extLst>
            </p:cNvPr>
            <p:cNvSpPr/>
            <p:nvPr/>
          </p:nvSpPr>
          <p:spPr>
            <a:xfrm>
              <a:off x="65522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B4ECED-14DE-41F0-B174-AC180D1D6EBB}"/>
                </a:ext>
              </a:extLst>
            </p:cNvPr>
            <p:cNvSpPr txBox="1"/>
            <p:nvPr/>
          </p:nvSpPr>
          <p:spPr>
            <a:xfrm>
              <a:off x="64939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93D8C9-E97E-4B55-A294-CC527BC171CD}"/>
                </a:ext>
              </a:extLst>
            </p:cNvPr>
            <p:cNvSpPr txBox="1"/>
            <p:nvPr/>
          </p:nvSpPr>
          <p:spPr>
            <a:xfrm>
              <a:off x="81971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53%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674447-8513-47B5-BABC-E6205DAED117}"/>
                </a:ext>
              </a:extLst>
            </p:cNvPr>
            <p:cNvSpPr txBox="1"/>
            <p:nvPr/>
          </p:nvSpPr>
          <p:spPr>
            <a:xfrm>
              <a:off x="64939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C39D4D-0D9C-4F7B-936A-D75B0069A2A0}"/>
                </a:ext>
              </a:extLst>
            </p:cNvPr>
            <p:cNvSpPr txBox="1"/>
            <p:nvPr/>
          </p:nvSpPr>
          <p:spPr>
            <a:xfrm>
              <a:off x="81971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93%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3BB4CAE-5DC4-42D5-BF31-E0CBFDFDAB58}"/>
                </a:ext>
              </a:extLst>
            </p:cNvPr>
            <p:cNvSpPr/>
            <p:nvPr/>
          </p:nvSpPr>
          <p:spPr>
            <a:xfrm>
              <a:off x="6552269" y="4979167"/>
              <a:ext cx="1162981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08D559A-193C-4FA6-A79A-6C832EA31451}"/>
                </a:ext>
              </a:extLst>
            </p:cNvPr>
            <p:cNvSpPr/>
            <p:nvPr/>
          </p:nvSpPr>
          <p:spPr>
            <a:xfrm>
              <a:off x="6552269" y="5430634"/>
              <a:ext cx="1780819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F707E8-B214-4A45-85A9-5A7FDE02C28D}"/>
              </a:ext>
            </a:extLst>
          </p:cNvPr>
          <p:cNvGrpSpPr/>
          <p:nvPr/>
        </p:nvGrpSpPr>
        <p:grpSpPr>
          <a:xfrm>
            <a:off x="9252423" y="4194633"/>
            <a:ext cx="2412140" cy="1535236"/>
            <a:chOff x="9252423" y="4194633"/>
            <a:chExt cx="2412140" cy="153523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28305FA-EB22-47EB-BEAE-7E3BD4B53E87}"/>
                </a:ext>
              </a:extLst>
            </p:cNvPr>
            <p:cNvSpPr/>
            <p:nvPr/>
          </p:nvSpPr>
          <p:spPr>
            <a:xfrm>
              <a:off x="92524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rgbClr val="262626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33DADC3-D166-489A-AE8E-8237EE51295F}"/>
                </a:ext>
              </a:extLst>
            </p:cNvPr>
            <p:cNvSpPr txBox="1"/>
            <p:nvPr/>
          </p:nvSpPr>
          <p:spPr>
            <a:xfrm>
              <a:off x="10175627" y="4271848"/>
              <a:ext cx="565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Joe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C048FF-C2B1-49D7-8E24-7ED4F9927955}"/>
                </a:ext>
              </a:extLst>
            </p:cNvPr>
            <p:cNvSpPr/>
            <p:nvPr/>
          </p:nvSpPr>
          <p:spPr>
            <a:xfrm>
              <a:off x="94605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3C4F891-1678-4EE2-BDC4-2D15CC075E85}"/>
                </a:ext>
              </a:extLst>
            </p:cNvPr>
            <p:cNvSpPr/>
            <p:nvPr/>
          </p:nvSpPr>
          <p:spPr>
            <a:xfrm>
              <a:off x="94605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90D9AB-80B8-46EC-B4F1-A2E93ED56572}"/>
                </a:ext>
              </a:extLst>
            </p:cNvPr>
            <p:cNvSpPr txBox="1"/>
            <p:nvPr/>
          </p:nvSpPr>
          <p:spPr>
            <a:xfrm>
              <a:off x="94022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BE7512-5C7D-444D-8213-891D0B91FF56}"/>
                </a:ext>
              </a:extLst>
            </p:cNvPr>
            <p:cNvSpPr txBox="1"/>
            <p:nvPr/>
          </p:nvSpPr>
          <p:spPr>
            <a:xfrm>
              <a:off x="111054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78%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01D92B2-262C-4EA9-A3A3-B5BBE2E4261A}"/>
                </a:ext>
              </a:extLst>
            </p:cNvPr>
            <p:cNvSpPr txBox="1"/>
            <p:nvPr/>
          </p:nvSpPr>
          <p:spPr>
            <a:xfrm>
              <a:off x="94022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61F0B7-AECD-4A34-82CB-29E518EA19CD}"/>
                </a:ext>
              </a:extLst>
            </p:cNvPr>
            <p:cNvSpPr txBox="1"/>
            <p:nvPr/>
          </p:nvSpPr>
          <p:spPr>
            <a:xfrm>
              <a:off x="111054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54E52165-345D-450C-A1F3-FB8DFF2027BA}"/>
                </a:ext>
              </a:extLst>
            </p:cNvPr>
            <p:cNvSpPr/>
            <p:nvPr/>
          </p:nvSpPr>
          <p:spPr>
            <a:xfrm>
              <a:off x="9460569" y="4979167"/>
              <a:ext cx="1609862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B557E7E-DB02-44F5-AE18-7379BB9BC058}"/>
                </a:ext>
              </a:extLst>
            </p:cNvPr>
            <p:cNvSpPr/>
            <p:nvPr/>
          </p:nvSpPr>
          <p:spPr>
            <a:xfrm>
              <a:off x="9460569" y="5430634"/>
              <a:ext cx="1293156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79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1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B88A87-2460-474A-815C-3A0D21F53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53D73-FFA1-4C65-9807-73F0A1E089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8F3EC5-8293-42D8-8393-319DE7C9D2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611533-D85A-429C-A6AD-412ED8D1FA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929F37-04E4-40EE-8182-CAD141E0D8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33DAA8-22A9-4FAE-9C2B-B171605CA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5A211-BE26-42BF-B4BD-6C61A4F00661}"/>
              </a:ext>
            </a:extLst>
          </p:cNvPr>
          <p:cNvSpPr txBox="1"/>
          <p:nvPr/>
        </p:nvSpPr>
        <p:spPr>
          <a:xfrm>
            <a:off x="513251" y="1636148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Six Image</a:t>
            </a:r>
          </a:p>
          <a:p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Gallery Slide</a:t>
            </a:r>
            <a:endParaRPr lang="en-GB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CC466-FD28-4D2D-B123-E923A01E49EA}"/>
              </a:ext>
            </a:extLst>
          </p:cNvPr>
          <p:cNvSpPr txBox="1"/>
          <p:nvPr/>
        </p:nvSpPr>
        <p:spPr>
          <a:xfrm>
            <a:off x="513251" y="3247241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63FA6C-7496-4BB7-9036-1972F6C121CA}"/>
              </a:ext>
            </a:extLst>
          </p:cNvPr>
          <p:cNvSpPr/>
          <p:nvPr/>
        </p:nvSpPr>
        <p:spPr>
          <a:xfrm>
            <a:off x="581831" y="4843430"/>
            <a:ext cx="1144015" cy="3403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Nexa Light" panose="02000000000000000000" pitchFamily="50" charset="0"/>
              </a:rPr>
              <a:t>Next</a:t>
            </a:r>
            <a:endParaRPr lang="en-GB" sz="1400" dirty="0">
              <a:latin typeface="Nexa Light" panose="020000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358F7-5EBA-4A16-80D1-983882AD5BD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E9EF7-4EA3-4648-A5B3-DA92D24B1663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8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13</a:t>
            </a:fld>
            <a:endParaRPr lang="id-ID" sz="41300" b="1" i="0" spc="-150" dirty="0">
              <a:solidFill>
                <a:schemeClr val="bg1">
                  <a:lumMod val="85000"/>
                  <a:alpha val="8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297D37-B88A-47C7-9337-BF91167A0AF3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C75EB4-4FBB-4F30-A2AA-89F628AF96E3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6CE690-5FCE-4F9B-A1A3-4394999A8920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64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C411A2-BDC3-4A16-B0B3-604F08D498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A884FB-DF1B-4C28-9080-C3834D2333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2487C6-FB0A-44C8-AA44-CB4DD3FA5E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DE4D62-C23F-48C8-9469-E0675823D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E0F787-9464-47AE-B149-2F205A8052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DCBFC-BB12-47D7-B67D-944BE669B97C}"/>
              </a:ext>
            </a:extLst>
          </p:cNvPr>
          <p:cNvSpPr txBox="1"/>
          <p:nvPr/>
        </p:nvSpPr>
        <p:spPr>
          <a:xfrm>
            <a:off x="4433847" y="995840"/>
            <a:ext cx="332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Our</a:t>
            </a:r>
            <a:r>
              <a:rPr lang="en-GB" sz="4000" dirty="0">
                <a:latin typeface="Nexa Light" panose="02000000000000000000" pitchFamily="50" charset="0"/>
              </a:rPr>
              <a:t> 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Portfolio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F2C45-6A46-4CE0-BFDE-04F0FC8275B4}"/>
              </a:ext>
            </a:extLst>
          </p:cNvPr>
          <p:cNvSpPr txBox="1"/>
          <p:nvPr/>
        </p:nvSpPr>
        <p:spPr>
          <a:xfrm>
            <a:off x="1574802" y="1831345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CC4AC-9679-4804-8B4C-B0935CDB4E7B}"/>
              </a:ext>
            </a:extLst>
          </p:cNvPr>
          <p:cNvSpPr/>
          <p:nvPr/>
        </p:nvSpPr>
        <p:spPr>
          <a:xfrm>
            <a:off x="4971829" y="2865120"/>
            <a:ext cx="890468" cy="2476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bg1"/>
                </a:solidFill>
                <a:latin typeface="Nexa Light" panose="02000000000000000000" pitchFamily="50" charset="0"/>
              </a:rPr>
              <a:t>Self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5EF12B-E622-4092-9709-AA119D4F1655}"/>
              </a:ext>
            </a:extLst>
          </p:cNvPr>
          <p:cNvSpPr/>
          <p:nvPr/>
        </p:nvSpPr>
        <p:spPr>
          <a:xfrm>
            <a:off x="5921074" y="2865120"/>
            <a:ext cx="1092200" cy="2476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bg1"/>
                </a:solidFill>
                <a:latin typeface="Nexa Light" panose="02000000000000000000" pitchFamily="50" charset="0"/>
              </a:rPr>
              <a:t>Health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E723F6-E01E-4A2B-B708-1BEE96D6EA20}"/>
              </a:ext>
            </a:extLst>
          </p:cNvPr>
          <p:cNvSpPr/>
          <p:nvPr/>
        </p:nvSpPr>
        <p:spPr>
          <a:xfrm>
            <a:off x="6999288" y="2865120"/>
            <a:ext cx="1120654" cy="2476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bg1"/>
                </a:solidFill>
                <a:latin typeface="Nexa Light" panose="02000000000000000000" pitchFamily="50" charset="0"/>
              </a:rPr>
              <a:t>Healing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C993A-4955-472F-80CE-F04136ADA79C}"/>
              </a:ext>
            </a:extLst>
          </p:cNvPr>
          <p:cNvSpPr/>
          <p:nvPr/>
        </p:nvSpPr>
        <p:spPr>
          <a:xfrm>
            <a:off x="4144822" y="2865120"/>
            <a:ext cx="768230" cy="2476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270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latin typeface="Nexa Light" panose="02000000000000000000" pitchFamily="50" charset="0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62311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B360E-653C-487A-920D-8BFA90DF6C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CC7FBB-3209-4FFA-BD32-704DAED29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EDFE94-2E8E-437F-A50B-C6A407292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806847-C0C1-4ECB-863D-871B5B6B4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3D384C7-FA3A-4393-B78F-639950EB6D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4519E8-456F-4BDB-8771-E771787CA498}"/>
              </a:ext>
            </a:extLst>
          </p:cNvPr>
          <p:cNvSpPr/>
          <p:nvPr/>
        </p:nvSpPr>
        <p:spPr>
          <a:xfrm>
            <a:off x="0" y="4020457"/>
            <a:ext cx="12192000" cy="2837543"/>
          </a:xfrm>
          <a:prstGeom prst="rect">
            <a:avLst/>
          </a:prstGeom>
          <a:gradFill>
            <a:gsLst>
              <a:gs pos="81000">
                <a:schemeClr val="accent1">
                  <a:alpha val="95000"/>
                </a:schemeClr>
              </a:gs>
              <a:gs pos="0">
                <a:schemeClr val="accent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83017-750F-4FCC-BC1A-4B9235C35321}"/>
              </a:ext>
            </a:extLst>
          </p:cNvPr>
          <p:cNvSpPr txBox="1"/>
          <p:nvPr/>
        </p:nvSpPr>
        <p:spPr>
          <a:xfrm>
            <a:off x="1735942" y="5143623"/>
            <a:ext cx="80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390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DF71C-54C5-4EC8-BCB4-629DEC9296BA}"/>
              </a:ext>
            </a:extLst>
          </p:cNvPr>
          <p:cNvSpPr txBox="1"/>
          <p:nvPr/>
        </p:nvSpPr>
        <p:spPr>
          <a:xfrm>
            <a:off x="763757" y="5542810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EFA3CE-AE40-4878-B127-8E3A1BA4119C}"/>
              </a:ext>
            </a:extLst>
          </p:cNvPr>
          <p:cNvSpPr txBox="1"/>
          <p:nvPr/>
        </p:nvSpPr>
        <p:spPr>
          <a:xfrm>
            <a:off x="4398072" y="5153322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765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524075-9F84-4DB4-A65E-A181EB68D720}"/>
              </a:ext>
            </a:extLst>
          </p:cNvPr>
          <p:cNvSpPr txBox="1"/>
          <p:nvPr/>
        </p:nvSpPr>
        <p:spPr>
          <a:xfrm>
            <a:off x="3402676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85D25-0C0E-4DEB-8267-662BD6BEED32}"/>
              </a:ext>
            </a:extLst>
          </p:cNvPr>
          <p:cNvSpPr txBox="1"/>
          <p:nvPr/>
        </p:nvSpPr>
        <p:spPr>
          <a:xfrm>
            <a:off x="7013715" y="5153322"/>
            <a:ext cx="8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506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30E2E7-8589-4A17-9292-8AFE01005DE9}"/>
              </a:ext>
            </a:extLst>
          </p:cNvPr>
          <p:cNvSpPr txBox="1"/>
          <p:nvPr/>
        </p:nvSpPr>
        <p:spPr>
          <a:xfrm>
            <a:off x="6041595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B65BB8-B082-48EE-BB45-C361A58B2C7E}"/>
              </a:ext>
            </a:extLst>
          </p:cNvPr>
          <p:cNvSpPr txBox="1"/>
          <p:nvPr/>
        </p:nvSpPr>
        <p:spPr>
          <a:xfrm>
            <a:off x="9564405" y="5153322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2596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2FE92E-E5DD-43A3-9626-B5529BDB4FF4}"/>
              </a:ext>
            </a:extLst>
          </p:cNvPr>
          <p:cNvSpPr txBox="1"/>
          <p:nvPr/>
        </p:nvSpPr>
        <p:spPr>
          <a:xfrm>
            <a:off x="8680514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0EEF80-4539-46C2-83AB-57B2A0852495}"/>
              </a:ext>
            </a:extLst>
          </p:cNvPr>
          <p:cNvGrpSpPr/>
          <p:nvPr/>
        </p:nvGrpSpPr>
        <p:grpSpPr>
          <a:xfrm>
            <a:off x="4450248" y="4342846"/>
            <a:ext cx="699008" cy="699006"/>
            <a:chOff x="4450248" y="4342846"/>
            <a:chExt cx="699008" cy="6990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9F56390-63A0-48CD-9CDC-FD1F10CF8782}"/>
                </a:ext>
              </a:extLst>
            </p:cNvPr>
            <p:cNvSpPr/>
            <p:nvPr/>
          </p:nvSpPr>
          <p:spPr>
            <a:xfrm>
              <a:off x="4528833" y="4421431"/>
              <a:ext cx="541838" cy="54183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4D9244-6DEF-47A8-AA01-40A959DF0C9B}"/>
                </a:ext>
              </a:extLst>
            </p:cNvPr>
            <p:cNvSpPr/>
            <p:nvPr/>
          </p:nvSpPr>
          <p:spPr>
            <a:xfrm>
              <a:off x="4450248" y="4342846"/>
              <a:ext cx="699008" cy="699006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B6212304-4E13-4354-B01E-6074918E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941" y="4581397"/>
              <a:ext cx="165623" cy="221905"/>
            </a:xfrm>
            <a:custGeom>
              <a:avLst/>
              <a:gdLst>
                <a:gd name="T0" fmla="*/ 29445154 w 453"/>
                <a:gd name="T1" fmla="*/ 78678142 h 609"/>
                <a:gd name="T2" fmla="*/ 29445154 w 453"/>
                <a:gd name="T3" fmla="*/ 78678142 h 609"/>
                <a:gd name="T4" fmla="*/ 0 w 453"/>
                <a:gd name="T5" fmla="*/ 29245613 h 609"/>
                <a:gd name="T6" fmla="*/ 29445154 w 453"/>
                <a:gd name="T7" fmla="*/ 0 h 609"/>
                <a:gd name="T8" fmla="*/ 58889948 w 453"/>
                <a:gd name="T9" fmla="*/ 29245613 h 609"/>
                <a:gd name="T10" fmla="*/ 29445154 w 453"/>
                <a:gd name="T11" fmla="*/ 78678142 h 609"/>
                <a:gd name="T12" fmla="*/ 29445154 w 453"/>
                <a:gd name="T13" fmla="*/ 10093638 h 609"/>
                <a:gd name="T14" fmla="*/ 29445154 w 453"/>
                <a:gd name="T15" fmla="*/ 10093638 h 609"/>
                <a:gd name="T16" fmla="*/ 10162289 w 453"/>
                <a:gd name="T17" fmla="*/ 29245613 h 609"/>
                <a:gd name="T18" fmla="*/ 29445154 w 453"/>
                <a:gd name="T19" fmla="*/ 49432889 h 609"/>
                <a:gd name="T20" fmla="*/ 49769732 w 453"/>
                <a:gd name="T21" fmla="*/ 29245613 h 609"/>
                <a:gd name="T22" fmla="*/ 29445154 w 453"/>
                <a:gd name="T23" fmla="*/ 10093638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98A796-EBDB-49E0-B19F-AE5AEEC4A09C}"/>
              </a:ext>
            </a:extLst>
          </p:cNvPr>
          <p:cNvGrpSpPr/>
          <p:nvPr/>
        </p:nvGrpSpPr>
        <p:grpSpPr>
          <a:xfrm>
            <a:off x="1788118" y="4333147"/>
            <a:ext cx="699008" cy="699006"/>
            <a:chOff x="1788118" y="4333147"/>
            <a:chExt cx="699008" cy="6990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695FFC-E426-4F5A-981F-3A5FF5F5FBD3}"/>
                </a:ext>
              </a:extLst>
            </p:cNvPr>
            <p:cNvSpPr/>
            <p:nvPr/>
          </p:nvSpPr>
          <p:spPr>
            <a:xfrm>
              <a:off x="1866703" y="4411732"/>
              <a:ext cx="541838" cy="54183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BD72F5-227D-493A-AFE1-E52934960D5F}"/>
                </a:ext>
              </a:extLst>
            </p:cNvPr>
            <p:cNvSpPr/>
            <p:nvPr/>
          </p:nvSpPr>
          <p:spPr>
            <a:xfrm>
              <a:off x="1788118" y="4333147"/>
              <a:ext cx="699008" cy="699006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FD6C7D1-4709-4416-82A9-CA12CDE9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965" y="4589115"/>
              <a:ext cx="181314" cy="187070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09B142-A824-4A17-95B3-AA0E0A58A354}"/>
              </a:ext>
            </a:extLst>
          </p:cNvPr>
          <p:cNvGrpSpPr/>
          <p:nvPr/>
        </p:nvGrpSpPr>
        <p:grpSpPr>
          <a:xfrm>
            <a:off x="7065956" y="4342846"/>
            <a:ext cx="699008" cy="699006"/>
            <a:chOff x="7065956" y="4342846"/>
            <a:chExt cx="699008" cy="6990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F7D627-4162-4872-9F2D-17F74DE7FC10}"/>
                </a:ext>
              </a:extLst>
            </p:cNvPr>
            <p:cNvSpPr/>
            <p:nvPr/>
          </p:nvSpPr>
          <p:spPr>
            <a:xfrm>
              <a:off x="7144541" y="4421431"/>
              <a:ext cx="541838" cy="54183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3A86AD7-D33C-4522-9158-4EE9E72BB419}"/>
                </a:ext>
              </a:extLst>
            </p:cNvPr>
            <p:cNvSpPr/>
            <p:nvPr/>
          </p:nvSpPr>
          <p:spPr>
            <a:xfrm>
              <a:off x="7065956" y="4342846"/>
              <a:ext cx="699008" cy="699006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702D42-8E2B-4FAC-9F48-DF62C4E6521F}"/>
                </a:ext>
              </a:extLst>
            </p:cNvPr>
            <p:cNvGrpSpPr/>
            <p:nvPr/>
          </p:nvGrpSpPr>
          <p:grpSpPr>
            <a:xfrm>
              <a:off x="7319052" y="4594893"/>
              <a:ext cx="192816" cy="194912"/>
              <a:chOff x="4427538" y="1254125"/>
              <a:chExt cx="292100" cy="295275"/>
            </a:xfrm>
            <a:solidFill>
              <a:schemeClr val="accent1"/>
            </a:solidFill>
          </p:grpSpPr>
          <p:sp>
            <p:nvSpPr>
              <p:cNvPr id="51" name="Freeform 211">
                <a:extLst>
                  <a:ext uri="{FF2B5EF4-FFF2-40B4-BE49-F238E27FC236}">
                    <a16:creationId xmlns:a16="http://schemas.microsoft.com/office/drawing/2014/main" id="{C83B644A-3FD6-4032-BC99-AD33592AF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2" name="Freeform 212">
                <a:extLst>
                  <a:ext uri="{FF2B5EF4-FFF2-40B4-BE49-F238E27FC236}">
                    <a16:creationId xmlns:a16="http://schemas.microsoft.com/office/drawing/2014/main" id="{29974CCB-2DDF-46BB-AD61-A352E6BF7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3" name="Freeform 213">
                <a:extLst>
                  <a:ext uri="{FF2B5EF4-FFF2-40B4-BE49-F238E27FC236}">
                    <a16:creationId xmlns:a16="http://schemas.microsoft.com/office/drawing/2014/main" id="{4A19D6C5-0E99-4F23-8CB1-23E83168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4" name="Freeform 214">
                <a:extLst>
                  <a:ext uri="{FF2B5EF4-FFF2-40B4-BE49-F238E27FC236}">
                    <a16:creationId xmlns:a16="http://schemas.microsoft.com/office/drawing/2014/main" id="{D5C062F5-B720-4140-BEC2-299618B4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5" name="Freeform 215">
                <a:extLst>
                  <a:ext uri="{FF2B5EF4-FFF2-40B4-BE49-F238E27FC236}">
                    <a16:creationId xmlns:a16="http://schemas.microsoft.com/office/drawing/2014/main" id="{C34F5F7C-0998-423C-960C-DE8B0EF13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6" name="Freeform 216">
                <a:extLst>
                  <a:ext uri="{FF2B5EF4-FFF2-40B4-BE49-F238E27FC236}">
                    <a16:creationId xmlns:a16="http://schemas.microsoft.com/office/drawing/2014/main" id="{F0A5DD16-0E50-489F-A1B8-92B7D60D5F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7" name="Freeform 217">
                <a:extLst>
                  <a:ext uri="{FF2B5EF4-FFF2-40B4-BE49-F238E27FC236}">
                    <a16:creationId xmlns:a16="http://schemas.microsoft.com/office/drawing/2014/main" id="{7F1D4074-DC5A-4398-A713-A7786C97B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E02A6B-BF81-4BFC-9A8A-F8E3E025DB21}"/>
              </a:ext>
            </a:extLst>
          </p:cNvPr>
          <p:cNvGrpSpPr/>
          <p:nvPr/>
        </p:nvGrpSpPr>
        <p:grpSpPr>
          <a:xfrm>
            <a:off x="9704875" y="4342846"/>
            <a:ext cx="699008" cy="699006"/>
            <a:chOff x="9704875" y="4342846"/>
            <a:chExt cx="699008" cy="6990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250EFC-0B9C-4DDB-A1DF-8DFD9F6F7D6C}"/>
                </a:ext>
              </a:extLst>
            </p:cNvPr>
            <p:cNvSpPr/>
            <p:nvPr/>
          </p:nvSpPr>
          <p:spPr>
            <a:xfrm>
              <a:off x="9783460" y="4421431"/>
              <a:ext cx="541838" cy="54183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695E1E-DDB2-453F-BADB-E68BFE59116D}"/>
                </a:ext>
              </a:extLst>
            </p:cNvPr>
            <p:cNvSpPr/>
            <p:nvPr/>
          </p:nvSpPr>
          <p:spPr>
            <a:xfrm>
              <a:off x="9704875" y="4342846"/>
              <a:ext cx="699008" cy="699006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3D9BC5D-B0E1-49F7-98FC-A6BB6A33F47E}"/>
                </a:ext>
              </a:extLst>
            </p:cNvPr>
            <p:cNvGrpSpPr/>
            <p:nvPr/>
          </p:nvGrpSpPr>
          <p:grpSpPr>
            <a:xfrm>
              <a:off x="9949117" y="4586908"/>
              <a:ext cx="210524" cy="210882"/>
              <a:chOff x="7275629" y="3973834"/>
              <a:chExt cx="464344" cy="465138"/>
            </a:xfrm>
            <a:solidFill>
              <a:schemeClr val="accent1"/>
            </a:solidFill>
          </p:grpSpPr>
          <p:sp>
            <p:nvSpPr>
              <p:cNvPr id="59" name="AutoShape 37">
                <a:extLst>
                  <a:ext uri="{FF2B5EF4-FFF2-40B4-BE49-F238E27FC236}">
                    <a16:creationId xmlns:a16="http://schemas.microsoft.com/office/drawing/2014/main" id="{98C80A90-4948-4274-A532-97BFF0D5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0" name="AutoShape 38">
                <a:extLst>
                  <a:ext uri="{FF2B5EF4-FFF2-40B4-BE49-F238E27FC236}">
                    <a16:creationId xmlns:a16="http://schemas.microsoft.com/office/drawing/2014/main" id="{1DE3A374-6977-4240-923F-7DF4E8CE1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1" name="AutoShape 39">
                <a:extLst>
                  <a:ext uri="{FF2B5EF4-FFF2-40B4-BE49-F238E27FC236}">
                    <a16:creationId xmlns:a16="http://schemas.microsoft.com/office/drawing/2014/main" id="{7C2C98FF-2E05-4CFA-A3B6-502FB2829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40">
                <a:extLst>
                  <a:ext uri="{FF2B5EF4-FFF2-40B4-BE49-F238E27FC236}">
                    <a16:creationId xmlns:a16="http://schemas.microsoft.com/office/drawing/2014/main" id="{1A6C12A0-26EA-465C-9B6C-930085F03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3" name="AutoShape 41">
                <a:extLst>
                  <a:ext uri="{FF2B5EF4-FFF2-40B4-BE49-F238E27FC236}">
                    <a16:creationId xmlns:a16="http://schemas.microsoft.com/office/drawing/2014/main" id="{D7176A54-3746-4399-9CA5-D304920A4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4" name="AutoShape 42">
                <a:extLst>
                  <a:ext uri="{FF2B5EF4-FFF2-40B4-BE49-F238E27FC236}">
                    <a16:creationId xmlns:a16="http://schemas.microsoft.com/office/drawing/2014/main" id="{998D1004-6D21-421D-95FA-818E9BE42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CAD03AD-4EC8-4C83-87B2-8CF4E255A0BB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2287DE-1D9E-4310-BF81-F22032FE081F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D4B6EA-D612-44A1-8A84-F3634EFFFFE8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15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6B9552-B496-4398-AA31-4484DE9889A3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B335EB7-F0A9-410A-9E6C-C64AC21A8CF1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CA293A-2ADE-4204-A87C-CBAD438226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90538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  <p:bldP spid="37" grpId="0"/>
      <p:bldP spid="29" grpId="0"/>
      <p:bldP spid="38" grpId="0"/>
      <p:bldP spid="30" grpId="0"/>
      <p:bldP spid="39" grpId="0"/>
      <p:bldP spid="31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72EB98-8B3B-4215-AB5A-2C87D62A9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00318-605C-4FE8-BF9F-2B51316F3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6900CC-60C2-4D59-8EC1-AF872D268B08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7989458" y="2556850"/>
            <a:ext cx="4202542" cy="0"/>
          </a:xfrm>
          <a:prstGeom prst="line">
            <a:avLst/>
          </a:prstGeom>
          <a:ln w="28575">
            <a:solidFill>
              <a:schemeClr val="bg1">
                <a:lumMod val="85000"/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A6DFAD-0E9F-488E-A7DF-CFB4F3BC63C0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2249424" y="2556850"/>
            <a:ext cx="51453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A561EED-8739-4502-8DF2-2C6981A0652C}"/>
              </a:ext>
            </a:extLst>
          </p:cNvPr>
          <p:cNvSpPr/>
          <p:nvPr/>
        </p:nvSpPr>
        <p:spPr>
          <a:xfrm>
            <a:off x="1654725" y="2259500"/>
            <a:ext cx="594699" cy="5946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exa Bold" panose="02000000000000000000" pitchFamily="50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DA8C3C-655E-4BC8-A45B-FCD29B6AF103}"/>
              </a:ext>
            </a:extLst>
          </p:cNvPr>
          <p:cNvSpPr/>
          <p:nvPr/>
        </p:nvSpPr>
        <p:spPr>
          <a:xfrm>
            <a:off x="7394759" y="2259500"/>
            <a:ext cx="594699" cy="594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Nexa Bold" panose="02000000000000000000" pitchFamily="50" charset="0"/>
              </a:rPr>
              <a:t>2</a:t>
            </a:r>
            <a:endParaRPr lang="en-US" dirty="0">
              <a:latin typeface="Nexa Bold" panose="02000000000000000000" pitchFamily="50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2FA405D-9954-4EBE-AC24-73084A5424ED}"/>
              </a:ext>
            </a:extLst>
          </p:cNvPr>
          <p:cNvSpPr txBox="1"/>
          <p:nvPr/>
        </p:nvSpPr>
        <p:spPr>
          <a:xfrm>
            <a:off x="3201882" y="724256"/>
            <a:ext cx="578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Calendar Schedule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1F3CF5F-052B-4187-8017-7C48E7DD5D8D}"/>
              </a:ext>
            </a:extLst>
          </p:cNvPr>
          <p:cNvSpPr txBox="1"/>
          <p:nvPr/>
        </p:nvSpPr>
        <p:spPr>
          <a:xfrm>
            <a:off x="1574802" y="1446623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D27D3EE-B811-4CC9-B8C0-F4C46B736550}"/>
              </a:ext>
            </a:extLst>
          </p:cNvPr>
          <p:cNvGrpSpPr/>
          <p:nvPr/>
        </p:nvGrpSpPr>
        <p:grpSpPr>
          <a:xfrm>
            <a:off x="555020" y="3068721"/>
            <a:ext cx="2794108" cy="2865947"/>
            <a:chOff x="555020" y="3068721"/>
            <a:chExt cx="2794108" cy="2865947"/>
          </a:xfrm>
        </p:grpSpPr>
        <p:sp>
          <p:nvSpPr>
            <p:cNvPr id="115" name="Rounded Rectangle 86">
              <a:extLst>
                <a:ext uri="{FF2B5EF4-FFF2-40B4-BE49-F238E27FC236}">
                  <a16:creationId xmlns:a16="http://schemas.microsoft.com/office/drawing/2014/main" id="{087AE417-8972-4E9E-A9FF-22A4C3E42FAF}"/>
                </a:ext>
              </a:extLst>
            </p:cNvPr>
            <p:cNvSpPr/>
            <p:nvPr/>
          </p:nvSpPr>
          <p:spPr>
            <a:xfrm>
              <a:off x="555020" y="3068721"/>
              <a:ext cx="2794108" cy="2865947"/>
            </a:xfrm>
            <a:prstGeom prst="roundRect">
              <a:avLst>
                <a:gd name="adj" fmla="val 1231"/>
              </a:avLst>
            </a:prstGeom>
            <a:solidFill>
              <a:srgbClr val="0D0D0D"/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0" dist="254000" dir="5400000" sx="90000" sy="9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Rounded Rectangle 105">
              <a:extLst>
                <a:ext uri="{FF2B5EF4-FFF2-40B4-BE49-F238E27FC236}">
                  <a16:creationId xmlns:a16="http://schemas.microsoft.com/office/drawing/2014/main" id="{39C08044-77B7-411D-9FCF-92F98F91ACA9}"/>
                </a:ext>
              </a:extLst>
            </p:cNvPr>
            <p:cNvSpPr/>
            <p:nvPr/>
          </p:nvSpPr>
          <p:spPr>
            <a:xfrm>
              <a:off x="1384089" y="3864442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29</a:t>
              </a:r>
            </a:p>
          </p:txBody>
        </p:sp>
        <p:sp>
          <p:nvSpPr>
            <p:cNvPr id="117" name="Rounded Rectangle 106">
              <a:extLst>
                <a:ext uri="{FF2B5EF4-FFF2-40B4-BE49-F238E27FC236}">
                  <a16:creationId xmlns:a16="http://schemas.microsoft.com/office/drawing/2014/main" id="{C9A7E813-4E0E-4CAC-BEF5-885171B6D6D5}"/>
                </a:ext>
              </a:extLst>
            </p:cNvPr>
            <p:cNvSpPr/>
            <p:nvPr/>
          </p:nvSpPr>
          <p:spPr>
            <a:xfrm>
              <a:off x="2142668" y="386444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18" name="Rounded Rectangle 107">
              <a:extLst>
                <a:ext uri="{FF2B5EF4-FFF2-40B4-BE49-F238E27FC236}">
                  <a16:creationId xmlns:a16="http://schemas.microsoft.com/office/drawing/2014/main" id="{FF7CF8C6-08EB-4C4D-B676-3C0A9D9F7411}"/>
                </a:ext>
              </a:extLst>
            </p:cNvPr>
            <p:cNvSpPr/>
            <p:nvPr/>
          </p:nvSpPr>
          <p:spPr>
            <a:xfrm>
              <a:off x="2521959" y="386444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9" name="Rounded Rectangle 124">
              <a:extLst>
                <a:ext uri="{FF2B5EF4-FFF2-40B4-BE49-F238E27FC236}">
                  <a16:creationId xmlns:a16="http://schemas.microsoft.com/office/drawing/2014/main" id="{C8C6C677-7201-4CB2-B84F-8D9B3E3DA69D}"/>
                </a:ext>
              </a:extLst>
            </p:cNvPr>
            <p:cNvSpPr/>
            <p:nvPr/>
          </p:nvSpPr>
          <p:spPr>
            <a:xfrm>
              <a:off x="2901247" y="386444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20" name="Rounded Rectangle 125">
              <a:extLst>
                <a:ext uri="{FF2B5EF4-FFF2-40B4-BE49-F238E27FC236}">
                  <a16:creationId xmlns:a16="http://schemas.microsoft.com/office/drawing/2014/main" id="{8F5B96EE-5607-4896-B812-4CFEB5A03928}"/>
                </a:ext>
              </a:extLst>
            </p:cNvPr>
            <p:cNvSpPr/>
            <p:nvPr/>
          </p:nvSpPr>
          <p:spPr>
            <a:xfrm>
              <a:off x="625511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21" name="Rounded Rectangle 126">
              <a:extLst>
                <a:ext uri="{FF2B5EF4-FFF2-40B4-BE49-F238E27FC236}">
                  <a16:creationId xmlns:a16="http://schemas.microsoft.com/office/drawing/2014/main" id="{822329C2-50FC-47CC-A49E-1C96D7F5B340}"/>
                </a:ext>
              </a:extLst>
            </p:cNvPr>
            <p:cNvSpPr/>
            <p:nvPr/>
          </p:nvSpPr>
          <p:spPr>
            <a:xfrm>
              <a:off x="1004801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22" name="Rounded Rectangle 143">
              <a:extLst>
                <a:ext uri="{FF2B5EF4-FFF2-40B4-BE49-F238E27FC236}">
                  <a16:creationId xmlns:a16="http://schemas.microsoft.com/office/drawing/2014/main" id="{0F272857-2D4B-42BA-86E3-00851D9119F4}"/>
                </a:ext>
              </a:extLst>
            </p:cNvPr>
            <p:cNvSpPr/>
            <p:nvPr/>
          </p:nvSpPr>
          <p:spPr>
            <a:xfrm>
              <a:off x="1384089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23" name="Rounded Rectangle 144">
              <a:extLst>
                <a:ext uri="{FF2B5EF4-FFF2-40B4-BE49-F238E27FC236}">
                  <a16:creationId xmlns:a16="http://schemas.microsoft.com/office/drawing/2014/main" id="{BC16385B-02D3-4BE4-9C58-FCAF5EDD2653}"/>
                </a:ext>
              </a:extLst>
            </p:cNvPr>
            <p:cNvSpPr/>
            <p:nvPr/>
          </p:nvSpPr>
          <p:spPr>
            <a:xfrm>
              <a:off x="1763380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24" name="Rounded Rectangle 153">
              <a:extLst>
                <a:ext uri="{FF2B5EF4-FFF2-40B4-BE49-F238E27FC236}">
                  <a16:creationId xmlns:a16="http://schemas.microsoft.com/office/drawing/2014/main" id="{11DE544D-DA97-44F6-B6D5-413EC80D3781}"/>
                </a:ext>
              </a:extLst>
            </p:cNvPr>
            <p:cNvSpPr/>
            <p:nvPr/>
          </p:nvSpPr>
          <p:spPr>
            <a:xfrm>
              <a:off x="2142668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25" name="Rounded Rectangle 154">
              <a:extLst>
                <a:ext uri="{FF2B5EF4-FFF2-40B4-BE49-F238E27FC236}">
                  <a16:creationId xmlns:a16="http://schemas.microsoft.com/office/drawing/2014/main" id="{03ADF174-C12B-4DA9-9137-C26CFD2AF9F0}"/>
                </a:ext>
              </a:extLst>
            </p:cNvPr>
            <p:cNvSpPr/>
            <p:nvPr/>
          </p:nvSpPr>
          <p:spPr>
            <a:xfrm>
              <a:off x="2521959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26" name="Rounded Rectangle 155">
              <a:extLst>
                <a:ext uri="{FF2B5EF4-FFF2-40B4-BE49-F238E27FC236}">
                  <a16:creationId xmlns:a16="http://schemas.microsoft.com/office/drawing/2014/main" id="{D726E301-9702-4F71-8AE0-8B3733FC22BE}"/>
                </a:ext>
              </a:extLst>
            </p:cNvPr>
            <p:cNvSpPr/>
            <p:nvPr/>
          </p:nvSpPr>
          <p:spPr>
            <a:xfrm>
              <a:off x="2901247" y="419757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27" name="Rounded Rectangle 156">
              <a:extLst>
                <a:ext uri="{FF2B5EF4-FFF2-40B4-BE49-F238E27FC236}">
                  <a16:creationId xmlns:a16="http://schemas.microsoft.com/office/drawing/2014/main" id="{8DACEEA2-E7C0-4AB1-9323-8CAAD7AE65D0}"/>
                </a:ext>
              </a:extLst>
            </p:cNvPr>
            <p:cNvSpPr/>
            <p:nvPr/>
          </p:nvSpPr>
          <p:spPr>
            <a:xfrm>
              <a:off x="625511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128" name="Rounded Rectangle 157">
              <a:extLst>
                <a:ext uri="{FF2B5EF4-FFF2-40B4-BE49-F238E27FC236}">
                  <a16:creationId xmlns:a16="http://schemas.microsoft.com/office/drawing/2014/main" id="{9470B109-7B76-4F9E-8255-B41E1DB45A4B}"/>
                </a:ext>
              </a:extLst>
            </p:cNvPr>
            <p:cNvSpPr/>
            <p:nvPr/>
          </p:nvSpPr>
          <p:spPr>
            <a:xfrm>
              <a:off x="1004801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129" name="Rounded Rectangle 158">
              <a:extLst>
                <a:ext uri="{FF2B5EF4-FFF2-40B4-BE49-F238E27FC236}">
                  <a16:creationId xmlns:a16="http://schemas.microsoft.com/office/drawing/2014/main" id="{A1773C45-D54C-416F-B838-FD9B305FDA95}"/>
                </a:ext>
              </a:extLst>
            </p:cNvPr>
            <p:cNvSpPr/>
            <p:nvPr/>
          </p:nvSpPr>
          <p:spPr>
            <a:xfrm>
              <a:off x="1763380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30" name="Rounded Rectangle 159">
              <a:extLst>
                <a:ext uri="{FF2B5EF4-FFF2-40B4-BE49-F238E27FC236}">
                  <a16:creationId xmlns:a16="http://schemas.microsoft.com/office/drawing/2014/main" id="{4FE7A4F6-C907-49A7-83E7-A31BD9DDC31C}"/>
                </a:ext>
              </a:extLst>
            </p:cNvPr>
            <p:cNvSpPr/>
            <p:nvPr/>
          </p:nvSpPr>
          <p:spPr>
            <a:xfrm>
              <a:off x="2142668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31" name="Rounded Rectangle 160">
              <a:extLst>
                <a:ext uri="{FF2B5EF4-FFF2-40B4-BE49-F238E27FC236}">
                  <a16:creationId xmlns:a16="http://schemas.microsoft.com/office/drawing/2014/main" id="{E32AFE6C-5F37-462B-ADB5-098CD7A481D9}"/>
                </a:ext>
              </a:extLst>
            </p:cNvPr>
            <p:cNvSpPr/>
            <p:nvPr/>
          </p:nvSpPr>
          <p:spPr>
            <a:xfrm>
              <a:off x="2521959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16</a:t>
              </a:r>
            </a:p>
          </p:txBody>
        </p:sp>
        <p:sp>
          <p:nvSpPr>
            <p:cNvPr id="132" name="Rounded Rectangle 161">
              <a:extLst>
                <a:ext uri="{FF2B5EF4-FFF2-40B4-BE49-F238E27FC236}">
                  <a16:creationId xmlns:a16="http://schemas.microsoft.com/office/drawing/2014/main" id="{360017D4-EBA4-4AE9-964B-CBC41C64C817}"/>
                </a:ext>
              </a:extLst>
            </p:cNvPr>
            <p:cNvSpPr/>
            <p:nvPr/>
          </p:nvSpPr>
          <p:spPr>
            <a:xfrm>
              <a:off x="2901247" y="4529385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33" name="Rounded Rectangle 162">
              <a:extLst>
                <a:ext uri="{FF2B5EF4-FFF2-40B4-BE49-F238E27FC236}">
                  <a16:creationId xmlns:a16="http://schemas.microsoft.com/office/drawing/2014/main" id="{56976ECE-F7AE-492B-9A0B-382A4B12B23B}"/>
                </a:ext>
              </a:extLst>
            </p:cNvPr>
            <p:cNvSpPr/>
            <p:nvPr/>
          </p:nvSpPr>
          <p:spPr>
            <a:xfrm>
              <a:off x="625511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34" name="Rounded Rectangle 163">
              <a:extLst>
                <a:ext uri="{FF2B5EF4-FFF2-40B4-BE49-F238E27FC236}">
                  <a16:creationId xmlns:a16="http://schemas.microsoft.com/office/drawing/2014/main" id="{DDF6C19B-C17E-4B10-B72A-7BBB8B239985}"/>
                </a:ext>
              </a:extLst>
            </p:cNvPr>
            <p:cNvSpPr/>
            <p:nvPr/>
          </p:nvSpPr>
          <p:spPr>
            <a:xfrm>
              <a:off x="1004801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35" name="Rounded Rectangle 164">
              <a:extLst>
                <a:ext uri="{FF2B5EF4-FFF2-40B4-BE49-F238E27FC236}">
                  <a16:creationId xmlns:a16="http://schemas.microsoft.com/office/drawing/2014/main" id="{4E1A9DCC-EC4D-47EF-BFF8-73B84A3E986D}"/>
                </a:ext>
              </a:extLst>
            </p:cNvPr>
            <p:cNvSpPr/>
            <p:nvPr/>
          </p:nvSpPr>
          <p:spPr>
            <a:xfrm>
              <a:off x="1384089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36" name="Rounded Rectangle 165">
              <a:extLst>
                <a:ext uri="{FF2B5EF4-FFF2-40B4-BE49-F238E27FC236}">
                  <a16:creationId xmlns:a16="http://schemas.microsoft.com/office/drawing/2014/main" id="{5607C024-1E0C-4A32-95CF-34ADBB7FA678}"/>
                </a:ext>
              </a:extLst>
            </p:cNvPr>
            <p:cNvSpPr/>
            <p:nvPr/>
          </p:nvSpPr>
          <p:spPr>
            <a:xfrm>
              <a:off x="1763380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21</a:t>
              </a:r>
            </a:p>
          </p:txBody>
        </p:sp>
        <p:sp>
          <p:nvSpPr>
            <p:cNvPr id="137" name="Rounded Rectangle 166">
              <a:extLst>
                <a:ext uri="{FF2B5EF4-FFF2-40B4-BE49-F238E27FC236}">
                  <a16:creationId xmlns:a16="http://schemas.microsoft.com/office/drawing/2014/main" id="{E0A2E293-FC30-43EC-8A65-4044CCAEA178}"/>
                </a:ext>
              </a:extLst>
            </p:cNvPr>
            <p:cNvSpPr/>
            <p:nvPr/>
          </p:nvSpPr>
          <p:spPr>
            <a:xfrm>
              <a:off x="2142668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22</a:t>
              </a:r>
            </a:p>
          </p:txBody>
        </p:sp>
        <p:sp>
          <p:nvSpPr>
            <p:cNvPr id="138" name="Rounded Rectangle 167">
              <a:extLst>
                <a:ext uri="{FF2B5EF4-FFF2-40B4-BE49-F238E27FC236}">
                  <a16:creationId xmlns:a16="http://schemas.microsoft.com/office/drawing/2014/main" id="{F2182396-D70C-45E2-B462-F72E3A7249CD}"/>
                </a:ext>
              </a:extLst>
            </p:cNvPr>
            <p:cNvSpPr/>
            <p:nvPr/>
          </p:nvSpPr>
          <p:spPr>
            <a:xfrm>
              <a:off x="2521959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139" name="Rounded Rectangle 168">
              <a:extLst>
                <a:ext uri="{FF2B5EF4-FFF2-40B4-BE49-F238E27FC236}">
                  <a16:creationId xmlns:a16="http://schemas.microsoft.com/office/drawing/2014/main" id="{0A3CE0EF-D44C-49A5-B5A5-5376B9514DFF}"/>
                </a:ext>
              </a:extLst>
            </p:cNvPr>
            <p:cNvSpPr/>
            <p:nvPr/>
          </p:nvSpPr>
          <p:spPr>
            <a:xfrm>
              <a:off x="2901247" y="4863829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24</a:t>
              </a:r>
            </a:p>
          </p:txBody>
        </p:sp>
        <p:sp>
          <p:nvSpPr>
            <p:cNvPr id="140" name="Rounded Rectangle 169">
              <a:extLst>
                <a:ext uri="{FF2B5EF4-FFF2-40B4-BE49-F238E27FC236}">
                  <a16:creationId xmlns:a16="http://schemas.microsoft.com/office/drawing/2014/main" id="{42A527E3-4A3F-4E8F-AF00-052213D41B30}"/>
                </a:ext>
              </a:extLst>
            </p:cNvPr>
            <p:cNvSpPr/>
            <p:nvPr/>
          </p:nvSpPr>
          <p:spPr>
            <a:xfrm>
              <a:off x="625511" y="5196958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25</a:t>
              </a:r>
            </a:p>
          </p:txBody>
        </p:sp>
        <p:sp>
          <p:nvSpPr>
            <p:cNvPr id="141" name="Rounded Rectangle 170">
              <a:extLst>
                <a:ext uri="{FF2B5EF4-FFF2-40B4-BE49-F238E27FC236}">
                  <a16:creationId xmlns:a16="http://schemas.microsoft.com/office/drawing/2014/main" id="{E6E3D179-070E-407A-BB1C-DB5A7D9AC89F}"/>
                </a:ext>
              </a:extLst>
            </p:cNvPr>
            <p:cNvSpPr/>
            <p:nvPr/>
          </p:nvSpPr>
          <p:spPr>
            <a:xfrm>
              <a:off x="1004801" y="5196958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26</a:t>
              </a:r>
            </a:p>
          </p:txBody>
        </p:sp>
        <p:sp>
          <p:nvSpPr>
            <p:cNvPr id="142" name="Rounded Rectangle 171">
              <a:extLst>
                <a:ext uri="{FF2B5EF4-FFF2-40B4-BE49-F238E27FC236}">
                  <a16:creationId xmlns:a16="http://schemas.microsoft.com/office/drawing/2014/main" id="{B5D74523-2BED-4D9D-AB43-9AA442F2A63F}"/>
                </a:ext>
              </a:extLst>
            </p:cNvPr>
            <p:cNvSpPr/>
            <p:nvPr/>
          </p:nvSpPr>
          <p:spPr>
            <a:xfrm>
              <a:off x="1763380" y="5196958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8EEDE60-BF4E-4059-838F-7987E42DA936}"/>
                </a:ext>
              </a:extLst>
            </p:cNvPr>
            <p:cNvSpPr/>
            <p:nvPr/>
          </p:nvSpPr>
          <p:spPr>
            <a:xfrm>
              <a:off x="62551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M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D235064-A8EB-4F0E-8ADF-D42CBCD4E7D0}"/>
                </a:ext>
              </a:extLst>
            </p:cNvPr>
            <p:cNvSpPr/>
            <p:nvPr/>
          </p:nvSpPr>
          <p:spPr>
            <a:xfrm>
              <a:off x="100480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642F4C1-E648-4007-84C3-3B1942775316}"/>
                </a:ext>
              </a:extLst>
            </p:cNvPr>
            <p:cNvSpPr/>
            <p:nvPr/>
          </p:nvSpPr>
          <p:spPr>
            <a:xfrm>
              <a:off x="138408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W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D80B140-0665-4FB6-BE7D-A61B8FEAFF10}"/>
                </a:ext>
              </a:extLst>
            </p:cNvPr>
            <p:cNvSpPr/>
            <p:nvPr/>
          </p:nvSpPr>
          <p:spPr>
            <a:xfrm>
              <a:off x="1763380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54A7D393-F5AF-436D-B29C-DA2D39B9850B}"/>
                </a:ext>
              </a:extLst>
            </p:cNvPr>
            <p:cNvSpPr/>
            <p:nvPr/>
          </p:nvSpPr>
          <p:spPr>
            <a:xfrm>
              <a:off x="2142668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F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5863D54A-D7D2-4771-9F76-0F4499E7199E}"/>
                </a:ext>
              </a:extLst>
            </p:cNvPr>
            <p:cNvSpPr/>
            <p:nvPr/>
          </p:nvSpPr>
          <p:spPr>
            <a:xfrm>
              <a:off x="252195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344F3D5-4FDB-42BE-A867-3E2853E5A822}"/>
                </a:ext>
              </a:extLst>
            </p:cNvPr>
            <p:cNvSpPr/>
            <p:nvPr/>
          </p:nvSpPr>
          <p:spPr>
            <a:xfrm>
              <a:off x="2901247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256" name="Rounded Rectangle 179">
              <a:extLst>
                <a:ext uri="{FF2B5EF4-FFF2-40B4-BE49-F238E27FC236}">
                  <a16:creationId xmlns:a16="http://schemas.microsoft.com/office/drawing/2014/main" id="{D72863A5-70DF-4C71-85EE-611A60219D4A}"/>
                </a:ext>
              </a:extLst>
            </p:cNvPr>
            <p:cNvSpPr/>
            <p:nvPr/>
          </p:nvSpPr>
          <p:spPr>
            <a:xfrm>
              <a:off x="1763380" y="386999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257" name="Rounded Rectangle 180">
              <a:extLst>
                <a:ext uri="{FF2B5EF4-FFF2-40B4-BE49-F238E27FC236}">
                  <a16:creationId xmlns:a16="http://schemas.microsoft.com/office/drawing/2014/main" id="{49D3D0A1-A5BB-4DD1-A6D2-02951BE44373}"/>
                </a:ext>
              </a:extLst>
            </p:cNvPr>
            <p:cNvSpPr/>
            <p:nvPr/>
          </p:nvSpPr>
          <p:spPr>
            <a:xfrm>
              <a:off x="1384089" y="4536248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258" name="Rounded Rectangle 181">
              <a:extLst>
                <a:ext uri="{FF2B5EF4-FFF2-40B4-BE49-F238E27FC236}">
                  <a16:creationId xmlns:a16="http://schemas.microsoft.com/office/drawing/2014/main" id="{B2D4431A-80A2-4BA7-8F0E-95700E0103ED}"/>
                </a:ext>
              </a:extLst>
            </p:cNvPr>
            <p:cNvSpPr/>
            <p:nvPr/>
          </p:nvSpPr>
          <p:spPr>
            <a:xfrm>
              <a:off x="1384089" y="5202507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27</a:t>
              </a:r>
            </a:p>
          </p:txBody>
        </p:sp>
        <p:sp>
          <p:nvSpPr>
            <p:cNvPr id="259" name="Round Same Side Corner Rectangle 182">
              <a:extLst>
                <a:ext uri="{FF2B5EF4-FFF2-40B4-BE49-F238E27FC236}">
                  <a16:creationId xmlns:a16="http://schemas.microsoft.com/office/drawing/2014/main" id="{ABE91149-0E4B-4CD1-B009-5E4BFD4874B7}"/>
                </a:ext>
              </a:extLst>
            </p:cNvPr>
            <p:cNvSpPr/>
            <p:nvPr/>
          </p:nvSpPr>
          <p:spPr>
            <a:xfrm>
              <a:off x="555020" y="3068721"/>
              <a:ext cx="2794108" cy="332969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0" rIns="9144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July 2021</a:t>
              </a:r>
            </a:p>
          </p:txBody>
        </p:sp>
        <p:sp>
          <p:nvSpPr>
            <p:cNvPr id="260" name="Rounded Rectangle 195">
              <a:extLst>
                <a:ext uri="{FF2B5EF4-FFF2-40B4-BE49-F238E27FC236}">
                  <a16:creationId xmlns:a16="http://schemas.microsoft.com/office/drawing/2014/main" id="{8465E960-5EA5-4639-8DC9-AF8278595097}"/>
                </a:ext>
              </a:extLst>
            </p:cNvPr>
            <p:cNvSpPr/>
            <p:nvPr/>
          </p:nvSpPr>
          <p:spPr>
            <a:xfrm>
              <a:off x="2142668" y="5196961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ea typeface="Questrial" charset="0"/>
                  <a:cs typeface="Segoe UI" panose="020B0502040204020203" pitchFamily="34" charset="0"/>
                </a:rPr>
                <a:t>29</a:t>
              </a:r>
            </a:p>
          </p:txBody>
        </p:sp>
        <p:sp>
          <p:nvSpPr>
            <p:cNvPr id="261" name="Rounded Rectangle 196">
              <a:extLst>
                <a:ext uri="{FF2B5EF4-FFF2-40B4-BE49-F238E27FC236}">
                  <a16:creationId xmlns:a16="http://schemas.microsoft.com/office/drawing/2014/main" id="{577EA92B-75A4-4BFB-AA54-32324DCF2E8A}"/>
                </a:ext>
              </a:extLst>
            </p:cNvPr>
            <p:cNvSpPr/>
            <p:nvPr/>
          </p:nvSpPr>
          <p:spPr>
            <a:xfrm>
              <a:off x="2521959" y="5196961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262" name="Rounded Rectangle 197">
              <a:extLst>
                <a:ext uri="{FF2B5EF4-FFF2-40B4-BE49-F238E27FC236}">
                  <a16:creationId xmlns:a16="http://schemas.microsoft.com/office/drawing/2014/main" id="{3BD14E15-6423-410C-BFBA-48894265B7E5}"/>
                </a:ext>
              </a:extLst>
            </p:cNvPr>
            <p:cNvSpPr/>
            <p:nvPr/>
          </p:nvSpPr>
          <p:spPr>
            <a:xfrm>
              <a:off x="2901247" y="5196961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31</a:t>
              </a:r>
            </a:p>
          </p:txBody>
        </p:sp>
        <p:sp>
          <p:nvSpPr>
            <p:cNvPr id="263" name="Rounded Rectangle 200">
              <a:extLst>
                <a:ext uri="{FF2B5EF4-FFF2-40B4-BE49-F238E27FC236}">
                  <a16:creationId xmlns:a16="http://schemas.microsoft.com/office/drawing/2014/main" id="{ACA8D111-19CE-45B7-ADED-0D161221B614}"/>
                </a:ext>
              </a:extLst>
            </p:cNvPr>
            <p:cNvSpPr/>
            <p:nvPr/>
          </p:nvSpPr>
          <p:spPr>
            <a:xfrm>
              <a:off x="625511" y="3864442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27</a:t>
              </a:r>
            </a:p>
          </p:txBody>
        </p:sp>
        <p:sp>
          <p:nvSpPr>
            <p:cNvPr id="264" name="Rounded Rectangle 201">
              <a:extLst>
                <a:ext uri="{FF2B5EF4-FFF2-40B4-BE49-F238E27FC236}">
                  <a16:creationId xmlns:a16="http://schemas.microsoft.com/office/drawing/2014/main" id="{47828F3C-23C4-48DD-A550-7E11F5D89A30}"/>
                </a:ext>
              </a:extLst>
            </p:cNvPr>
            <p:cNvSpPr/>
            <p:nvPr/>
          </p:nvSpPr>
          <p:spPr>
            <a:xfrm>
              <a:off x="1004801" y="3864442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265" name="Rounded Rectangle 169">
              <a:extLst>
                <a:ext uri="{FF2B5EF4-FFF2-40B4-BE49-F238E27FC236}">
                  <a16:creationId xmlns:a16="http://schemas.microsoft.com/office/drawing/2014/main" id="{AE997262-BCFD-49FE-BDE3-25962BD48437}"/>
                </a:ext>
              </a:extLst>
            </p:cNvPr>
            <p:cNvSpPr/>
            <p:nvPr/>
          </p:nvSpPr>
          <p:spPr>
            <a:xfrm>
              <a:off x="625511" y="5532715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66" name="Rounded Rectangle 170">
              <a:extLst>
                <a:ext uri="{FF2B5EF4-FFF2-40B4-BE49-F238E27FC236}">
                  <a16:creationId xmlns:a16="http://schemas.microsoft.com/office/drawing/2014/main" id="{BCFDE586-45D7-4610-AA6F-7FFD194A1A7E}"/>
                </a:ext>
              </a:extLst>
            </p:cNvPr>
            <p:cNvSpPr/>
            <p:nvPr/>
          </p:nvSpPr>
          <p:spPr>
            <a:xfrm>
              <a:off x="1004801" y="5532715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67" name="Rounded Rectangle 171">
              <a:extLst>
                <a:ext uri="{FF2B5EF4-FFF2-40B4-BE49-F238E27FC236}">
                  <a16:creationId xmlns:a16="http://schemas.microsoft.com/office/drawing/2014/main" id="{EBD26E5F-FD02-460E-96CA-CE9CFC740FBE}"/>
                </a:ext>
              </a:extLst>
            </p:cNvPr>
            <p:cNvSpPr/>
            <p:nvPr/>
          </p:nvSpPr>
          <p:spPr>
            <a:xfrm>
              <a:off x="1763380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268" name="Rounded Rectangle 181">
              <a:extLst>
                <a:ext uri="{FF2B5EF4-FFF2-40B4-BE49-F238E27FC236}">
                  <a16:creationId xmlns:a16="http://schemas.microsoft.com/office/drawing/2014/main" id="{D10329BE-C246-4459-9523-2C195C536A46}"/>
                </a:ext>
              </a:extLst>
            </p:cNvPr>
            <p:cNvSpPr/>
            <p:nvPr/>
          </p:nvSpPr>
          <p:spPr>
            <a:xfrm>
              <a:off x="1384089" y="5538264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69" name="Rounded Rectangle 195">
              <a:extLst>
                <a:ext uri="{FF2B5EF4-FFF2-40B4-BE49-F238E27FC236}">
                  <a16:creationId xmlns:a16="http://schemas.microsoft.com/office/drawing/2014/main" id="{0325E143-68D1-4987-8610-49E07C535D7C}"/>
                </a:ext>
              </a:extLst>
            </p:cNvPr>
            <p:cNvSpPr/>
            <p:nvPr/>
          </p:nvSpPr>
          <p:spPr>
            <a:xfrm>
              <a:off x="2142668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70" name="Rounded Rectangle 196">
              <a:extLst>
                <a:ext uri="{FF2B5EF4-FFF2-40B4-BE49-F238E27FC236}">
                  <a16:creationId xmlns:a16="http://schemas.microsoft.com/office/drawing/2014/main" id="{9E373EF9-B913-4752-915C-D5AE29A5F8C2}"/>
                </a:ext>
              </a:extLst>
            </p:cNvPr>
            <p:cNvSpPr/>
            <p:nvPr/>
          </p:nvSpPr>
          <p:spPr>
            <a:xfrm>
              <a:off x="2521959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71" name="Rounded Rectangle 197">
              <a:extLst>
                <a:ext uri="{FF2B5EF4-FFF2-40B4-BE49-F238E27FC236}">
                  <a16:creationId xmlns:a16="http://schemas.microsoft.com/office/drawing/2014/main" id="{200BF802-AD28-49B8-9570-1F7CF4AD0120}"/>
                </a:ext>
              </a:extLst>
            </p:cNvPr>
            <p:cNvSpPr/>
            <p:nvPr/>
          </p:nvSpPr>
          <p:spPr>
            <a:xfrm>
              <a:off x="2901247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34A4EF8-4DB5-455E-8C5F-399B8410AA57}"/>
              </a:ext>
            </a:extLst>
          </p:cNvPr>
          <p:cNvGrpSpPr/>
          <p:nvPr/>
        </p:nvGrpSpPr>
        <p:grpSpPr>
          <a:xfrm>
            <a:off x="6295054" y="3068721"/>
            <a:ext cx="2794108" cy="2865947"/>
            <a:chOff x="555020" y="3068721"/>
            <a:chExt cx="2794108" cy="2865947"/>
          </a:xfrm>
        </p:grpSpPr>
        <p:sp>
          <p:nvSpPr>
            <p:cNvPr id="273" name="Rounded Rectangle 86">
              <a:extLst>
                <a:ext uri="{FF2B5EF4-FFF2-40B4-BE49-F238E27FC236}">
                  <a16:creationId xmlns:a16="http://schemas.microsoft.com/office/drawing/2014/main" id="{1534EEB1-C6BC-4F05-B35C-0E9C8B1BC644}"/>
                </a:ext>
              </a:extLst>
            </p:cNvPr>
            <p:cNvSpPr/>
            <p:nvPr/>
          </p:nvSpPr>
          <p:spPr>
            <a:xfrm>
              <a:off x="555020" y="3068721"/>
              <a:ext cx="2794108" cy="2865947"/>
            </a:xfrm>
            <a:prstGeom prst="roundRect">
              <a:avLst>
                <a:gd name="adj" fmla="val 1231"/>
              </a:avLst>
            </a:prstGeom>
            <a:solidFill>
              <a:srgbClr val="0D0D0D"/>
            </a:solidFill>
            <a:ln w="38100">
              <a:solidFill>
                <a:schemeClr val="accent1"/>
              </a:solidFill>
            </a:ln>
            <a:effectLst>
              <a:outerShdw blurRad="635000" dist="254000" dir="5400000" sx="90000" sy="9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Rounded Rectangle 105">
              <a:extLst>
                <a:ext uri="{FF2B5EF4-FFF2-40B4-BE49-F238E27FC236}">
                  <a16:creationId xmlns:a16="http://schemas.microsoft.com/office/drawing/2014/main" id="{BD01C53D-5C68-4643-9854-BA0AB6441553}"/>
                </a:ext>
              </a:extLst>
            </p:cNvPr>
            <p:cNvSpPr/>
            <p:nvPr/>
          </p:nvSpPr>
          <p:spPr>
            <a:xfrm>
              <a:off x="1384089" y="386444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75" name="Rounded Rectangle 106">
              <a:extLst>
                <a:ext uri="{FF2B5EF4-FFF2-40B4-BE49-F238E27FC236}">
                  <a16:creationId xmlns:a16="http://schemas.microsoft.com/office/drawing/2014/main" id="{63697459-4B1C-4E39-8268-24CBB11113D8}"/>
                </a:ext>
              </a:extLst>
            </p:cNvPr>
            <p:cNvSpPr/>
            <p:nvPr/>
          </p:nvSpPr>
          <p:spPr>
            <a:xfrm>
              <a:off x="2142668" y="386444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76" name="Rounded Rectangle 107">
              <a:extLst>
                <a:ext uri="{FF2B5EF4-FFF2-40B4-BE49-F238E27FC236}">
                  <a16:creationId xmlns:a16="http://schemas.microsoft.com/office/drawing/2014/main" id="{94C38BFA-402A-40C0-BE15-133840173B1D}"/>
                </a:ext>
              </a:extLst>
            </p:cNvPr>
            <p:cNvSpPr/>
            <p:nvPr/>
          </p:nvSpPr>
          <p:spPr>
            <a:xfrm>
              <a:off x="2521959" y="386444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77" name="Rounded Rectangle 124">
              <a:extLst>
                <a:ext uri="{FF2B5EF4-FFF2-40B4-BE49-F238E27FC236}">
                  <a16:creationId xmlns:a16="http://schemas.microsoft.com/office/drawing/2014/main" id="{6D0F6290-39A5-40AF-B338-F2E2E81B81FA}"/>
                </a:ext>
              </a:extLst>
            </p:cNvPr>
            <p:cNvSpPr/>
            <p:nvPr/>
          </p:nvSpPr>
          <p:spPr>
            <a:xfrm>
              <a:off x="2901247" y="386444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278" name="Rounded Rectangle 125">
              <a:extLst>
                <a:ext uri="{FF2B5EF4-FFF2-40B4-BE49-F238E27FC236}">
                  <a16:creationId xmlns:a16="http://schemas.microsoft.com/office/drawing/2014/main" id="{DAF07818-30EE-413B-AAF5-583500520755}"/>
                </a:ext>
              </a:extLst>
            </p:cNvPr>
            <p:cNvSpPr/>
            <p:nvPr/>
          </p:nvSpPr>
          <p:spPr>
            <a:xfrm>
              <a:off x="625511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279" name="Rounded Rectangle 126">
              <a:extLst>
                <a:ext uri="{FF2B5EF4-FFF2-40B4-BE49-F238E27FC236}">
                  <a16:creationId xmlns:a16="http://schemas.microsoft.com/office/drawing/2014/main" id="{FBD6FC14-7BC3-42AD-801D-489F5336F640}"/>
                </a:ext>
              </a:extLst>
            </p:cNvPr>
            <p:cNvSpPr/>
            <p:nvPr/>
          </p:nvSpPr>
          <p:spPr>
            <a:xfrm>
              <a:off x="1004801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280" name="Rounded Rectangle 143">
              <a:extLst>
                <a:ext uri="{FF2B5EF4-FFF2-40B4-BE49-F238E27FC236}">
                  <a16:creationId xmlns:a16="http://schemas.microsoft.com/office/drawing/2014/main" id="{1CBB2074-8CC1-4D33-9DB6-ACAFAA1BC31A}"/>
                </a:ext>
              </a:extLst>
            </p:cNvPr>
            <p:cNvSpPr/>
            <p:nvPr/>
          </p:nvSpPr>
          <p:spPr>
            <a:xfrm>
              <a:off x="1384089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281" name="Rounded Rectangle 144">
              <a:extLst>
                <a:ext uri="{FF2B5EF4-FFF2-40B4-BE49-F238E27FC236}">
                  <a16:creationId xmlns:a16="http://schemas.microsoft.com/office/drawing/2014/main" id="{FAC1987B-A179-4C83-B32C-F835D9614456}"/>
                </a:ext>
              </a:extLst>
            </p:cNvPr>
            <p:cNvSpPr/>
            <p:nvPr/>
          </p:nvSpPr>
          <p:spPr>
            <a:xfrm>
              <a:off x="1763380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282" name="Rounded Rectangle 153">
              <a:extLst>
                <a:ext uri="{FF2B5EF4-FFF2-40B4-BE49-F238E27FC236}">
                  <a16:creationId xmlns:a16="http://schemas.microsoft.com/office/drawing/2014/main" id="{D350FF79-B955-44B3-A6AB-DE0E0892E485}"/>
                </a:ext>
              </a:extLst>
            </p:cNvPr>
            <p:cNvSpPr/>
            <p:nvPr/>
          </p:nvSpPr>
          <p:spPr>
            <a:xfrm>
              <a:off x="2142668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283" name="Rounded Rectangle 154">
              <a:extLst>
                <a:ext uri="{FF2B5EF4-FFF2-40B4-BE49-F238E27FC236}">
                  <a16:creationId xmlns:a16="http://schemas.microsoft.com/office/drawing/2014/main" id="{40B37138-5DB7-45AA-B1FD-3B83CD26BA3D}"/>
                </a:ext>
              </a:extLst>
            </p:cNvPr>
            <p:cNvSpPr/>
            <p:nvPr/>
          </p:nvSpPr>
          <p:spPr>
            <a:xfrm>
              <a:off x="2521959" y="419757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284" name="Rounded Rectangle 155">
              <a:extLst>
                <a:ext uri="{FF2B5EF4-FFF2-40B4-BE49-F238E27FC236}">
                  <a16:creationId xmlns:a16="http://schemas.microsoft.com/office/drawing/2014/main" id="{7CAC79D5-FA8F-49FB-BA08-BFF5713B41AD}"/>
                </a:ext>
              </a:extLst>
            </p:cNvPr>
            <p:cNvSpPr/>
            <p:nvPr/>
          </p:nvSpPr>
          <p:spPr>
            <a:xfrm>
              <a:off x="2901247" y="419757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285" name="Rounded Rectangle 156">
              <a:extLst>
                <a:ext uri="{FF2B5EF4-FFF2-40B4-BE49-F238E27FC236}">
                  <a16:creationId xmlns:a16="http://schemas.microsoft.com/office/drawing/2014/main" id="{F7FEBB1F-0423-4224-A1BD-59FDDF4BD642}"/>
                </a:ext>
              </a:extLst>
            </p:cNvPr>
            <p:cNvSpPr/>
            <p:nvPr/>
          </p:nvSpPr>
          <p:spPr>
            <a:xfrm>
              <a:off x="625511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286" name="Rounded Rectangle 157">
              <a:extLst>
                <a:ext uri="{FF2B5EF4-FFF2-40B4-BE49-F238E27FC236}">
                  <a16:creationId xmlns:a16="http://schemas.microsoft.com/office/drawing/2014/main" id="{6E7163AD-8096-4F99-8FD1-254E5B45C3F0}"/>
                </a:ext>
              </a:extLst>
            </p:cNvPr>
            <p:cNvSpPr/>
            <p:nvPr/>
          </p:nvSpPr>
          <p:spPr>
            <a:xfrm>
              <a:off x="1004801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16</a:t>
              </a:r>
            </a:p>
          </p:txBody>
        </p:sp>
        <p:sp>
          <p:nvSpPr>
            <p:cNvPr id="287" name="Rounded Rectangle 158">
              <a:extLst>
                <a:ext uri="{FF2B5EF4-FFF2-40B4-BE49-F238E27FC236}">
                  <a16:creationId xmlns:a16="http://schemas.microsoft.com/office/drawing/2014/main" id="{290FFD2C-018E-4243-891E-D07AB937DAED}"/>
                </a:ext>
              </a:extLst>
            </p:cNvPr>
            <p:cNvSpPr/>
            <p:nvPr/>
          </p:nvSpPr>
          <p:spPr>
            <a:xfrm>
              <a:off x="1763380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288" name="Rounded Rectangle 159">
              <a:extLst>
                <a:ext uri="{FF2B5EF4-FFF2-40B4-BE49-F238E27FC236}">
                  <a16:creationId xmlns:a16="http://schemas.microsoft.com/office/drawing/2014/main" id="{3040A71C-356B-4202-B8C4-02EE4FAE47FB}"/>
                </a:ext>
              </a:extLst>
            </p:cNvPr>
            <p:cNvSpPr/>
            <p:nvPr/>
          </p:nvSpPr>
          <p:spPr>
            <a:xfrm>
              <a:off x="2142668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289" name="Rounded Rectangle 160">
              <a:extLst>
                <a:ext uri="{FF2B5EF4-FFF2-40B4-BE49-F238E27FC236}">
                  <a16:creationId xmlns:a16="http://schemas.microsoft.com/office/drawing/2014/main" id="{EE5AEF42-3547-427C-9613-9747F53D877F}"/>
                </a:ext>
              </a:extLst>
            </p:cNvPr>
            <p:cNvSpPr/>
            <p:nvPr/>
          </p:nvSpPr>
          <p:spPr>
            <a:xfrm>
              <a:off x="2521959" y="453070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290" name="Rounded Rectangle 161">
              <a:extLst>
                <a:ext uri="{FF2B5EF4-FFF2-40B4-BE49-F238E27FC236}">
                  <a16:creationId xmlns:a16="http://schemas.microsoft.com/office/drawing/2014/main" id="{04C2AAE0-80E4-44F4-9CD3-C38671437963}"/>
                </a:ext>
              </a:extLst>
            </p:cNvPr>
            <p:cNvSpPr/>
            <p:nvPr/>
          </p:nvSpPr>
          <p:spPr>
            <a:xfrm>
              <a:off x="2901247" y="4529385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21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1" name="Rounded Rectangle 162">
              <a:extLst>
                <a:ext uri="{FF2B5EF4-FFF2-40B4-BE49-F238E27FC236}">
                  <a16:creationId xmlns:a16="http://schemas.microsoft.com/office/drawing/2014/main" id="{A8363F5B-47AE-4F61-B89D-6EBA2A20E1D8}"/>
                </a:ext>
              </a:extLst>
            </p:cNvPr>
            <p:cNvSpPr/>
            <p:nvPr/>
          </p:nvSpPr>
          <p:spPr>
            <a:xfrm>
              <a:off x="625511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22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92" name="Rounded Rectangle 163">
              <a:extLst>
                <a:ext uri="{FF2B5EF4-FFF2-40B4-BE49-F238E27FC236}">
                  <a16:creationId xmlns:a16="http://schemas.microsoft.com/office/drawing/2014/main" id="{9686F7F4-299E-473B-8791-1D1CF883EFC2}"/>
                </a:ext>
              </a:extLst>
            </p:cNvPr>
            <p:cNvSpPr/>
            <p:nvPr/>
          </p:nvSpPr>
          <p:spPr>
            <a:xfrm>
              <a:off x="1004801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23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93" name="Rounded Rectangle 164">
              <a:extLst>
                <a:ext uri="{FF2B5EF4-FFF2-40B4-BE49-F238E27FC236}">
                  <a16:creationId xmlns:a16="http://schemas.microsoft.com/office/drawing/2014/main" id="{A6A2F8DD-37EE-40C4-9C03-ABD4713AF83E}"/>
                </a:ext>
              </a:extLst>
            </p:cNvPr>
            <p:cNvSpPr/>
            <p:nvPr/>
          </p:nvSpPr>
          <p:spPr>
            <a:xfrm>
              <a:off x="1384089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24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94" name="Rounded Rectangle 165">
              <a:extLst>
                <a:ext uri="{FF2B5EF4-FFF2-40B4-BE49-F238E27FC236}">
                  <a16:creationId xmlns:a16="http://schemas.microsoft.com/office/drawing/2014/main" id="{B95C6E23-3526-4DA2-BFE5-2E07289F3276}"/>
                </a:ext>
              </a:extLst>
            </p:cNvPr>
            <p:cNvSpPr/>
            <p:nvPr/>
          </p:nvSpPr>
          <p:spPr>
            <a:xfrm>
              <a:off x="1763380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25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95" name="Rounded Rectangle 166">
              <a:extLst>
                <a:ext uri="{FF2B5EF4-FFF2-40B4-BE49-F238E27FC236}">
                  <a16:creationId xmlns:a16="http://schemas.microsoft.com/office/drawing/2014/main" id="{C261DA7D-D4B4-49FC-B3C7-266F5EA6FEC8}"/>
                </a:ext>
              </a:extLst>
            </p:cNvPr>
            <p:cNvSpPr/>
            <p:nvPr/>
          </p:nvSpPr>
          <p:spPr>
            <a:xfrm>
              <a:off x="2142668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26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96" name="Rounded Rectangle 167">
              <a:extLst>
                <a:ext uri="{FF2B5EF4-FFF2-40B4-BE49-F238E27FC236}">
                  <a16:creationId xmlns:a16="http://schemas.microsoft.com/office/drawing/2014/main" id="{1A221329-71C8-4180-939A-2DB6FBF4457D}"/>
                </a:ext>
              </a:extLst>
            </p:cNvPr>
            <p:cNvSpPr/>
            <p:nvPr/>
          </p:nvSpPr>
          <p:spPr>
            <a:xfrm>
              <a:off x="2521959" y="4863829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27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97" name="Rounded Rectangle 168">
              <a:extLst>
                <a:ext uri="{FF2B5EF4-FFF2-40B4-BE49-F238E27FC236}">
                  <a16:creationId xmlns:a16="http://schemas.microsoft.com/office/drawing/2014/main" id="{C7957B0F-018F-4F6D-91EC-16B2A9E8E997}"/>
                </a:ext>
              </a:extLst>
            </p:cNvPr>
            <p:cNvSpPr/>
            <p:nvPr/>
          </p:nvSpPr>
          <p:spPr>
            <a:xfrm>
              <a:off x="2901247" y="4863829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8" name="Rounded Rectangle 169">
              <a:extLst>
                <a:ext uri="{FF2B5EF4-FFF2-40B4-BE49-F238E27FC236}">
                  <a16:creationId xmlns:a16="http://schemas.microsoft.com/office/drawing/2014/main" id="{24F3235D-6923-44A1-8940-12A751F69203}"/>
                </a:ext>
              </a:extLst>
            </p:cNvPr>
            <p:cNvSpPr/>
            <p:nvPr/>
          </p:nvSpPr>
          <p:spPr>
            <a:xfrm>
              <a:off x="625511" y="5196958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29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99" name="Rounded Rectangle 170">
              <a:extLst>
                <a:ext uri="{FF2B5EF4-FFF2-40B4-BE49-F238E27FC236}">
                  <a16:creationId xmlns:a16="http://schemas.microsoft.com/office/drawing/2014/main" id="{35BC6C99-14C5-4770-AEA8-37E2448A3AFE}"/>
                </a:ext>
              </a:extLst>
            </p:cNvPr>
            <p:cNvSpPr/>
            <p:nvPr/>
          </p:nvSpPr>
          <p:spPr>
            <a:xfrm>
              <a:off x="1004801" y="5196958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30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00" name="Rounded Rectangle 171">
              <a:extLst>
                <a:ext uri="{FF2B5EF4-FFF2-40B4-BE49-F238E27FC236}">
                  <a16:creationId xmlns:a16="http://schemas.microsoft.com/office/drawing/2014/main" id="{010075D9-3A18-40AE-BBEA-455FBA4421F5}"/>
                </a:ext>
              </a:extLst>
            </p:cNvPr>
            <p:cNvSpPr/>
            <p:nvPr/>
          </p:nvSpPr>
          <p:spPr>
            <a:xfrm>
              <a:off x="1763380" y="519695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9848247-7971-4B67-AA7C-41D2DACFA56A}"/>
                </a:ext>
              </a:extLst>
            </p:cNvPr>
            <p:cNvSpPr/>
            <p:nvPr/>
          </p:nvSpPr>
          <p:spPr>
            <a:xfrm>
              <a:off x="62551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M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83431646-EB2D-4F5B-B41A-D326B6F2C3B7}"/>
                </a:ext>
              </a:extLst>
            </p:cNvPr>
            <p:cNvSpPr/>
            <p:nvPr/>
          </p:nvSpPr>
          <p:spPr>
            <a:xfrm>
              <a:off x="100480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2EBFAC12-505E-4109-99DD-BA3E6A5AC419}"/>
                </a:ext>
              </a:extLst>
            </p:cNvPr>
            <p:cNvSpPr/>
            <p:nvPr/>
          </p:nvSpPr>
          <p:spPr>
            <a:xfrm>
              <a:off x="138408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W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D2F5B372-B0FE-4A24-89D5-C28B306AD31E}"/>
                </a:ext>
              </a:extLst>
            </p:cNvPr>
            <p:cNvSpPr/>
            <p:nvPr/>
          </p:nvSpPr>
          <p:spPr>
            <a:xfrm>
              <a:off x="1763380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1D1A2917-1798-4445-A2B0-2E929EE1A253}"/>
                </a:ext>
              </a:extLst>
            </p:cNvPr>
            <p:cNvSpPr/>
            <p:nvPr/>
          </p:nvSpPr>
          <p:spPr>
            <a:xfrm>
              <a:off x="2142668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F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3C2339D7-2EE9-4E2A-B030-F5DBEBAA8F93}"/>
                </a:ext>
              </a:extLst>
            </p:cNvPr>
            <p:cNvSpPr/>
            <p:nvPr/>
          </p:nvSpPr>
          <p:spPr>
            <a:xfrm>
              <a:off x="252195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1F496DC-E3F3-498F-858E-21D2495D795E}"/>
                </a:ext>
              </a:extLst>
            </p:cNvPr>
            <p:cNvSpPr/>
            <p:nvPr/>
          </p:nvSpPr>
          <p:spPr>
            <a:xfrm>
              <a:off x="2901247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308" name="Rounded Rectangle 179">
              <a:extLst>
                <a:ext uri="{FF2B5EF4-FFF2-40B4-BE49-F238E27FC236}">
                  <a16:creationId xmlns:a16="http://schemas.microsoft.com/office/drawing/2014/main" id="{EFD65E45-5EB0-419B-98C4-661EFD243FA4}"/>
                </a:ext>
              </a:extLst>
            </p:cNvPr>
            <p:cNvSpPr/>
            <p:nvPr/>
          </p:nvSpPr>
          <p:spPr>
            <a:xfrm>
              <a:off x="1763380" y="3869991"/>
              <a:ext cx="379290" cy="333131"/>
            </a:xfrm>
            <a:prstGeom prst="round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309" name="Rounded Rectangle 180">
              <a:extLst>
                <a:ext uri="{FF2B5EF4-FFF2-40B4-BE49-F238E27FC236}">
                  <a16:creationId xmlns:a16="http://schemas.microsoft.com/office/drawing/2014/main" id="{4F42E599-FCD7-4778-97BA-93F5E8B58C2F}"/>
                </a:ext>
              </a:extLst>
            </p:cNvPr>
            <p:cNvSpPr/>
            <p:nvPr/>
          </p:nvSpPr>
          <p:spPr>
            <a:xfrm>
              <a:off x="1384089" y="4536248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310" name="Rounded Rectangle 181">
              <a:extLst>
                <a:ext uri="{FF2B5EF4-FFF2-40B4-BE49-F238E27FC236}">
                  <a16:creationId xmlns:a16="http://schemas.microsoft.com/office/drawing/2014/main" id="{101B0439-8D78-466A-A38A-F8DAEB0E38BF}"/>
                </a:ext>
              </a:extLst>
            </p:cNvPr>
            <p:cNvSpPr/>
            <p:nvPr/>
          </p:nvSpPr>
          <p:spPr>
            <a:xfrm>
              <a:off x="1384089" y="5202507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31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1" name="Round Same Side Corner Rectangle 182">
              <a:extLst>
                <a:ext uri="{FF2B5EF4-FFF2-40B4-BE49-F238E27FC236}">
                  <a16:creationId xmlns:a16="http://schemas.microsoft.com/office/drawing/2014/main" id="{BB4D624F-8603-4D47-B45E-6A979B6EB136}"/>
                </a:ext>
              </a:extLst>
            </p:cNvPr>
            <p:cNvSpPr/>
            <p:nvPr/>
          </p:nvSpPr>
          <p:spPr>
            <a:xfrm>
              <a:off x="555020" y="3068721"/>
              <a:ext cx="2794108" cy="332969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0" rIns="9144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August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 2021</a:t>
              </a:r>
            </a:p>
          </p:txBody>
        </p:sp>
        <p:sp>
          <p:nvSpPr>
            <p:cNvPr id="312" name="Rounded Rectangle 195">
              <a:extLst>
                <a:ext uri="{FF2B5EF4-FFF2-40B4-BE49-F238E27FC236}">
                  <a16:creationId xmlns:a16="http://schemas.microsoft.com/office/drawing/2014/main" id="{8B214907-8CAF-4612-A271-7BF57451CD2A}"/>
                </a:ext>
              </a:extLst>
            </p:cNvPr>
            <p:cNvSpPr/>
            <p:nvPr/>
          </p:nvSpPr>
          <p:spPr>
            <a:xfrm>
              <a:off x="2142668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3" name="Rounded Rectangle 196">
              <a:extLst>
                <a:ext uri="{FF2B5EF4-FFF2-40B4-BE49-F238E27FC236}">
                  <a16:creationId xmlns:a16="http://schemas.microsoft.com/office/drawing/2014/main" id="{278AB060-9A85-43CA-9EC0-82A74EC49519}"/>
                </a:ext>
              </a:extLst>
            </p:cNvPr>
            <p:cNvSpPr/>
            <p:nvPr/>
          </p:nvSpPr>
          <p:spPr>
            <a:xfrm>
              <a:off x="2521959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3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4" name="Rounded Rectangle 197">
              <a:extLst>
                <a:ext uri="{FF2B5EF4-FFF2-40B4-BE49-F238E27FC236}">
                  <a16:creationId xmlns:a16="http://schemas.microsoft.com/office/drawing/2014/main" id="{DD662A83-3A84-455E-81B1-94333DDA07D5}"/>
                </a:ext>
              </a:extLst>
            </p:cNvPr>
            <p:cNvSpPr/>
            <p:nvPr/>
          </p:nvSpPr>
          <p:spPr>
            <a:xfrm>
              <a:off x="2901247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4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5" name="Rounded Rectangle 200">
              <a:extLst>
                <a:ext uri="{FF2B5EF4-FFF2-40B4-BE49-F238E27FC236}">
                  <a16:creationId xmlns:a16="http://schemas.microsoft.com/office/drawing/2014/main" id="{A052B049-10A9-4B83-AE79-3D244344FB6B}"/>
                </a:ext>
              </a:extLst>
            </p:cNvPr>
            <p:cNvSpPr/>
            <p:nvPr/>
          </p:nvSpPr>
          <p:spPr>
            <a:xfrm>
              <a:off x="625511" y="386444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16" name="Rounded Rectangle 201">
              <a:extLst>
                <a:ext uri="{FF2B5EF4-FFF2-40B4-BE49-F238E27FC236}">
                  <a16:creationId xmlns:a16="http://schemas.microsoft.com/office/drawing/2014/main" id="{31C1BFB5-5317-4B9B-A09B-CE43A938AEC9}"/>
                </a:ext>
              </a:extLst>
            </p:cNvPr>
            <p:cNvSpPr/>
            <p:nvPr/>
          </p:nvSpPr>
          <p:spPr>
            <a:xfrm>
              <a:off x="1004801" y="3864442"/>
              <a:ext cx="379290" cy="333131"/>
            </a:xfrm>
            <a:prstGeom prst="roundRect">
              <a:avLst/>
            </a:prstGeom>
            <a:solidFill>
              <a:srgbClr val="262626"/>
            </a:solidFill>
            <a:ln w="6350" cap="flat" cmpd="sng" algn="ctr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17" name="Rounded Rectangle 169">
              <a:extLst>
                <a:ext uri="{FF2B5EF4-FFF2-40B4-BE49-F238E27FC236}">
                  <a16:creationId xmlns:a16="http://schemas.microsoft.com/office/drawing/2014/main" id="{8C7FF6E6-63E5-4C6D-A06D-44E40D357091}"/>
                </a:ext>
              </a:extLst>
            </p:cNvPr>
            <p:cNvSpPr/>
            <p:nvPr/>
          </p:nvSpPr>
          <p:spPr>
            <a:xfrm>
              <a:off x="625511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5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8" name="Rounded Rectangle 170">
              <a:extLst>
                <a:ext uri="{FF2B5EF4-FFF2-40B4-BE49-F238E27FC236}">
                  <a16:creationId xmlns:a16="http://schemas.microsoft.com/office/drawing/2014/main" id="{45442A29-9785-4620-AE5F-7916BC2FC356}"/>
                </a:ext>
              </a:extLst>
            </p:cNvPr>
            <p:cNvSpPr/>
            <p:nvPr/>
          </p:nvSpPr>
          <p:spPr>
            <a:xfrm>
              <a:off x="1004801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6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9" name="Rounded Rectangle 171">
              <a:extLst>
                <a:ext uri="{FF2B5EF4-FFF2-40B4-BE49-F238E27FC236}">
                  <a16:creationId xmlns:a16="http://schemas.microsoft.com/office/drawing/2014/main" id="{EB4FE4E8-1A9A-477C-B641-1CF6C88AF0E4}"/>
                </a:ext>
              </a:extLst>
            </p:cNvPr>
            <p:cNvSpPr/>
            <p:nvPr/>
          </p:nvSpPr>
          <p:spPr>
            <a:xfrm>
              <a:off x="1763380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8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20" name="Rounded Rectangle 181">
              <a:extLst>
                <a:ext uri="{FF2B5EF4-FFF2-40B4-BE49-F238E27FC236}">
                  <a16:creationId xmlns:a16="http://schemas.microsoft.com/office/drawing/2014/main" id="{DB3BEAE4-FF8D-4F69-ADD1-853E73D78D6B}"/>
                </a:ext>
              </a:extLst>
            </p:cNvPr>
            <p:cNvSpPr/>
            <p:nvPr/>
          </p:nvSpPr>
          <p:spPr>
            <a:xfrm>
              <a:off x="1384089" y="5538264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7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21" name="Rounded Rectangle 195">
              <a:extLst>
                <a:ext uri="{FF2B5EF4-FFF2-40B4-BE49-F238E27FC236}">
                  <a16:creationId xmlns:a16="http://schemas.microsoft.com/office/drawing/2014/main" id="{5863EAB5-6C6C-47F7-A355-1DDBB72A94C5}"/>
                </a:ext>
              </a:extLst>
            </p:cNvPr>
            <p:cNvSpPr/>
            <p:nvPr/>
          </p:nvSpPr>
          <p:spPr>
            <a:xfrm>
              <a:off x="2142668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322" name="Rounded Rectangle 196">
              <a:extLst>
                <a:ext uri="{FF2B5EF4-FFF2-40B4-BE49-F238E27FC236}">
                  <a16:creationId xmlns:a16="http://schemas.microsoft.com/office/drawing/2014/main" id="{2FBEA6FE-21DF-4F4D-BCA3-DA39AB6B2AED}"/>
                </a:ext>
              </a:extLst>
            </p:cNvPr>
            <p:cNvSpPr/>
            <p:nvPr/>
          </p:nvSpPr>
          <p:spPr>
            <a:xfrm>
              <a:off x="2521959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10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23" name="Rounded Rectangle 197">
              <a:extLst>
                <a:ext uri="{FF2B5EF4-FFF2-40B4-BE49-F238E27FC236}">
                  <a16:creationId xmlns:a16="http://schemas.microsoft.com/office/drawing/2014/main" id="{4E37B020-7756-4909-BA85-2FF9AD8C0B01}"/>
                </a:ext>
              </a:extLst>
            </p:cNvPr>
            <p:cNvSpPr/>
            <p:nvPr/>
          </p:nvSpPr>
          <p:spPr>
            <a:xfrm>
              <a:off x="2901247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11</a:t>
              </a:r>
              <a:endParaRPr lang="en-US" sz="1050" kern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31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5" grpId="0"/>
      <p:bldP spid="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38527C-7B3A-44BC-92BB-98817176E0F7}"/>
              </a:ext>
            </a:extLst>
          </p:cNvPr>
          <p:cNvSpPr/>
          <p:nvPr/>
        </p:nvSpPr>
        <p:spPr>
          <a:xfrm>
            <a:off x="1372184" y="919353"/>
            <a:ext cx="5040312" cy="2609165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770EB-5506-4DA9-A0C6-A800DBD476D6}"/>
              </a:ext>
            </a:extLst>
          </p:cNvPr>
          <p:cNvGrpSpPr/>
          <p:nvPr/>
        </p:nvGrpSpPr>
        <p:grpSpPr>
          <a:xfrm>
            <a:off x="1517566" y="1281326"/>
            <a:ext cx="4724568" cy="1955069"/>
            <a:chOff x="958020" y="3376820"/>
            <a:chExt cx="5224555" cy="236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397693-1F5F-4D1B-B609-130F6DD970E7}"/>
                </a:ext>
              </a:extLst>
            </p:cNvPr>
            <p:cNvGrpSpPr/>
            <p:nvPr/>
          </p:nvGrpSpPr>
          <p:grpSpPr>
            <a:xfrm>
              <a:off x="958020" y="3465079"/>
              <a:ext cx="5224555" cy="2278141"/>
              <a:chOff x="958020" y="3465079"/>
              <a:chExt cx="5224555" cy="227814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7E18DD-A31D-4EDF-B201-00FB416EB854}"/>
                  </a:ext>
                </a:extLst>
              </p:cNvPr>
              <p:cNvGrpSpPr/>
              <p:nvPr/>
            </p:nvGrpSpPr>
            <p:grpSpPr>
              <a:xfrm>
                <a:off x="1289633" y="3465079"/>
                <a:ext cx="4656117" cy="1879992"/>
                <a:chOff x="1209330" y="3100995"/>
                <a:chExt cx="9773341" cy="250154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357D799-EBF4-4239-9C2A-2E3417713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3100995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E0D049C-D99C-42E4-9697-02AD187F0B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3726382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38C6B72-6D0B-4243-A441-65674D7304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4351769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94AFC42-DDC7-4A5B-B309-6C6896E0AF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4977156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7D91AAE-BEA2-40ED-85BE-3DAB04E48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5602544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F5E531-F307-4192-B67E-AA4116F842D0}"/>
                  </a:ext>
                </a:extLst>
              </p:cNvPr>
              <p:cNvGrpSpPr/>
              <p:nvPr/>
            </p:nvGrpSpPr>
            <p:grpSpPr>
              <a:xfrm>
                <a:off x="958020" y="5462708"/>
                <a:ext cx="5224555" cy="280512"/>
                <a:chOff x="519548" y="5774313"/>
                <a:chExt cx="10966511" cy="373254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A29F95-F237-49AD-B599-02F61F0C7942}"/>
                    </a:ext>
                  </a:extLst>
                </p:cNvPr>
                <p:cNvSpPr txBox="1"/>
                <p:nvPr/>
              </p:nvSpPr>
              <p:spPr>
                <a:xfrm>
                  <a:off x="519548" y="5774313"/>
                  <a:ext cx="1646070" cy="368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Jan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81CF99B-A3FC-40FC-ADE8-F4667245686C}"/>
                    </a:ext>
                  </a:extLst>
                </p:cNvPr>
                <p:cNvSpPr txBox="1"/>
                <p:nvPr/>
              </p:nvSpPr>
              <p:spPr>
                <a:xfrm>
                  <a:off x="2072956" y="5774314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Feb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E09F2-B9FD-4276-806B-BF5BFF3B665F}"/>
                    </a:ext>
                  </a:extLst>
                </p:cNvPr>
                <p:cNvSpPr txBox="1"/>
                <p:nvPr/>
              </p:nvSpPr>
              <p:spPr>
                <a:xfrm>
                  <a:off x="3626364" y="5777401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Mar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757EEFB-ECF0-463D-B107-C2D10AB24038}"/>
                    </a:ext>
                  </a:extLst>
                </p:cNvPr>
                <p:cNvSpPr txBox="1"/>
                <p:nvPr/>
              </p:nvSpPr>
              <p:spPr>
                <a:xfrm>
                  <a:off x="5179772" y="5777401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Apr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E903F9A-14E5-406A-9C37-A7CF094AA2CA}"/>
                    </a:ext>
                  </a:extLst>
                </p:cNvPr>
                <p:cNvSpPr txBox="1"/>
                <p:nvPr/>
              </p:nvSpPr>
              <p:spPr>
                <a:xfrm>
                  <a:off x="6733180" y="5775899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May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85F8C2-78AE-4491-991C-A5CF83A81AF3}"/>
                    </a:ext>
                  </a:extLst>
                </p:cNvPr>
                <p:cNvSpPr txBox="1"/>
                <p:nvPr/>
              </p:nvSpPr>
              <p:spPr>
                <a:xfrm>
                  <a:off x="8286588" y="5775899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Jun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480223-F3FD-478D-B982-211057D7BB2C}"/>
                    </a:ext>
                  </a:extLst>
                </p:cNvPr>
                <p:cNvSpPr txBox="1"/>
                <p:nvPr/>
              </p:nvSpPr>
              <p:spPr>
                <a:xfrm>
                  <a:off x="9839989" y="5778987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Jul</a:t>
                  </a:r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75285A-80EB-47AF-95E1-66C10524298B}"/>
                </a:ext>
              </a:extLst>
            </p:cNvPr>
            <p:cNvSpPr/>
            <p:nvPr/>
          </p:nvSpPr>
          <p:spPr>
            <a:xfrm>
              <a:off x="1289634" y="3376820"/>
              <a:ext cx="4656116" cy="1673736"/>
            </a:xfrm>
            <a:custGeom>
              <a:avLst/>
              <a:gdLst>
                <a:gd name="connsiteX0" fmla="*/ 0 w 10421257"/>
                <a:gd name="connsiteY0" fmla="*/ 720404 h 2781462"/>
                <a:gd name="connsiteX1" fmla="*/ 1306285 w 10421257"/>
                <a:gd name="connsiteY1" fmla="*/ 255947 h 2781462"/>
                <a:gd name="connsiteX2" fmla="*/ 1814285 w 10421257"/>
                <a:gd name="connsiteY2" fmla="*/ 662347 h 2781462"/>
                <a:gd name="connsiteX3" fmla="*/ 2481942 w 10421257"/>
                <a:gd name="connsiteY3" fmla="*/ 502689 h 2781462"/>
                <a:gd name="connsiteX4" fmla="*/ 3280228 w 10421257"/>
                <a:gd name="connsiteY4" fmla="*/ 1707375 h 2781462"/>
                <a:gd name="connsiteX5" fmla="*/ 3802742 w 10421257"/>
                <a:gd name="connsiteY5" fmla="*/ 1692861 h 2781462"/>
                <a:gd name="connsiteX6" fmla="*/ 4136571 w 10421257"/>
                <a:gd name="connsiteY6" fmla="*/ 2229889 h 2781462"/>
                <a:gd name="connsiteX7" fmla="*/ 4310742 w 10421257"/>
                <a:gd name="connsiteY7" fmla="*/ 2563718 h 2781462"/>
                <a:gd name="connsiteX8" fmla="*/ 4542971 w 10421257"/>
                <a:gd name="connsiteY8" fmla="*/ 2592747 h 2781462"/>
                <a:gd name="connsiteX9" fmla="*/ 4862285 w 10421257"/>
                <a:gd name="connsiteY9" fmla="*/ 2607261 h 2781462"/>
                <a:gd name="connsiteX10" fmla="*/ 5210628 w 10421257"/>
                <a:gd name="connsiteY10" fmla="*/ 212404 h 2781462"/>
                <a:gd name="connsiteX11" fmla="*/ 5733142 w 10421257"/>
                <a:gd name="connsiteY11" fmla="*/ 197889 h 2781462"/>
                <a:gd name="connsiteX12" fmla="*/ 6183085 w 10421257"/>
                <a:gd name="connsiteY12" fmla="*/ 110804 h 2781462"/>
                <a:gd name="connsiteX13" fmla="*/ 6908800 w 10421257"/>
                <a:gd name="connsiteY13" fmla="*/ 1954118 h 2781462"/>
                <a:gd name="connsiteX14" fmla="*/ 7518400 w 10421257"/>
                <a:gd name="connsiteY14" fmla="*/ 1794461 h 2781462"/>
                <a:gd name="connsiteX15" fmla="*/ 7750628 w 10421257"/>
                <a:gd name="connsiteY15" fmla="*/ 2128289 h 2781462"/>
                <a:gd name="connsiteX16" fmla="*/ 8287657 w 10421257"/>
                <a:gd name="connsiteY16" fmla="*/ 2404061 h 2781462"/>
                <a:gd name="connsiteX17" fmla="*/ 9056914 w 10421257"/>
                <a:gd name="connsiteY17" fmla="*/ 938118 h 2781462"/>
                <a:gd name="connsiteX18" fmla="*/ 9710057 w 10421257"/>
                <a:gd name="connsiteY18" fmla="*/ 2055718 h 2781462"/>
                <a:gd name="connsiteX19" fmla="*/ 10189028 w 10421257"/>
                <a:gd name="connsiteY19" fmla="*/ 1867032 h 2781462"/>
                <a:gd name="connsiteX20" fmla="*/ 10421257 w 10421257"/>
                <a:gd name="connsiteY20" fmla="*/ 2084747 h 278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21257" h="2781462">
                  <a:moveTo>
                    <a:pt x="0" y="720404"/>
                  </a:moveTo>
                  <a:cubicBezTo>
                    <a:pt x="501952" y="493013"/>
                    <a:pt x="1003904" y="265623"/>
                    <a:pt x="1306285" y="255947"/>
                  </a:cubicBezTo>
                  <a:cubicBezTo>
                    <a:pt x="1608666" y="246271"/>
                    <a:pt x="1618342" y="621223"/>
                    <a:pt x="1814285" y="662347"/>
                  </a:cubicBezTo>
                  <a:cubicBezTo>
                    <a:pt x="2010228" y="703471"/>
                    <a:pt x="2237618" y="328518"/>
                    <a:pt x="2481942" y="502689"/>
                  </a:cubicBezTo>
                  <a:cubicBezTo>
                    <a:pt x="2726266" y="676860"/>
                    <a:pt x="3060095" y="1509013"/>
                    <a:pt x="3280228" y="1707375"/>
                  </a:cubicBezTo>
                  <a:cubicBezTo>
                    <a:pt x="3500361" y="1905737"/>
                    <a:pt x="3660018" y="1605775"/>
                    <a:pt x="3802742" y="1692861"/>
                  </a:cubicBezTo>
                  <a:cubicBezTo>
                    <a:pt x="3945466" y="1779947"/>
                    <a:pt x="4051904" y="2084746"/>
                    <a:pt x="4136571" y="2229889"/>
                  </a:cubicBezTo>
                  <a:cubicBezTo>
                    <a:pt x="4221238" y="2375032"/>
                    <a:pt x="4243009" y="2503242"/>
                    <a:pt x="4310742" y="2563718"/>
                  </a:cubicBezTo>
                  <a:cubicBezTo>
                    <a:pt x="4378475" y="2624194"/>
                    <a:pt x="4451047" y="2585490"/>
                    <a:pt x="4542971" y="2592747"/>
                  </a:cubicBezTo>
                  <a:cubicBezTo>
                    <a:pt x="4634895" y="2600004"/>
                    <a:pt x="4751009" y="3003985"/>
                    <a:pt x="4862285" y="2607261"/>
                  </a:cubicBezTo>
                  <a:cubicBezTo>
                    <a:pt x="4973561" y="2210537"/>
                    <a:pt x="5065485" y="613966"/>
                    <a:pt x="5210628" y="212404"/>
                  </a:cubicBezTo>
                  <a:cubicBezTo>
                    <a:pt x="5355771" y="-189158"/>
                    <a:pt x="5571066" y="214822"/>
                    <a:pt x="5733142" y="197889"/>
                  </a:cubicBezTo>
                  <a:cubicBezTo>
                    <a:pt x="5733142" y="197889"/>
                    <a:pt x="5987142" y="-181901"/>
                    <a:pt x="6183085" y="110804"/>
                  </a:cubicBezTo>
                  <a:cubicBezTo>
                    <a:pt x="6379028" y="403509"/>
                    <a:pt x="6686248" y="1673509"/>
                    <a:pt x="6908800" y="1954118"/>
                  </a:cubicBezTo>
                  <a:cubicBezTo>
                    <a:pt x="7131353" y="2234728"/>
                    <a:pt x="7378095" y="1765433"/>
                    <a:pt x="7518400" y="1794461"/>
                  </a:cubicBezTo>
                  <a:cubicBezTo>
                    <a:pt x="7658705" y="1823489"/>
                    <a:pt x="7622419" y="2026689"/>
                    <a:pt x="7750628" y="2128289"/>
                  </a:cubicBezTo>
                  <a:cubicBezTo>
                    <a:pt x="7878837" y="2229889"/>
                    <a:pt x="8069943" y="2602423"/>
                    <a:pt x="8287657" y="2404061"/>
                  </a:cubicBezTo>
                  <a:cubicBezTo>
                    <a:pt x="8505371" y="2205699"/>
                    <a:pt x="8819847" y="996175"/>
                    <a:pt x="9056914" y="938118"/>
                  </a:cubicBezTo>
                  <a:cubicBezTo>
                    <a:pt x="9293981" y="880061"/>
                    <a:pt x="9521372" y="1900899"/>
                    <a:pt x="9710057" y="2055718"/>
                  </a:cubicBezTo>
                  <a:cubicBezTo>
                    <a:pt x="9898742" y="2210537"/>
                    <a:pt x="10070495" y="1862194"/>
                    <a:pt x="10189028" y="1867032"/>
                  </a:cubicBezTo>
                  <a:cubicBezTo>
                    <a:pt x="10307561" y="1871870"/>
                    <a:pt x="10364409" y="1978308"/>
                    <a:pt x="10421257" y="2084747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AFA129-D4F8-495F-BB2E-FA36E22146BB}"/>
                </a:ext>
              </a:extLst>
            </p:cNvPr>
            <p:cNvGrpSpPr/>
            <p:nvPr/>
          </p:nvGrpSpPr>
          <p:grpSpPr>
            <a:xfrm>
              <a:off x="2887353" y="4300262"/>
              <a:ext cx="159612" cy="159610"/>
              <a:chOff x="4694213" y="4218039"/>
              <a:chExt cx="191729" cy="191729"/>
            </a:xfrm>
            <a:effectLst>
              <a:outerShdw blurRad="4064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D11879B-F3CA-432E-BEDC-BED8D51667D7}"/>
                  </a:ext>
                </a:extLst>
              </p:cNvPr>
              <p:cNvSpPr/>
              <p:nvPr/>
            </p:nvSpPr>
            <p:spPr>
              <a:xfrm>
                <a:off x="4694213" y="4218039"/>
                <a:ext cx="191729" cy="19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7EB123A-152E-4291-99DA-E233CBED5D2B}"/>
                  </a:ext>
                </a:extLst>
              </p:cNvPr>
              <p:cNvSpPr/>
              <p:nvPr/>
            </p:nvSpPr>
            <p:spPr>
              <a:xfrm>
                <a:off x="4722632" y="4246459"/>
                <a:ext cx="134890" cy="134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77D573-69C2-41AB-8F09-1E27BF68436F}"/>
                </a:ext>
              </a:extLst>
            </p:cNvPr>
            <p:cNvGrpSpPr/>
            <p:nvPr/>
          </p:nvGrpSpPr>
          <p:grpSpPr>
            <a:xfrm>
              <a:off x="2163371" y="3543341"/>
              <a:ext cx="1607574" cy="634141"/>
              <a:chOff x="2163371" y="3543341"/>
              <a:chExt cx="1607574" cy="63414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B2D6EB-93C7-406F-8ECC-C4B1B10C4F22}"/>
                  </a:ext>
                </a:extLst>
              </p:cNvPr>
              <p:cNvGrpSpPr/>
              <p:nvPr/>
            </p:nvGrpSpPr>
            <p:grpSpPr>
              <a:xfrm>
                <a:off x="2163371" y="3543341"/>
                <a:ext cx="1607574" cy="634141"/>
                <a:chOff x="3927762" y="3509855"/>
                <a:chExt cx="1607574" cy="634141"/>
              </a:xfrm>
              <a:solidFill>
                <a:schemeClr val="bg1"/>
              </a:solidFill>
              <a:effectLst>
                <a:outerShdw blurRad="1270000" dist="482600" dir="5400000" sx="60000" sy="6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CB8CF793-48D5-4988-8B21-327BB4D31D0B}"/>
                    </a:ext>
                  </a:extLst>
                </p:cNvPr>
                <p:cNvSpPr/>
                <p:nvPr/>
              </p:nvSpPr>
              <p:spPr>
                <a:xfrm>
                  <a:off x="3927762" y="3509855"/>
                  <a:ext cx="1607574" cy="54558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2D0D69E5-8FE1-4B32-A963-9CD1866C77D7}"/>
                    </a:ext>
                  </a:extLst>
                </p:cNvPr>
                <p:cNvSpPr/>
                <p:nvPr/>
              </p:nvSpPr>
              <p:spPr>
                <a:xfrm flipV="1">
                  <a:off x="4648364" y="4050905"/>
                  <a:ext cx="166371" cy="9309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FA7DED-4AB0-4ECD-91F3-39ACBD437FF1}"/>
                  </a:ext>
                </a:extLst>
              </p:cNvPr>
              <p:cNvSpPr txBox="1"/>
              <p:nvPr/>
            </p:nvSpPr>
            <p:spPr>
              <a:xfrm>
                <a:off x="2333276" y="3611240"/>
                <a:ext cx="1267766" cy="409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xa Light" panose="02000000000000000000" pitchFamily="50" charset="0"/>
                    <a:ea typeface="Roboto Medium" panose="02000000000000000000" pitchFamily="2" charset="0"/>
                    <a:cs typeface="Segoe UI" panose="020B0502040204020203" pitchFamily="34" charset="0"/>
                  </a:rPr>
                  <a:t>USD 765</a:t>
                </a:r>
                <a:endParaRPr lang="id-ID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FE36FE-CEF2-40FD-A0B7-40257448AC72}"/>
              </a:ext>
            </a:extLst>
          </p:cNvPr>
          <p:cNvSpPr/>
          <p:nvPr/>
        </p:nvSpPr>
        <p:spPr>
          <a:xfrm>
            <a:off x="1359694" y="3722878"/>
            <a:ext cx="504031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1B2282D-3C3B-41ED-B308-AA8A4D28C068}"/>
              </a:ext>
            </a:extLst>
          </p:cNvPr>
          <p:cNvSpPr/>
          <p:nvPr/>
        </p:nvSpPr>
        <p:spPr>
          <a:xfrm>
            <a:off x="6582858" y="954278"/>
            <a:ext cx="4249448" cy="2609165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5FD4EEB-56B7-46EA-B9DC-4F3CC4A78B39}"/>
              </a:ext>
            </a:extLst>
          </p:cNvPr>
          <p:cNvSpPr/>
          <p:nvPr/>
        </p:nvSpPr>
        <p:spPr>
          <a:xfrm>
            <a:off x="6582858" y="3722878"/>
            <a:ext cx="204959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0722E14-C098-4E0E-A96C-80380B3A9EE4}"/>
              </a:ext>
            </a:extLst>
          </p:cNvPr>
          <p:cNvSpPr/>
          <p:nvPr/>
        </p:nvSpPr>
        <p:spPr>
          <a:xfrm>
            <a:off x="8782714" y="3722878"/>
            <a:ext cx="204959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67DA0B-1CCE-4473-AC6B-301B923D8AAD}"/>
              </a:ext>
            </a:extLst>
          </p:cNvPr>
          <p:cNvSpPr/>
          <p:nvPr/>
        </p:nvSpPr>
        <p:spPr>
          <a:xfrm>
            <a:off x="6453155" y="4376066"/>
            <a:ext cx="232955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r>
              <a:rPr lang="en-US" sz="54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d-ID" sz="54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id-ID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C3632D-1BF0-4063-A6AB-D9DDAD2610B0}"/>
              </a:ext>
            </a:extLst>
          </p:cNvPr>
          <p:cNvSpPr/>
          <p:nvPr/>
        </p:nvSpPr>
        <p:spPr>
          <a:xfrm>
            <a:off x="6453155" y="4035162"/>
            <a:ext cx="23295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Basic Plan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45C9E7-DF9C-40BD-BA31-9236C1B06ED6}"/>
              </a:ext>
            </a:extLst>
          </p:cNvPr>
          <p:cNvSpPr/>
          <p:nvPr/>
        </p:nvSpPr>
        <p:spPr>
          <a:xfrm>
            <a:off x="6912481" y="2455111"/>
            <a:ext cx="2082049" cy="36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Percentage One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EF3BF3-DB9A-420B-BCA0-56CA5584C12B}"/>
              </a:ext>
            </a:extLst>
          </p:cNvPr>
          <p:cNvSpPr/>
          <p:nvPr/>
        </p:nvSpPr>
        <p:spPr>
          <a:xfrm>
            <a:off x="6912482" y="2814820"/>
            <a:ext cx="3386423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</a:t>
            </a:r>
            <a:endParaRPr lang="id-ID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03AF8DAE-695D-49F6-8EB6-C554DDA30243}"/>
              </a:ext>
            </a:extLst>
          </p:cNvPr>
          <p:cNvSpPr/>
          <p:nvPr/>
        </p:nvSpPr>
        <p:spPr>
          <a:xfrm>
            <a:off x="8285010" y="1505611"/>
            <a:ext cx="303982" cy="432725"/>
          </a:xfrm>
          <a:prstGeom prst="upArrow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82600E-BFF8-4B4B-B74F-974A7B9A1100}"/>
              </a:ext>
            </a:extLst>
          </p:cNvPr>
          <p:cNvGrpSpPr/>
          <p:nvPr/>
        </p:nvGrpSpPr>
        <p:grpSpPr>
          <a:xfrm>
            <a:off x="6802248" y="1281326"/>
            <a:ext cx="1130608" cy="881294"/>
            <a:chOff x="1168130" y="2988353"/>
            <a:chExt cx="1130608" cy="88129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B1431D-6AA8-4DE1-9313-18AB833F526A}"/>
                </a:ext>
              </a:extLst>
            </p:cNvPr>
            <p:cNvGrpSpPr/>
            <p:nvPr/>
          </p:nvGrpSpPr>
          <p:grpSpPr>
            <a:xfrm>
              <a:off x="1292787" y="2988353"/>
              <a:ext cx="881294" cy="881294"/>
              <a:chOff x="7240651" y="3977291"/>
              <a:chExt cx="1266392" cy="126639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29AC6A5-3275-4136-8A87-86EF73CD67E3}"/>
                  </a:ext>
                </a:extLst>
              </p:cNvPr>
              <p:cNvSpPr/>
              <p:nvPr/>
            </p:nvSpPr>
            <p:spPr>
              <a:xfrm>
                <a:off x="7240651" y="3977291"/>
                <a:ext cx="1266392" cy="1266392"/>
              </a:xfrm>
              <a:prstGeom prst="ellipse">
                <a:avLst/>
              </a:prstGeom>
              <a:noFill/>
              <a:ln w="508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4A327113-93C5-4D65-8146-A5068F39E768}"/>
                  </a:ext>
                </a:extLst>
              </p:cNvPr>
              <p:cNvSpPr/>
              <p:nvPr/>
            </p:nvSpPr>
            <p:spPr>
              <a:xfrm>
                <a:off x="7240651" y="3977291"/>
                <a:ext cx="1266392" cy="1266392"/>
              </a:xfrm>
              <a:prstGeom prst="arc">
                <a:avLst>
                  <a:gd name="adj1" fmla="val 5142864"/>
                  <a:gd name="adj2" fmla="val 21356867"/>
                </a:avLst>
              </a:prstGeom>
              <a:ln w="50800" cap="rnd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2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6BDD77D-97E7-4FD9-A959-FA7C26786756}"/>
                </a:ext>
              </a:extLst>
            </p:cNvPr>
            <p:cNvSpPr/>
            <p:nvPr/>
          </p:nvSpPr>
          <p:spPr>
            <a:xfrm>
              <a:off x="1168130" y="3228368"/>
              <a:ext cx="1130608" cy="40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75%</a:t>
              </a:r>
            </a:p>
          </p:txBody>
        </p:sp>
      </p:grpSp>
      <p:sp>
        <p:nvSpPr>
          <p:cNvPr id="54" name="Freeform 29">
            <a:extLst>
              <a:ext uri="{FF2B5EF4-FFF2-40B4-BE49-F238E27FC236}">
                <a16:creationId xmlns:a16="http://schemas.microsoft.com/office/drawing/2014/main" id="{69490906-4144-4608-80B3-028C8120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506" y="1297651"/>
            <a:ext cx="1013284" cy="104545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C40A43-D23D-420B-A042-401320D13F6E}"/>
              </a:ext>
            </a:extLst>
          </p:cNvPr>
          <p:cNvGrpSpPr/>
          <p:nvPr/>
        </p:nvGrpSpPr>
        <p:grpSpPr>
          <a:xfrm>
            <a:off x="9013043" y="4020488"/>
            <a:ext cx="1588934" cy="1483242"/>
            <a:chOff x="8690524" y="4203643"/>
            <a:chExt cx="1451618" cy="135506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66E55A-7013-473F-B258-A8FB3419F49A}"/>
                </a:ext>
              </a:extLst>
            </p:cNvPr>
            <p:cNvSpPr/>
            <p:nvPr/>
          </p:nvSpPr>
          <p:spPr>
            <a:xfrm>
              <a:off x="8968536" y="4203643"/>
              <a:ext cx="895592" cy="895592"/>
            </a:xfrm>
            <a:prstGeom prst="ellipse">
              <a:avLst/>
            </a:prstGeom>
            <a:noFill/>
            <a:ln w="50800">
              <a:solidFill>
                <a:schemeClr val="bg1">
                  <a:lumMod val="95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1DABF237-9502-4407-98AA-EAE6A04868BA}"/>
                </a:ext>
              </a:extLst>
            </p:cNvPr>
            <p:cNvSpPr/>
            <p:nvPr/>
          </p:nvSpPr>
          <p:spPr>
            <a:xfrm>
              <a:off x="8968536" y="4203643"/>
              <a:ext cx="895592" cy="895592"/>
            </a:xfrm>
            <a:prstGeom prst="arc">
              <a:avLst>
                <a:gd name="adj1" fmla="val 19563372"/>
                <a:gd name="adj2" fmla="val 15998946"/>
              </a:avLst>
            </a:prstGeom>
            <a:ln w="50800" cap="rnd">
              <a:solidFill>
                <a:schemeClr val="bg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8C8EF9-ECE3-4274-9CAA-B617155D6E36}"/>
                </a:ext>
              </a:extLst>
            </p:cNvPr>
            <p:cNvSpPr/>
            <p:nvPr/>
          </p:nvSpPr>
          <p:spPr>
            <a:xfrm>
              <a:off x="9016549" y="4497551"/>
              <a:ext cx="799566" cy="33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80%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C3B5A2F-73FE-453E-9975-9C025FC1342F}"/>
                </a:ext>
              </a:extLst>
            </p:cNvPr>
            <p:cNvSpPr/>
            <p:nvPr/>
          </p:nvSpPr>
          <p:spPr>
            <a:xfrm>
              <a:off x="8690524" y="5277524"/>
              <a:ext cx="1451618" cy="281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  <a:cs typeface="Catamaran Bold" panose="00000800000000000000" pitchFamily="2" charset="0"/>
                </a:rPr>
                <a:t>Your Text Here</a:t>
              </a:r>
            </a:p>
          </p:txBody>
        </p: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DAB196F1-D71B-49B4-AE28-76AA7788026F}"/>
              </a:ext>
            </a:extLst>
          </p:cNvPr>
          <p:cNvSpPr/>
          <p:nvPr/>
        </p:nvSpPr>
        <p:spPr>
          <a:xfrm>
            <a:off x="1359694" y="3873983"/>
            <a:ext cx="5040312" cy="1521475"/>
          </a:xfrm>
          <a:custGeom>
            <a:avLst/>
            <a:gdLst>
              <a:gd name="connsiteX0" fmla="*/ 0 w 12192000"/>
              <a:gd name="connsiteY0" fmla="*/ 0 h 1295400"/>
              <a:gd name="connsiteX1" fmla="*/ 12192000 w 12192000"/>
              <a:gd name="connsiteY1" fmla="*/ 0 h 1295400"/>
              <a:gd name="connsiteX2" fmla="*/ 12192000 w 12192000"/>
              <a:gd name="connsiteY2" fmla="*/ 1295400 h 1295400"/>
              <a:gd name="connsiteX3" fmla="*/ 0 w 12192000"/>
              <a:gd name="connsiteY3" fmla="*/ 1295400 h 1295400"/>
              <a:gd name="connsiteX4" fmla="*/ 0 w 12192000"/>
              <a:gd name="connsiteY4" fmla="*/ 0 h 1295400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2192000 w 12192000"/>
              <a:gd name="connsiteY2" fmla="*/ 258538 h 1553938"/>
              <a:gd name="connsiteX3" fmla="*/ 12192000 w 12192000"/>
              <a:gd name="connsiteY3" fmla="*/ 1553938 h 1553938"/>
              <a:gd name="connsiteX4" fmla="*/ 0 w 12192000"/>
              <a:gd name="connsiteY4" fmla="*/ 1553938 h 1553938"/>
              <a:gd name="connsiteX5" fmla="*/ 0 w 12192000"/>
              <a:gd name="connsiteY5" fmla="*/ 258538 h 1553938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915886 w 12192000"/>
              <a:gd name="connsiteY2" fmla="*/ 377374 h 1553938"/>
              <a:gd name="connsiteX3" fmla="*/ 12192000 w 12192000"/>
              <a:gd name="connsiteY3" fmla="*/ 258538 h 1553938"/>
              <a:gd name="connsiteX4" fmla="*/ 12192000 w 12192000"/>
              <a:gd name="connsiteY4" fmla="*/ 1553938 h 1553938"/>
              <a:gd name="connsiteX5" fmla="*/ 0 w 12192000"/>
              <a:gd name="connsiteY5" fmla="*/ 1553938 h 1553938"/>
              <a:gd name="connsiteX6" fmla="*/ 0 w 12192000"/>
              <a:gd name="connsiteY6" fmla="*/ 258538 h 1553938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12192000 w 12192000"/>
              <a:gd name="connsiteY4" fmla="*/ 273050 h 1568450"/>
              <a:gd name="connsiteX5" fmla="*/ 12192000 w 12192000"/>
              <a:gd name="connsiteY5" fmla="*/ 1568450 h 1568450"/>
              <a:gd name="connsiteX6" fmla="*/ 0 w 12192000"/>
              <a:gd name="connsiteY6" fmla="*/ 1568450 h 1568450"/>
              <a:gd name="connsiteX7" fmla="*/ 0 w 12192000"/>
              <a:gd name="connsiteY7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12192000 w 12192000"/>
              <a:gd name="connsiteY5" fmla="*/ 273050 h 1568450"/>
              <a:gd name="connsiteX6" fmla="*/ 12192000 w 12192000"/>
              <a:gd name="connsiteY6" fmla="*/ 1568450 h 1568450"/>
              <a:gd name="connsiteX7" fmla="*/ 0 w 12192000"/>
              <a:gd name="connsiteY7" fmla="*/ 1568450 h 1568450"/>
              <a:gd name="connsiteX8" fmla="*/ 0 w 12192000"/>
              <a:gd name="connsiteY8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12192000 w 12192000"/>
              <a:gd name="connsiteY6" fmla="*/ 273050 h 1568450"/>
              <a:gd name="connsiteX7" fmla="*/ 12192000 w 12192000"/>
              <a:gd name="connsiteY7" fmla="*/ 1568450 h 1568450"/>
              <a:gd name="connsiteX8" fmla="*/ 0 w 12192000"/>
              <a:gd name="connsiteY8" fmla="*/ 1568450 h 1568450"/>
              <a:gd name="connsiteX9" fmla="*/ 0 w 12192000"/>
              <a:gd name="connsiteY9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12192000 w 12192000"/>
              <a:gd name="connsiteY7" fmla="*/ 273050 h 1568450"/>
              <a:gd name="connsiteX8" fmla="*/ 12192000 w 12192000"/>
              <a:gd name="connsiteY8" fmla="*/ 1568450 h 1568450"/>
              <a:gd name="connsiteX9" fmla="*/ 0 w 12192000"/>
              <a:gd name="connsiteY9" fmla="*/ 1568450 h 1568450"/>
              <a:gd name="connsiteX10" fmla="*/ 0 w 12192000"/>
              <a:gd name="connsiteY10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12192000 w 12192000"/>
              <a:gd name="connsiteY8" fmla="*/ 273050 h 1568450"/>
              <a:gd name="connsiteX9" fmla="*/ 12192000 w 12192000"/>
              <a:gd name="connsiteY9" fmla="*/ 1568450 h 1568450"/>
              <a:gd name="connsiteX10" fmla="*/ 0 w 12192000"/>
              <a:gd name="connsiteY10" fmla="*/ 1568450 h 1568450"/>
              <a:gd name="connsiteX11" fmla="*/ 0 w 12192000"/>
              <a:gd name="connsiteY11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12192000 w 12192000"/>
              <a:gd name="connsiteY9" fmla="*/ 273050 h 1568450"/>
              <a:gd name="connsiteX10" fmla="*/ 12192000 w 12192000"/>
              <a:gd name="connsiteY10" fmla="*/ 1568450 h 1568450"/>
              <a:gd name="connsiteX11" fmla="*/ 0 w 12192000"/>
              <a:gd name="connsiteY11" fmla="*/ 1568450 h 1568450"/>
              <a:gd name="connsiteX12" fmla="*/ 0 w 12192000"/>
              <a:gd name="connsiteY12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2192000 w 12192000"/>
              <a:gd name="connsiteY10" fmla="*/ 273050 h 1568450"/>
              <a:gd name="connsiteX11" fmla="*/ 12192000 w 12192000"/>
              <a:gd name="connsiteY11" fmla="*/ 1568450 h 1568450"/>
              <a:gd name="connsiteX12" fmla="*/ 0 w 12192000"/>
              <a:gd name="connsiteY12" fmla="*/ 1568450 h 1568450"/>
              <a:gd name="connsiteX13" fmla="*/ 0 w 12192000"/>
              <a:gd name="connsiteY13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550400 w 12192000"/>
              <a:gd name="connsiteY9" fmla="*/ 159657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1658 h 2027058"/>
              <a:gd name="connsiteX1" fmla="*/ 840377 w 12192000"/>
              <a:gd name="connsiteY1" fmla="*/ 682 h 2027058"/>
              <a:gd name="connsiteX2" fmla="*/ 1915886 w 12192000"/>
              <a:gd name="connsiteY2" fmla="*/ 850494 h 2027058"/>
              <a:gd name="connsiteX3" fmla="*/ 3091543 w 12192000"/>
              <a:gd name="connsiteY3" fmla="*/ 458608 h 2027058"/>
              <a:gd name="connsiteX4" fmla="*/ 4499429 w 12192000"/>
              <a:gd name="connsiteY4" fmla="*/ 1169808 h 2027058"/>
              <a:gd name="connsiteX5" fmla="*/ 5399314 w 12192000"/>
              <a:gd name="connsiteY5" fmla="*/ 865008 h 2027058"/>
              <a:gd name="connsiteX6" fmla="*/ 6008914 w 12192000"/>
              <a:gd name="connsiteY6" fmla="*/ 1024665 h 2027058"/>
              <a:gd name="connsiteX7" fmla="*/ 7155543 w 12192000"/>
              <a:gd name="connsiteY7" fmla="*/ 806951 h 2027058"/>
              <a:gd name="connsiteX8" fmla="*/ 8389257 w 12192000"/>
              <a:gd name="connsiteY8" fmla="*/ 458608 h 2027058"/>
              <a:gd name="connsiteX9" fmla="*/ 9550400 w 12192000"/>
              <a:gd name="connsiteY9" fmla="*/ 618265 h 2027058"/>
              <a:gd name="connsiteX10" fmla="*/ 10914743 w 12192000"/>
              <a:gd name="connsiteY10" fmla="*/ 1053694 h 2027058"/>
              <a:gd name="connsiteX11" fmla="*/ 12192000 w 12192000"/>
              <a:gd name="connsiteY11" fmla="*/ 731658 h 2027058"/>
              <a:gd name="connsiteX12" fmla="*/ 12192000 w 12192000"/>
              <a:gd name="connsiteY12" fmla="*/ 2027058 h 2027058"/>
              <a:gd name="connsiteX13" fmla="*/ 0 w 12192000"/>
              <a:gd name="connsiteY13" fmla="*/ 2027058 h 2027058"/>
              <a:gd name="connsiteX14" fmla="*/ 0 w 12192000"/>
              <a:gd name="connsiteY14" fmla="*/ 731658 h 202705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8389257 w 12192000"/>
              <a:gd name="connsiteY7" fmla="*/ 458598 h 2027048"/>
              <a:gd name="connsiteX8" fmla="*/ 9550400 w 12192000"/>
              <a:gd name="connsiteY8" fmla="*/ 618255 h 2027048"/>
              <a:gd name="connsiteX9" fmla="*/ 10914743 w 12192000"/>
              <a:gd name="connsiteY9" fmla="*/ 1053684 h 2027048"/>
              <a:gd name="connsiteX10" fmla="*/ 12192000 w 12192000"/>
              <a:gd name="connsiteY10" fmla="*/ 731648 h 2027048"/>
              <a:gd name="connsiteX11" fmla="*/ 12192000 w 12192000"/>
              <a:gd name="connsiteY11" fmla="*/ 2027048 h 2027048"/>
              <a:gd name="connsiteX12" fmla="*/ 0 w 12192000"/>
              <a:gd name="connsiteY12" fmla="*/ 2027048 h 2027048"/>
              <a:gd name="connsiteX13" fmla="*/ 0 w 12192000"/>
              <a:gd name="connsiteY13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9550400 w 12192000"/>
              <a:gd name="connsiteY7" fmla="*/ 618255 h 2027048"/>
              <a:gd name="connsiteX8" fmla="*/ 10914743 w 12192000"/>
              <a:gd name="connsiteY8" fmla="*/ 1053684 h 2027048"/>
              <a:gd name="connsiteX9" fmla="*/ 12192000 w 12192000"/>
              <a:gd name="connsiteY9" fmla="*/ 731648 h 2027048"/>
              <a:gd name="connsiteX10" fmla="*/ 12192000 w 12192000"/>
              <a:gd name="connsiteY10" fmla="*/ 2027048 h 2027048"/>
              <a:gd name="connsiteX11" fmla="*/ 0 w 12192000"/>
              <a:gd name="connsiteY11" fmla="*/ 2027048 h 2027048"/>
              <a:gd name="connsiteX12" fmla="*/ 0 w 12192000"/>
              <a:gd name="connsiteY12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0914743 w 12192000"/>
              <a:gd name="connsiteY7" fmla="*/ 1053684 h 2027048"/>
              <a:gd name="connsiteX8" fmla="*/ 12192000 w 12192000"/>
              <a:gd name="connsiteY8" fmla="*/ 731648 h 2027048"/>
              <a:gd name="connsiteX9" fmla="*/ 12192000 w 12192000"/>
              <a:gd name="connsiteY9" fmla="*/ 2027048 h 2027048"/>
              <a:gd name="connsiteX10" fmla="*/ 0 w 12192000"/>
              <a:gd name="connsiteY10" fmla="*/ 2027048 h 2027048"/>
              <a:gd name="connsiteX11" fmla="*/ 0 w 12192000"/>
              <a:gd name="connsiteY11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2192000 w 12192000"/>
              <a:gd name="connsiteY7" fmla="*/ 731648 h 2027048"/>
              <a:gd name="connsiteX8" fmla="*/ 12192000 w 12192000"/>
              <a:gd name="connsiteY8" fmla="*/ 2027048 h 2027048"/>
              <a:gd name="connsiteX9" fmla="*/ 0 w 12192000"/>
              <a:gd name="connsiteY9" fmla="*/ 2027048 h 2027048"/>
              <a:gd name="connsiteX10" fmla="*/ 0 w 12192000"/>
              <a:gd name="connsiteY10" fmla="*/ 731648 h 2027048"/>
              <a:gd name="connsiteX0" fmla="*/ 0 w 12320071"/>
              <a:gd name="connsiteY0" fmla="*/ 731648 h 2027048"/>
              <a:gd name="connsiteX1" fmla="*/ 840377 w 12320071"/>
              <a:gd name="connsiteY1" fmla="*/ 672 h 2027048"/>
              <a:gd name="connsiteX2" fmla="*/ 1915886 w 12320071"/>
              <a:gd name="connsiteY2" fmla="*/ 850484 h 2027048"/>
              <a:gd name="connsiteX3" fmla="*/ 3228703 w 12320071"/>
              <a:gd name="connsiteY3" fmla="*/ 649098 h 2027048"/>
              <a:gd name="connsiteX4" fmla="*/ 4499429 w 12320071"/>
              <a:gd name="connsiteY4" fmla="*/ 1169798 h 2027048"/>
              <a:gd name="connsiteX5" fmla="*/ 5460274 w 12320071"/>
              <a:gd name="connsiteY5" fmla="*/ 651638 h 2027048"/>
              <a:gd name="connsiteX6" fmla="*/ 6336574 w 12320071"/>
              <a:gd name="connsiteY6" fmla="*/ 1123715 h 2027048"/>
              <a:gd name="connsiteX7" fmla="*/ 12192000 w 12320071"/>
              <a:gd name="connsiteY7" fmla="*/ 2027048 h 2027048"/>
              <a:gd name="connsiteX8" fmla="*/ 0 w 12320071"/>
              <a:gd name="connsiteY8" fmla="*/ 2027048 h 2027048"/>
              <a:gd name="connsiteX9" fmla="*/ 0 w 12320071"/>
              <a:gd name="connsiteY9" fmla="*/ 731648 h 2027048"/>
              <a:gd name="connsiteX0" fmla="*/ 0 w 7193074"/>
              <a:gd name="connsiteY0" fmla="*/ 731648 h 2056076"/>
              <a:gd name="connsiteX1" fmla="*/ 840377 w 7193074"/>
              <a:gd name="connsiteY1" fmla="*/ 672 h 2056076"/>
              <a:gd name="connsiteX2" fmla="*/ 1915886 w 7193074"/>
              <a:gd name="connsiteY2" fmla="*/ 850484 h 2056076"/>
              <a:gd name="connsiteX3" fmla="*/ 3228703 w 7193074"/>
              <a:gd name="connsiteY3" fmla="*/ 649098 h 2056076"/>
              <a:gd name="connsiteX4" fmla="*/ 4499429 w 7193074"/>
              <a:gd name="connsiteY4" fmla="*/ 1169798 h 2056076"/>
              <a:gd name="connsiteX5" fmla="*/ 5460274 w 7193074"/>
              <a:gd name="connsiteY5" fmla="*/ 651638 h 2056076"/>
              <a:gd name="connsiteX6" fmla="*/ 6336574 w 7193074"/>
              <a:gd name="connsiteY6" fmla="*/ 1123715 h 2056076"/>
              <a:gd name="connsiteX7" fmla="*/ 6415314 w 7193074"/>
              <a:gd name="connsiteY7" fmla="*/ 2056076 h 2056076"/>
              <a:gd name="connsiteX8" fmla="*/ 0 w 7193074"/>
              <a:gd name="connsiteY8" fmla="*/ 2027048 h 2056076"/>
              <a:gd name="connsiteX9" fmla="*/ 0 w 7193074"/>
              <a:gd name="connsiteY9" fmla="*/ 731648 h 2056076"/>
              <a:gd name="connsiteX0" fmla="*/ 0 w 6855448"/>
              <a:gd name="connsiteY0" fmla="*/ 731648 h 2056079"/>
              <a:gd name="connsiteX1" fmla="*/ 840377 w 6855448"/>
              <a:gd name="connsiteY1" fmla="*/ 672 h 2056079"/>
              <a:gd name="connsiteX2" fmla="*/ 1915886 w 6855448"/>
              <a:gd name="connsiteY2" fmla="*/ 850484 h 2056079"/>
              <a:gd name="connsiteX3" fmla="*/ 3228703 w 6855448"/>
              <a:gd name="connsiteY3" fmla="*/ 649098 h 2056079"/>
              <a:gd name="connsiteX4" fmla="*/ 4499429 w 6855448"/>
              <a:gd name="connsiteY4" fmla="*/ 1169798 h 2056079"/>
              <a:gd name="connsiteX5" fmla="*/ 5460274 w 6855448"/>
              <a:gd name="connsiteY5" fmla="*/ 651638 h 2056079"/>
              <a:gd name="connsiteX6" fmla="*/ 6336574 w 6855448"/>
              <a:gd name="connsiteY6" fmla="*/ 1123715 h 2056079"/>
              <a:gd name="connsiteX7" fmla="*/ 6415314 w 6855448"/>
              <a:gd name="connsiteY7" fmla="*/ 2056076 h 2056079"/>
              <a:gd name="connsiteX8" fmla="*/ 0 w 6855448"/>
              <a:gd name="connsiteY8" fmla="*/ 2027048 h 2056079"/>
              <a:gd name="connsiteX9" fmla="*/ 0 w 6855448"/>
              <a:gd name="connsiteY9" fmla="*/ 731648 h 2056079"/>
              <a:gd name="connsiteX0" fmla="*/ 0 w 6415314"/>
              <a:gd name="connsiteY0" fmla="*/ 731648 h 2056078"/>
              <a:gd name="connsiteX1" fmla="*/ 840377 w 6415314"/>
              <a:gd name="connsiteY1" fmla="*/ 672 h 2056078"/>
              <a:gd name="connsiteX2" fmla="*/ 1915886 w 6415314"/>
              <a:gd name="connsiteY2" fmla="*/ 850484 h 2056078"/>
              <a:gd name="connsiteX3" fmla="*/ 3228703 w 6415314"/>
              <a:gd name="connsiteY3" fmla="*/ 649098 h 2056078"/>
              <a:gd name="connsiteX4" fmla="*/ 4499429 w 6415314"/>
              <a:gd name="connsiteY4" fmla="*/ 1169798 h 2056078"/>
              <a:gd name="connsiteX5" fmla="*/ 5460274 w 6415314"/>
              <a:gd name="connsiteY5" fmla="*/ 651638 h 2056078"/>
              <a:gd name="connsiteX6" fmla="*/ 6336574 w 6415314"/>
              <a:gd name="connsiteY6" fmla="*/ 1123715 h 2056078"/>
              <a:gd name="connsiteX7" fmla="*/ 6415314 w 6415314"/>
              <a:gd name="connsiteY7" fmla="*/ 2056076 h 2056078"/>
              <a:gd name="connsiteX8" fmla="*/ 0 w 6415314"/>
              <a:gd name="connsiteY8" fmla="*/ 2027048 h 2056078"/>
              <a:gd name="connsiteX9" fmla="*/ 0 w 6415314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36574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5956"/>
              <a:gd name="connsiteY0" fmla="*/ 731648 h 2056078"/>
              <a:gd name="connsiteX1" fmla="*/ 840377 w 6355956"/>
              <a:gd name="connsiteY1" fmla="*/ 672 h 2056078"/>
              <a:gd name="connsiteX2" fmla="*/ 1915886 w 6355956"/>
              <a:gd name="connsiteY2" fmla="*/ 850484 h 2056078"/>
              <a:gd name="connsiteX3" fmla="*/ 3228703 w 6355956"/>
              <a:gd name="connsiteY3" fmla="*/ 649098 h 2056078"/>
              <a:gd name="connsiteX4" fmla="*/ 4499429 w 6355956"/>
              <a:gd name="connsiteY4" fmla="*/ 1169798 h 2056078"/>
              <a:gd name="connsiteX5" fmla="*/ 5460274 w 6355956"/>
              <a:gd name="connsiteY5" fmla="*/ 651638 h 2056078"/>
              <a:gd name="connsiteX6" fmla="*/ 6348480 w 6355956"/>
              <a:gd name="connsiteY6" fmla="*/ 1123715 h 2056078"/>
              <a:gd name="connsiteX7" fmla="*/ 6351814 w 6355956"/>
              <a:gd name="connsiteY7" fmla="*/ 2056076 h 2056078"/>
              <a:gd name="connsiteX8" fmla="*/ 0 w 6355956"/>
              <a:gd name="connsiteY8" fmla="*/ 2027048 h 2056078"/>
              <a:gd name="connsiteX9" fmla="*/ 0 w 6355956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48480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27048 h 2051315"/>
              <a:gd name="connsiteX9" fmla="*/ 0 w 6356576"/>
              <a:gd name="connsiteY9" fmla="*/ 731648 h 2051315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47315 h 2051315"/>
              <a:gd name="connsiteX9" fmla="*/ 0 w 6356576"/>
              <a:gd name="connsiteY9" fmla="*/ 731648 h 2051315"/>
              <a:gd name="connsiteX0" fmla="*/ 0 w 6356576"/>
              <a:gd name="connsiteY0" fmla="*/ 731648 h 2051369"/>
              <a:gd name="connsiteX1" fmla="*/ 840377 w 6356576"/>
              <a:gd name="connsiteY1" fmla="*/ 672 h 2051369"/>
              <a:gd name="connsiteX2" fmla="*/ 1915886 w 6356576"/>
              <a:gd name="connsiteY2" fmla="*/ 850484 h 2051369"/>
              <a:gd name="connsiteX3" fmla="*/ 3228703 w 6356576"/>
              <a:gd name="connsiteY3" fmla="*/ 649098 h 2051369"/>
              <a:gd name="connsiteX4" fmla="*/ 4499429 w 6356576"/>
              <a:gd name="connsiteY4" fmla="*/ 1169798 h 2051369"/>
              <a:gd name="connsiteX5" fmla="*/ 5460274 w 6356576"/>
              <a:gd name="connsiteY5" fmla="*/ 651638 h 2051369"/>
              <a:gd name="connsiteX6" fmla="*/ 6348480 w 6356576"/>
              <a:gd name="connsiteY6" fmla="*/ 1123715 h 2051369"/>
              <a:gd name="connsiteX7" fmla="*/ 6356576 w 6356576"/>
              <a:gd name="connsiteY7" fmla="*/ 2051313 h 2051369"/>
              <a:gd name="connsiteX8" fmla="*/ 0 w 6356576"/>
              <a:gd name="connsiteY8" fmla="*/ 2051369 h 2051369"/>
              <a:gd name="connsiteX9" fmla="*/ 0 w 6356576"/>
              <a:gd name="connsiteY9" fmla="*/ 731648 h 205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6576" h="2051369">
                <a:moveTo>
                  <a:pt x="0" y="731648"/>
                </a:moveTo>
                <a:cubicBezTo>
                  <a:pt x="285448" y="732555"/>
                  <a:pt x="379669" y="30245"/>
                  <a:pt x="840377" y="672"/>
                </a:cubicBezTo>
                <a:cubicBezTo>
                  <a:pt x="1303383" y="-27752"/>
                  <a:pt x="1651000" y="856048"/>
                  <a:pt x="1915886" y="850484"/>
                </a:cubicBezTo>
                <a:cubicBezTo>
                  <a:pt x="2328092" y="830406"/>
                  <a:pt x="2725057" y="570116"/>
                  <a:pt x="3228703" y="649098"/>
                </a:cubicBezTo>
                <a:cubicBezTo>
                  <a:pt x="3728841" y="661556"/>
                  <a:pt x="4189791" y="1164960"/>
                  <a:pt x="4499429" y="1169798"/>
                </a:cubicBezTo>
                <a:cubicBezTo>
                  <a:pt x="4770362" y="1150446"/>
                  <a:pt x="5029321" y="701470"/>
                  <a:pt x="5460274" y="651638"/>
                </a:cubicBezTo>
                <a:cubicBezTo>
                  <a:pt x="5717540" y="623940"/>
                  <a:pt x="6159794" y="1128553"/>
                  <a:pt x="6348480" y="1123715"/>
                </a:cubicBezTo>
                <a:cubicBezTo>
                  <a:pt x="6351247" y="1129112"/>
                  <a:pt x="6352222" y="2053158"/>
                  <a:pt x="6356576" y="2051313"/>
                </a:cubicBezTo>
                <a:lnTo>
                  <a:pt x="0" y="2051369"/>
                </a:lnTo>
                <a:lnTo>
                  <a:pt x="0" y="73164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076D850-F3FC-4304-AA3D-12E0C485ACE6}"/>
              </a:ext>
            </a:extLst>
          </p:cNvPr>
          <p:cNvSpPr/>
          <p:nvPr/>
        </p:nvSpPr>
        <p:spPr>
          <a:xfrm>
            <a:off x="1359694" y="4149761"/>
            <a:ext cx="5040312" cy="1248552"/>
          </a:xfrm>
          <a:custGeom>
            <a:avLst/>
            <a:gdLst>
              <a:gd name="connsiteX0" fmla="*/ 0 w 12192000"/>
              <a:gd name="connsiteY0" fmla="*/ 0 h 1295400"/>
              <a:gd name="connsiteX1" fmla="*/ 12192000 w 12192000"/>
              <a:gd name="connsiteY1" fmla="*/ 0 h 1295400"/>
              <a:gd name="connsiteX2" fmla="*/ 12192000 w 12192000"/>
              <a:gd name="connsiteY2" fmla="*/ 1295400 h 1295400"/>
              <a:gd name="connsiteX3" fmla="*/ 0 w 12192000"/>
              <a:gd name="connsiteY3" fmla="*/ 1295400 h 1295400"/>
              <a:gd name="connsiteX4" fmla="*/ 0 w 12192000"/>
              <a:gd name="connsiteY4" fmla="*/ 0 h 1295400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2192000 w 12192000"/>
              <a:gd name="connsiteY2" fmla="*/ 258538 h 1553938"/>
              <a:gd name="connsiteX3" fmla="*/ 12192000 w 12192000"/>
              <a:gd name="connsiteY3" fmla="*/ 1553938 h 1553938"/>
              <a:gd name="connsiteX4" fmla="*/ 0 w 12192000"/>
              <a:gd name="connsiteY4" fmla="*/ 1553938 h 1553938"/>
              <a:gd name="connsiteX5" fmla="*/ 0 w 12192000"/>
              <a:gd name="connsiteY5" fmla="*/ 258538 h 1553938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915886 w 12192000"/>
              <a:gd name="connsiteY2" fmla="*/ 377374 h 1553938"/>
              <a:gd name="connsiteX3" fmla="*/ 12192000 w 12192000"/>
              <a:gd name="connsiteY3" fmla="*/ 258538 h 1553938"/>
              <a:gd name="connsiteX4" fmla="*/ 12192000 w 12192000"/>
              <a:gd name="connsiteY4" fmla="*/ 1553938 h 1553938"/>
              <a:gd name="connsiteX5" fmla="*/ 0 w 12192000"/>
              <a:gd name="connsiteY5" fmla="*/ 1553938 h 1553938"/>
              <a:gd name="connsiteX6" fmla="*/ 0 w 12192000"/>
              <a:gd name="connsiteY6" fmla="*/ 258538 h 1553938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12192000 w 12192000"/>
              <a:gd name="connsiteY4" fmla="*/ 273050 h 1568450"/>
              <a:gd name="connsiteX5" fmla="*/ 12192000 w 12192000"/>
              <a:gd name="connsiteY5" fmla="*/ 1568450 h 1568450"/>
              <a:gd name="connsiteX6" fmla="*/ 0 w 12192000"/>
              <a:gd name="connsiteY6" fmla="*/ 1568450 h 1568450"/>
              <a:gd name="connsiteX7" fmla="*/ 0 w 12192000"/>
              <a:gd name="connsiteY7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12192000 w 12192000"/>
              <a:gd name="connsiteY5" fmla="*/ 273050 h 1568450"/>
              <a:gd name="connsiteX6" fmla="*/ 12192000 w 12192000"/>
              <a:gd name="connsiteY6" fmla="*/ 1568450 h 1568450"/>
              <a:gd name="connsiteX7" fmla="*/ 0 w 12192000"/>
              <a:gd name="connsiteY7" fmla="*/ 1568450 h 1568450"/>
              <a:gd name="connsiteX8" fmla="*/ 0 w 12192000"/>
              <a:gd name="connsiteY8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12192000 w 12192000"/>
              <a:gd name="connsiteY6" fmla="*/ 273050 h 1568450"/>
              <a:gd name="connsiteX7" fmla="*/ 12192000 w 12192000"/>
              <a:gd name="connsiteY7" fmla="*/ 1568450 h 1568450"/>
              <a:gd name="connsiteX8" fmla="*/ 0 w 12192000"/>
              <a:gd name="connsiteY8" fmla="*/ 1568450 h 1568450"/>
              <a:gd name="connsiteX9" fmla="*/ 0 w 12192000"/>
              <a:gd name="connsiteY9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12192000 w 12192000"/>
              <a:gd name="connsiteY7" fmla="*/ 273050 h 1568450"/>
              <a:gd name="connsiteX8" fmla="*/ 12192000 w 12192000"/>
              <a:gd name="connsiteY8" fmla="*/ 1568450 h 1568450"/>
              <a:gd name="connsiteX9" fmla="*/ 0 w 12192000"/>
              <a:gd name="connsiteY9" fmla="*/ 1568450 h 1568450"/>
              <a:gd name="connsiteX10" fmla="*/ 0 w 12192000"/>
              <a:gd name="connsiteY10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12192000 w 12192000"/>
              <a:gd name="connsiteY8" fmla="*/ 273050 h 1568450"/>
              <a:gd name="connsiteX9" fmla="*/ 12192000 w 12192000"/>
              <a:gd name="connsiteY9" fmla="*/ 1568450 h 1568450"/>
              <a:gd name="connsiteX10" fmla="*/ 0 w 12192000"/>
              <a:gd name="connsiteY10" fmla="*/ 1568450 h 1568450"/>
              <a:gd name="connsiteX11" fmla="*/ 0 w 12192000"/>
              <a:gd name="connsiteY11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12192000 w 12192000"/>
              <a:gd name="connsiteY9" fmla="*/ 273050 h 1568450"/>
              <a:gd name="connsiteX10" fmla="*/ 12192000 w 12192000"/>
              <a:gd name="connsiteY10" fmla="*/ 1568450 h 1568450"/>
              <a:gd name="connsiteX11" fmla="*/ 0 w 12192000"/>
              <a:gd name="connsiteY11" fmla="*/ 1568450 h 1568450"/>
              <a:gd name="connsiteX12" fmla="*/ 0 w 12192000"/>
              <a:gd name="connsiteY12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2192000 w 12192000"/>
              <a:gd name="connsiteY10" fmla="*/ 273050 h 1568450"/>
              <a:gd name="connsiteX11" fmla="*/ 12192000 w 12192000"/>
              <a:gd name="connsiteY11" fmla="*/ 1568450 h 1568450"/>
              <a:gd name="connsiteX12" fmla="*/ 0 w 12192000"/>
              <a:gd name="connsiteY12" fmla="*/ 1568450 h 1568450"/>
              <a:gd name="connsiteX13" fmla="*/ 0 w 12192000"/>
              <a:gd name="connsiteY13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550400 w 12192000"/>
              <a:gd name="connsiteY9" fmla="*/ 159657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1658 h 2027058"/>
              <a:gd name="connsiteX1" fmla="*/ 840377 w 12192000"/>
              <a:gd name="connsiteY1" fmla="*/ 682 h 2027058"/>
              <a:gd name="connsiteX2" fmla="*/ 1915886 w 12192000"/>
              <a:gd name="connsiteY2" fmla="*/ 850494 h 2027058"/>
              <a:gd name="connsiteX3" fmla="*/ 3091543 w 12192000"/>
              <a:gd name="connsiteY3" fmla="*/ 458608 h 2027058"/>
              <a:gd name="connsiteX4" fmla="*/ 4499429 w 12192000"/>
              <a:gd name="connsiteY4" fmla="*/ 1169808 h 2027058"/>
              <a:gd name="connsiteX5" fmla="*/ 5399314 w 12192000"/>
              <a:gd name="connsiteY5" fmla="*/ 865008 h 2027058"/>
              <a:gd name="connsiteX6" fmla="*/ 6008914 w 12192000"/>
              <a:gd name="connsiteY6" fmla="*/ 1024665 h 2027058"/>
              <a:gd name="connsiteX7" fmla="*/ 7155543 w 12192000"/>
              <a:gd name="connsiteY7" fmla="*/ 806951 h 2027058"/>
              <a:gd name="connsiteX8" fmla="*/ 8389257 w 12192000"/>
              <a:gd name="connsiteY8" fmla="*/ 458608 h 2027058"/>
              <a:gd name="connsiteX9" fmla="*/ 9550400 w 12192000"/>
              <a:gd name="connsiteY9" fmla="*/ 618265 h 2027058"/>
              <a:gd name="connsiteX10" fmla="*/ 10914743 w 12192000"/>
              <a:gd name="connsiteY10" fmla="*/ 1053694 h 2027058"/>
              <a:gd name="connsiteX11" fmla="*/ 12192000 w 12192000"/>
              <a:gd name="connsiteY11" fmla="*/ 731658 h 2027058"/>
              <a:gd name="connsiteX12" fmla="*/ 12192000 w 12192000"/>
              <a:gd name="connsiteY12" fmla="*/ 2027058 h 2027058"/>
              <a:gd name="connsiteX13" fmla="*/ 0 w 12192000"/>
              <a:gd name="connsiteY13" fmla="*/ 2027058 h 2027058"/>
              <a:gd name="connsiteX14" fmla="*/ 0 w 12192000"/>
              <a:gd name="connsiteY14" fmla="*/ 731658 h 202705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8389257 w 12192000"/>
              <a:gd name="connsiteY7" fmla="*/ 458598 h 2027048"/>
              <a:gd name="connsiteX8" fmla="*/ 9550400 w 12192000"/>
              <a:gd name="connsiteY8" fmla="*/ 618255 h 2027048"/>
              <a:gd name="connsiteX9" fmla="*/ 10914743 w 12192000"/>
              <a:gd name="connsiteY9" fmla="*/ 1053684 h 2027048"/>
              <a:gd name="connsiteX10" fmla="*/ 12192000 w 12192000"/>
              <a:gd name="connsiteY10" fmla="*/ 731648 h 2027048"/>
              <a:gd name="connsiteX11" fmla="*/ 12192000 w 12192000"/>
              <a:gd name="connsiteY11" fmla="*/ 2027048 h 2027048"/>
              <a:gd name="connsiteX12" fmla="*/ 0 w 12192000"/>
              <a:gd name="connsiteY12" fmla="*/ 2027048 h 2027048"/>
              <a:gd name="connsiteX13" fmla="*/ 0 w 12192000"/>
              <a:gd name="connsiteY13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9550400 w 12192000"/>
              <a:gd name="connsiteY7" fmla="*/ 618255 h 2027048"/>
              <a:gd name="connsiteX8" fmla="*/ 10914743 w 12192000"/>
              <a:gd name="connsiteY8" fmla="*/ 1053684 h 2027048"/>
              <a:gd name="connsiteX9" fmla="*/ 12192000 w 12192000"/>
              <a:gd name="connsiteY9" fmla="*/ 731648 h 2027048"/>
              <a:gd name="connsiteX10" fmla="*/ 12192000 w 12192000"/>
              <a:gd name="connsiteY10" fmla="*/ 2027048 h 2027048"/>
              <a:gd name="connsiteX11" fmla="*/ 0 w 12192000"/>
              <a:gd name="connsiteY11" fmla="*/ 2027048 h 2027048"/>
              <a:gd name="connsiteX12" fmla="*/ 0 w 12192000"/>
              <a:gd name="connsiteY12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0914743 w 12192000"/>
              <a:gd name="connsiteY7" fmla="*/ 1053684 h 2027048"/>
              <a:gd name="connsiteX8" fmla="*/ 12192000 w 12192000"/>
              <a:gd name="connsiteY8" fmla="*/ 731648 h 2027048"/>
              <a:gd name="connsiteX9" fmla="*/ 12192000 w 12192000"/>
              <a:gd name="connsiteY9" fmla="*/ 2027048 h 2027048"/>
              <a:gd name="connsiteX10" fmla="*/ 0 w 12192000"/>
              <a:gd name="connsiteY10" fmla="*/ 2027048 h 2027048"/>
              <a:gd name="connsiteX11" fmla="*/ 0 w 12192000"/>
              <a:gd name="connsiteY11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2192000 w 12192000"/>
              <a:gd name="connsiteY7" fmla="*/ 731648 h 2027048"/>
              <a:gd name="connsiteX8" fmla="*/ 12192000 w 12192000"/>
              <a:gd name="connsiteY8" fmla="*/ 2027048 h 2027048"/>
              <a:gd name="connsiteX9" fmla="*/ 0 w 12192000"/>
              <a:gd name="connsiteY9" fmla="*/ 2027048 h 2027048"/>
              <a:gd name="connsiteX10" fmla="*/ 0 w 12192000"/>
              <a:gd name="connsiteY10" fmla="*/ 731648 h 2027048"/>
              <a:gd name="connsiteX0" fmla="*/ 0 w 12320071"/>
              <a:gd name="connsiteY0" fmla="*/ 731648 h 2027048"/>
              <a:gd name="connsiteX1" fmla="*/ 840377 w 12320071"/>
              <a:gd name="connsiteY1" fmla="*/ 672 h 2027048"/>
              <a:gd name="connsiteX2" fmla="*/ 1915886 w 12320071"/>
              <a:gd name="connsiteY2" fmla="*/ 850484 h 2027048"/>
              <a:gd name="connsiteX3" fmla="*/ 3228703 w 12320071"/>
              <a:gd name="connsiteY3" fmla="*/ 649098 h 2027048"/>
              <a:gd name="connsiteX4" fmla="*/ 4499429 w 12320071"/>
              <a:gd name="connsiteY4" fmla="*/ 1169798 h 2027048"/>
              <a:gd name="connsiteX5" fmla="*/ 5460274 w 12320071"/>
              <a:gd name="connsiteY5" fmla="*/ 651638 h 2027048"/>
              <a:gd name="connsiteX6" fmla="*/ 6336574 w 12320071"/>
              <a:gd name="connsiteY6" fmla="*/ 1123715 h 2027048"/>
              <a:gd name="connsiteX7" fmla="*/ 12192000 w 12320071"/>
              <a:gd name="connsiteY7" fmla="*/ 2027048 h 2027048"/>
              <a:gd name="connsiteX8" fmla="*/ 0 w 12320071"/>
              <a:gd name="connsiteY8" fmla="*/ 2027048 h 2027048"/>
              <a:gd name="connsiteX9" fmla="*/ 0 w 12320071"/>
              <a:gd name="connsiteY9" fmla="*/ 731648 h 2027048"/>
              <a:gd name="connsiteX0" fmla="*/ 0 w 7193074"/>
              <a:gd name="connsiteY0" fmla="*/ 731648 h 2056076"/>
              <a:gd name="connsiteX1" fmla="*/ 840377 w 7193074"/>
              <a:gd name="connsiteY1" fmla="*/ 672 h 2056076"/>
              <a:gd name="connsiteX2" fmla="*/ 1915886 w 7193074"/>
              <a:gd name="connsiteY2" fmla="*/ 850484 h 2056076"/>
              <a:gd name="connsiteX3" fmla="*/ 3228703 w 7193074"/>
              <a:gd name="connsiteY3" fmla="*/ 649098 h 2056076"/>
              <a:gd name="connsiteX4" fmla="*/ 4499429 w 7193074"/>
              <a:gd name="connsiteY4" fmla="*/ 1169798 h 2056076"/>
              <a:gd name="connsiteX5" fmla="*/ 5460274 w 7193074"/>
              <a:gd name="connsiteY5" fmla="*/ 651638 h 2056076"/>
              <a:gd name="connsiteX6" fmla="*/ 6336574 w 7193074"/>
              <a:gd name="connsiteY6" fmla="*/ 1123715 h 2056076"/>
              <a:gd name="connsiteX7" fmla="*/ 6415314 w 7193074"/>
              <a:gd name="connsiteY7" fmla="*/ 2056076 h 2056076"/>
              <a:gd name="connsiteX8" fmla="*/ 0 w 7193074"/>
              <a:gd name="connsiteY8" fmla="*/ 2027048 h 2056076"/>
              <a:gd name="connsiteX9" fmla="*/ 0 w 7193074"/>
              <a:gd name="connsiteY9" fmla="*/ 731648 h 2056076"/>
              <a:gd name="connsiteX0" fmla="*/ 0 w 6855448"/>
              <a:gd name="connsiteY0" fmla="*/ 731648 h 2056079"/>
              <a:gd name="connsiteX1" fmla="*/ 840377 w 6855448"/>
              <a:gd name="connsiteY1" fmla="*/ 672 h 2056079"/>
              <a:gd name="connsiteX2" fmla="*/ 1915886 w 6855448"/>
              <a:gd name="connsiteY2" fmla="*/ 850484 h 2056079"/>
              <a:gd name="connsiteX3" fmla="*/ 3228703 w 6855448"/>
              <a:gd name="connsiteY3" fmla="*/ 649098 h 2056079"/>
              <a:gd name="connsiteX4" fmla="*/ 4499429 w 6855448"/>
              <a:gd name="connsiteY4" fmla="*/ 1169798 h 2056079"/>
              <a:gd name="connsiteX5" fmla="*/ 5460274 w 6855448"/>
              <a:gd name="connsiteY5" fmla="*/ 651638 h 2056079"/>
              <a:gd name="connsiteX6" fmla="*/ 6336574 w 6855448"/>
              <a:gd name="connsiteY6" fmla="*/ 1123715 h 2056079"/>
              <a:gd name="connsiteX7" fmla="*/ 6415314 w 6855448"/>
              <a:gd name="connsiteY7" fmla="*/ 2056076 h 2056079"/>
              <a:gd name="connsiteX8" fmla="*/ 0 w 6855448"/>
              <a:gd name="connsiteY8" fmla="*/ 2027048 h 2056079"/>
              <a:gd name="connsiteX9" fmla="*/ 0 w 6855448"/>
              <a:gd name="connsiteY9" fmla="*/ 731648 h 2056079"/>
              <a:gd name="connsiteX0" fmla="*/ 0 w 6415314"/>
              <a:gd name="connsiteY0" fmla="*/ 731648 h 2056078"/>
              <a:gd name="connsiteX1" fmla="*/ 840377 w 6415314"/>
              <a:gd name="connsiteY1" fmla="*/ 672 h 2056078"/>
              <a:gd name="connsiteX2" fmla="*/ 1915886 w 6415314"/>
              <a:gd name="connsiteY2" fmla="*/ 850484 h 2056078"/>
              <a:gd name="connsiteX3" fmla="*/ 3228703 w 6415314"/>
              <a:gd name="connsiteY3" fmla="*/ 649098 h 2056078"/>
              <a:gd name="connsiteX4" fmla="*/ 4499429 w 6415314"/>
              <a:gd name="connsiteY4" fmla="*/ 1169798 h 2056078"/>
              <a:gd name="connsiteX5" fmla="*/ 5460274 w 6415314"/>
              <a:gd name="connsiteY5" fmla="*/ 651638 h 2056078"/>
              <a:gd name="connsiteX6" fmla="*/ 6336574 w 6415314"/>
              <a:gd name="connsiteY6" fmla="*/ 1123715 h 2056078"/>
              <a:gd name="connsiteX7" fmla="*/ 6415314 w 6415314"/>
              <a:gd name="connsiteY7" fmla="*/ 2056076 h 2056078"/>
              <a:gd name="connsiteX8" fmla="*/ 0 w 6415314"/>
              <a:gd name="connsiteY8" fmla="*/ 2027048 h 2056078"/>
              <a:gd name="connsiteX9" fmla="*/ 0 w 6415314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36574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5956"/>
              <a:gd name="connsiteY0" fmla="*/ 731648 h 2056078"/>
              <a:gd name="connsiteX1" fmla="*/ 840377 w 6355956"/>
              <a:gd name="connsiteY1" fmla="*/ 672 h 2056078"/>
              <a:gd name="connsiteX2" fmla="*/ 1915886 w 6355956"/>
              <a:gd name="connsiteY2" fmla="*/ 850484 h 2056078"/>
              <a:gd name="connsiteX3" fmla="*/ 3228703 w 6355956"/>
              <a:gd name="connsiteY3" fmla="*/ 649098 h 2056078"/>
              <a:gd name="connsiteX4" fmla="*/ 4499429 w 6355956"/>
              <a:gd name="connsiteY4" fmla="*/ 1169798 h 2056078"/>
              <a:gd name="connsiteX5" fmla="*/ 5460274 w 6355956"/>
              <a:gd name="connsiteY5" fmla="*/ 651638 h 2056078"/>
              <a:gd name="connsiteX6" fmla="*/ 6348480 w 6355956"/>
              <a:gd name="connsiteY6" fmla="*/ 1123715 h 2056078"/>
              <a:gd name="connsiteX7" fmla="*/ 6351814 w 6355956"/>
              <a:gd name="connsiteY7" fmla="*/ 2056076 h 2056078"/>
              <a:gd name="connsiteX8" fmla="*/ 0 w 6355956"/>
              <a:gd name="connsiteY8" fmla="*/ 2027048 h 2056078"/>
              <a:gd name="connsiteX9" fmla="*/ 0 w 6355956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48480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27048 h 2051315"/>
              <a:gd name="connsiteX9" fmla="*/ 0 w 6356576"/>
              <a:gd name="connsiteY9" fmla="*/ 731648 h 2051315"/>
              <a:gd name="connsiteX0" fmla="*/ 0 w 6356576"/>
              <a:gd name="connsiteY0" fmla="*/ 1068125 h 2387792"/>
              <a:gd name="connsiteX1" fmla="*/ 840377 w 6356576"/>
              <a:gd name="connsiteY1" fmla="*/ 337149 h 2387792"/>
              <a:gd name="connsiteX2" fmla="*/ 1915886 w 6356576"/>
              <a:gd name="connsiteY2" fmla="*/ 1186961 h 2387792"/>
              <a:gd name="connsiteX3" fmla="*/ 3266803 w 6356576"/>
              <a:gd name="connsiteY3" fmla="*/ 3611 h 2387792"/>
              <a:gd name="connsiteX4" fmla="*/ 4499429 w 6356576"/>
              <a:gd name="connsiteY4" fmla="*/ 1506275 h 2387792"/>
              <a:gd name="connsiteX5" fmla="*/ 5460274 w 6356576"/>
              <a:gd name="connsiteY5" fmla="*/ 988115 h 2387792"/>
              <a:gd name="connsiteX6" fmla="*/ 6348480 w 6356576"/>
              <a:gd name="connsiteY6" fmla="*/ 1460192 h 2387792"/>
              <a:gd name="connsiteX7" fmla="*/ 6356576 w 6356576"/>
              <a:gd name="connsiteY7" fmla="*/ 2387790 h 2387792"/>
              <a:gd name="connsiteX8" fmla="*/ 0 w 6356576"/>
              <a:gd name="connsiteY8" fmla="*/ 2363525 h 2387792"/>
              <a:gd name="connsiteX9" fmla="*/ 0 w 6356576"/>
              <a:gd name="connsiteY9" fmla="*/ 1068125 h 2387792"/>
              <a:gd name="connsiteX0" fmla="*/ 0 w 6356576"/>
              <a:gd name="connsiteY0" fmla="*/ 2799773 h 4119440"/>
              <a:gd name="connsiteX1" fmla="*/ 840377 w 6356576"/>
              <a:gd name="connsiteY1" fmla="*/ 2068797 h 4119440"/>
              <a:gd name="connsiteX2" fmla="*/ 1915886 w 6356576"/>
              <a:gd name="connsiteY2" fmla="*/ 2918609 h 4119440"/>
              <a:gd name="connsiteX3" fmla="*/ 3266803 w 6356576"/>
              <a:gd name="connsiteY3" fmla="*/ 1735259 h 4119440"/>
              <a:gd name="connsiteX4" fmla="*/ 4518479 w 6356576"/>
              <a:gd name="connsiteY4" fmla="*/ 100 h 4119440"/>
              <a:gd name="connsiteX5" fmla="*/ 5460274 w 6356576"/>
              <a:gd name="connsiteY5" fmla="*/ 2719763 h 4119440"/>
              <a:gd name="connsiteX6" fmla="*/ 6348480 w 6356576"/>
              <a:gd name="connsiteY6" fmla="*/ 3191840 h 4119440"/>
              <a:gd name="connsiteX7" fmla="*/ 6356576 w 6356576"/>
              <a:gd name="connsiteY7" fmla="*/ 4119438 h 4119440"/>
              <a:gd name="connsiteX8" fmla="*/ 0 w 6356576"/>
              <a:gd name="connsiteY8" fmla="*/ 4095173 h 4119440"/>
              <a:gd name="connsiteX9" fmla="*/ 0 w 6356576"/>
              <a:gd name="connsiteY9" fmla="*/ 2799773 h 4119440"/>
              <a:gd name="connsiteX0" fmla="*/ 0 w 6356576"/>
              <a:gd name="connsiteY0" fmla="*/ 2806850 h 4126517"/>
              <a:gd name="connsiteX1" fmla="*/ 840377 w 6356576"/>
              <a:gd name="connsiteY1" fmla="*/ 2075874 h 4126517"/>
              <a:gd name="connsiteX2" fmla="*/ 1915886 w 6356576"/>
              <a:gd name="connsiteY2" fmla="*/ 2925686 h 4126517"/>
              <a:gd name="connsiteX3" fmla="*/ 3266803 w 6356576"/>
              <a:gd name="connsiteY3" fmla="*/ 1742336 h 4126517"/>
              <a:gd name="connsiteX4" fmla="*/ 4518479 w 6356576"/>
              <a:gd name="connsiteY4" fmla="*/ 7177 h 4126517"/>
              <a:gd name="connsiteX5" fmla="*/ 5460274 w 6356576"/>
              <a:gd name="connsiteY5" fmla="*/ 2726840 h 4126517"/>
              <a:gd name="connsiteX6" fmla="*/ 6348480 w 6356576"/>
              <a:gd name="connsiteY6" fmla="*/ 3198917 h 4126517"/>
              <a:gd name="connsiteX7" fmla="*/ 6356576 w 6356576"/>
              <a:gd name="connsiteY7" fmla="*/ 4126515 h 4126517"/>
              <a:gd name="connsiteX8" fmla="*/ 0 w 6356576"/>
              <a:gd name="connsiteY8" fmla="*/ 4102250 h 4126517"/>
              <a:gd name="connsiteX9" fmla="*/ 0 w 6356576"/>
              <a:gd name="connsiteY9" fmla="*/ 2806850 h 4126517"/>
              <a:gd name="connsiteX0" fmla="*/ 0 w 6356576"/>
              <a:gd name="connsiteY0" fmla="*/ 2809815 h 4129482"/>
              <a:gd name="connsiteX1" fmla="*/ 840377 w 6356576"/>
              <a:gd name="connsiteY1" fmla="*/ 2078839 h 4129482"/>
              <a:gd name="connsiteX2" fmla="*/ 1915886 w 6356576"/>
              <a:gd name="connsiteY2" fmla="*/ 2928651 h 4129482"/>
              <a:gd name="connsiteX3" fmla="*/ 3266803 w 6356576"/>
              <a:gd name="connsiteY3" fmla="*/ 1745301 h 4129482"/>
              <a:gd name="connsiteX4" fmla="*/ 4518479 w 6356576"/>
              <a:gd name="connsiteY4" fmla="*/ 10142 h 4129482"/>
              <a:gd name="connsiteX5" fmla="*/ 5460274 w 6356576"/>
              <a:gd name="connsiteY5" fmla="*/ 2729805 h 4129482"/>
              <a:gd name="connsiteX6" fmla="*/ 6348480 w 6356576"/>
              <a:gd name="connsiteY6" fmla="*/ 3201882 h 4129482"/>
              <a:gd name="connsiteX7" fmla="*/ 6356576 w 6356576"/>
              <a:gd name="connsiteY7" fmla="*/ 4129480 h 4129482"/>
              <a:gd name="connsiteX8" fmla="*/ 0 w 6356576"/>
              <a:gd name="connsiteY8" fmla="*/ 4105215 h 4129482"/>
              <a:gd name="connsiteX9" fmla="*/ 0 w 6356576"/>
              <a:gd name="connsiteY9" fmla="*/ 2809815 h 4129482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66803 w 6356576"/>
              <a:gd name="connsiteY3" fmla="*/ 1746460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66803 w 6356576"/>
              <a:gd name="connsiteY3" fmla="*/ 1746460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00128 w 6356576"/>
              <a:gd name="connsiteY3" fmla="*/ 1534144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00128 w 6356576"/>
              <a:gd name="connsiteY3" fmla="*/ 1534144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40257"/>
              <a:gd name="connsiteX1" fmla="*/ 840377 w 6356576"/>
              <a:gd name="connsiteY1" fmla="*/ 2079998 h 4140257"/>
              <a:gd name="connsiteX2" fmla="*/ 1915886 w 6356576"/>
              <a:gd name="connsiteY2" fmla="*/ 2929810 h 4140257"/>
              <a:gd name="connsiteX3" fmla="*/ 3200128 w 6356576"/>
              <a:gd name="connsiteY3" fmla="*/ 1534144 h 4140257"/>
              <a:gd name="connsiteX4" fmla="*/ 4518479 w 6356576"/>
              <a:gd name="connsiteY4" fmla="*/ 11301 h 4140257"/>
              <a:gd name="connsiteX5" fmla="*/ 5698399 w 6356576"/>
              <a:gd name="connsiteY5" fmla="*/ 2412490 h 4140257"/>
              <a:gd name="connsiteX6" fmla="*/ 6348480 w 6356576"/>
              <a:gd name="connsiteY6" fmla="*/ 3203041 h 4140257"/>
              <a:gd name="connsiteX7" fmla="*/ 6356576 w 6356576"/>
              <a:gd name="connsiteY7" fmla="*/ 4130639 h 4140257"/>
              <a:gd name="connsiteX8" fmla="*/ 6742 w 6356576"/>
              <a:gd name="connsiteY8" fmla="*/ 4140257 h 4140257"/>
              <a:gd name="connsiteX9" fmla="*/ 0 w 6356576"/>
              <a:gd name="connsiteY9" fmla="*/ 2810974 h 414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6576" h="4140257">
                <a:moveTo>
                  <a:pt x="0" y="2810974"/>
                </a:moveTo>
                <a:cubicBezTo>
                  <a:pt x="285448" y="2811881"/>
                  <a:pt x="379669" y="2109571"/>
                  <a:pt x="840377" y="2079998"/>
                </a:cubicBezTo>
                <a:cubicBezTo>
                  <a:pt x="1303383" y="2051574"/>
                  <a:pt x="1651000" y="2935374"/>
                  <a:pt x="1915886" y="2929810"/>
                </a:cubicBezTo>
                <a:cubicBezTo>
                  <a:pt x="2328092" y="2909732"/>
                  <a:pt x="2696482" y="1455162"/>
                  <a:pt x="3200128" y="1534144"/>
                </a:cubicBezTo>
                <a:cubicBezTo>
                  <a:pt x="3900291" y="1599681"/>
                  <a:pt x="4075491" y="-126233"/>
                  <a:pt x="4518479" y="11301"/>
                </a:cubicBezTo>
                <a:cubicBezTo>
                  <a:pt x="4932287" y="-193829"/>
                  <a:pt x="5267446" y="2462322"/>
                  <a:pt x="5698399" y="2412490"/>
                </a:cubicBezTo>
                <a:cubicBezTo>
                  <a:pt x="6031865" y="2384791"/>
                  <a:pt x="6159794" y="3207879"/>
                  <a:pt x="6348480" y="3203041"/>
                </a:cubicBezTo>
                <a:cubicBezTo>
                  <a:pt x="6351247" y="3208438"/>
                  <a:pt x="6352222" y="4132484"/>
                  <a:pt x="6356576" y="4130639"/>
                </a:cubicBezTo>
                <a:lnTo>
                  <a:pt x="6742" y="4140257"/>
                </a:lnTo>
                <a:cubicBezTo>
                  <a:pt x="6742" y="3708457"/>
                  <a:pt x="0" y="3242774"/>
                  <a:pt x="0" y="281097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69CD31-55CC-4A1E-B95B-76901F31AFDA}"/>
              </a:ext>
            </a:extLst>
          </p:cNvPr>
          <p:cNvSpPr txBox="1"/>
          <p:nvPr/>
        </p:nvSpPr>
        <p:spPr>
          <a:xfrm>
            <a:off x="1870612" y="54984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22161E-6A84-4C75-9223-D70D82F1D304}"/>
              </a:ext>
            </a:extLst>
          </p:cNvPr>
          <p:cNvSpPr txBox="1"/>
          <p:nvPr/>
        </p:nvSpPr>
        <p:spPr>
          <a:xfrm>
            <a:off x="2457685" y="54984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8CDC-A9C7-4240-9FC1-06DA656B7017}"/>
              </a:ext>
            </a:extLst>
          </p:cNvPr>
          <p:cNvSpPr txBox="1"/>
          <p:nvPr/>
        </p:nvSpPr>
        <p:spPr>
          <a:xfrm>
            <a:off x="3030631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BE7CEC6-95DF-4B14-ACA9-87E29143A6D6}"/>
              </a:ext>
            </a:extLst>
          </p:cNvPr>
          <p:cNvSpPr txBox="1"/>
          <p:nvPr/>
        </p:nvSpPr>
        <p:spPr>
          <a:xfrm>
            <a:off x="3665229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574C0B-9CBF-4420-99AA-CC5166449437}"/>
              </a:ext>
            </a:extLst>
          </p:cNvPr>
          <p:cNvSpPr txBox="1"/>
          <p:nvPr/>
        </p:nvSpPr>
        <p:spPr>
          <a:xfrm>
            <a:off x="4285696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F8FBA3-17AF-4DE7-B306-F01B1D18B371}"/>
              </a:ext>
            </a:extLst>
          </p:cNvPr>
          <p:cNvSpPr txBox="1"/>
          <p:nvPr/>
        </p:nvSpPr>
        <p:spPr>
          <a:xfrm>
            <a:off x="4944696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73F702-9B23-4830-834B-8F075399E7BE}"/>
              </a:ext>
            </a:extLst>
          </p:cNvPr>
          <p:cNvSpPr txBox="1"/>
          <p:nvPr/>
        </p:nvSpPr>
        <p:spPr>
          <a:xfrm>
            <a:off x="5589567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680CC2-AA0C-4062-8624-A78107AC47EB}"/>
              </a:ext>
            </a:extLst>
          </p:cNvPr>
          <p:cNvGrpSpPr/>
          <p:nvPr/>
        </p:nvGrpSpPr>
        <p:grpSpPr>
          <a:xfrm>
            <a:off x="1592578" y="3972319"/>
            <a:ext cx="898765" cy="455176"/>
            <a:chOff x="1592578" y="3972319"/>
            <a:chExt cx="898765" cy="4551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2C40ADB-FFD3-40E5-8EB4-26125C707786}"/>
                </a:ext>
              </a:extLst>
            </p:cNvPr>
            <p:cNvGrpSpPr/>
            <p:nvPr/>
          </p:nvGrpSpPr>
          <p:grpSpPr>
            <a:xfrm>
              <a:off x="2002051" y="4355495"/>
              <a:ext cx="72000" cy="72000"/>
              <a:chOff x="1698045" y="4299805"/>
              <a:chExt cx="72000" cy="720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ED65423-F336-4188-B46B-0A63FBF7BB51}"/>
                  </a:ext>
                </a:extLst>
              </p:cNvPr>
              <p:cNvSpPr/>
              <p:nvPr/>
            </p:nvSpPr>
            <p:spPr>
              <a:xfrm>
                <a:off x="1698045" y="4299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A3FB497-4BAA-41C0-8998-D678B29410E7}"/>
                  </a:ext>
                </a:extLst>
              </p:cNvPr>
              <p:cNvSpPr/>
              <p:nvPr/>
            </p:nvSpPr>
            <p:spPr>
              <a:xfrm>
                <a:off x="1716045" y="4317805"/>
                <a:ext cx="36000" cy="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CF9BEF-C464-4D53-8627-32971423AEF6}"/>
                </a:ext>
              </a:extLst>
            </p:cNvPr>
            <p:cNvGrpSpPr/>
            <p:nvPr/>
          </p:nvGrpSpPr>
          <p:grpSpPr>
            <a:xfrm>
              <a:off x="1592578" y="3972319"/>
              <a:ext cx="898765" cy="361156"/>
              <a:chOff x="3927762" y="3505323"/>
              <a:chExt cx="1607574" cy="638673"/>
            </a:xfrm>
            <a:solidFill>
              <a:schemeClr val="bg1"/>
            </a:solidFill>
            <a:effectLst>
              <a:outerShdw blurRad="1270000" dist="482600" dir="5400000" sx="60000" sy="6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5A8CF87-BC63-4D46-8F3F-739E359E490C}"/>
                  </a:ext>
                </a:extLst>
              </p:cNvPr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23B34BFE-DA62-4406-BE56-4ACC5E0D21C0}"/>
                  </a:ext>
                </a:extLst>
              </p:cNvPr>
              <p:cNvSpPr/>
              <p:nvPr/>
            </p:nvSpPr>
            <p:spPr>
              <a:xfrm flipV="1">
                <a:off x="4648364" y="4050905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AA090EE-3F37-4A8B-AFDE-39528E95C930}"/>
                </a:ext>
              </a:extLst>
            </p:cNvPr>
            <p:cNvSpPr txBox="1"/>
            <p:nvPr/>
          </p:nvSpPr>
          <p:spPr>
            <a:xfrm>
              <a:off x="1592578" y="4000043"/>
              <a:ext cx="898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USD 765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970B15-755B-4F8B-B493-9A2326991B69}"/>
              </a:ext>
            </a:extLst>
          </p:cNvPr>
          <p:cNvGrpSpPr/>
          <p:nvPr/>
        </p:nvGrpSpPr>
        <p:grpSpPr>
          <a:xfrm>
            <a:off x="4479230" y="3887119"/>
            <a:ext cx="898765" cy="420840"/>
            <a:chOff x="4479230" y="3887119"/>
            <a:chExt cx="898765" cy="42084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7AE693F-093C-4B3E-9F69-D3A14F037464}"/>
                </a:ext>
              </a:extLst>
            </p:cNvPr>
            <p:cNvGrpSpPr/>
            <p:nvPr/>
          </p:nvGrpSpPr>
          <p:grpSpPr>
            <a:xfrm>
              <a:off x="4479230" y="3887119"/>
              <a:ext cx="898765" cy="306071"/>
              <a:chOff x="3927762" y="3505323"/>
              <a:chExt cx="1607574" cy="638673"/>
            </a:xfrm>
            <a:solidFill>
              <a:schemeClr val="bg1"/>
            </a:solidFill>
            <a:effectLst>
              <a:outerShdw blurRad="1270000" dist="482600" dir="5400000" sx="60000" sy="6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963AA878-440E-4129-A397-0BDDCBB3061D}"/>
                  </a:ext>
                </a:extLst>
              </p:cNvPr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D14B94E6-871A-4765-9636-962E8E0EFE84}"/>
                  </a:ext>
                </a:extLst>
              </p:cNvPr>
              <p:cNvSpPr/>
              <p:nvPr/>
            </p:nvSpPr>
            <p:spPr>
              <a:xfrm flipV="1">
                <a:off x="4648364" y="4050905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12DA3E-859D-4C66-8574-9EA36583B34F}"/>
                </a:ext>
              </a:extLst>
            </p:cNvPr>
            <p:cNvSpPr txBox="1"/>
            <p:nvPr/>
          </p:nvSpPr>
          <p:spPr>
            <a:xfrm>
              <a:off x="4479230" y="3892778"/>
              <a:ext cx="898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USD 365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7C3A3CE-15D0-458E-9729-058D734FDB96}"/>
                </a:ext>
              </a:extLst>
            </p:cNvPr>
            <p:cNvGrpSpPr/>
            <p:nvPr/>
          </p:nvGrpSpPr>
          <p:grpSpPr>
            <a:xfrm>
              <a:off x="4895787" y="4235959"/>
              <a:ext cx="72000" cy="72000"/>
              <a:chOff x="1698045" y="4299805"/>
              <a:chExt cx="72000" cy="720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934EE48-C517-40D6-AF4A-9846DA9F69E3}"/>
                  </a:ext>
                </a:extLst>
              </p:cNvPr>
              <p:cNvSpPr/>
              <p:nvPr/>
            </p:nvSpPr>
            <p:spPr>
              <a:xfrm>
                <a:off x="1698045" y="4299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A838A54-A30D-4194-BBDD-70FB36FE9121}"/>
                  </a:ext>
                </a:extLst>
              </p:cNvPr>
              <p:cNvSpPr/>
              <p:nvPr/>
            </p:nvSpPr>
            <p:spPr>
              <a:xfrm>
                <a:off x="1716045" y="4317805"/>
                <a:ext cx="36000" cy="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6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83" grpId="0" animBg="1"/>
      <p:bldP spid="57" grpId="0" animBg="1"/>
      <p:bldP spid="84" grpId="0" animBg="1"/>
      <p:bldP spid="34" grpId="0"/>
      <p:bldP spid="35" grpId="0"/>
      <p:bldP spid="45" grpId="0"/>
      <p:bldP spid="46" grpId="0"/>
      <p:bldP spid="47" grpId="0" animBg="1"/>
      <p:bldP spid="54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555481-884C-4D02-8C80-AFF8D57BFDD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440426-9218-4048-B457-8AAAA079F726}"/>
              </a:ext>
            </a:extLst>
          </p:cNvPr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2ED73A-B755-4332-A112-729299D2FAC4}"/>
              </a:ext>
            </a:extLst>
          </p:cNvPr>
          <p:cNvGrpSpPr/>
          <p:nvPr/>
        </p:nvGrpSpPr>
        <p:grpSpPr>
          <a:xfrm>
            <a:off x="1369875" y="3230704"/>
            <a:ext cx="4423050" cy="396645"/>
            <a:chOff x="1369875" y="3230704"/>
            <a:chExt cx="4423050" cy="396645"/>
          </a:xfrm>
        </p:grpSpPr>
        <p:sp>
          <p:nvSpPr>
            <p:cNvPr id="8" name="Freeform 4549">
              <a:extLst>
                <a:ext uri="{FF2B5EF4-FFF2-40B4-BE49-F238E27FC236}">
                  <a16:creationId xmlns:a16="http://schemas.microsoft.com/office/drawing/2014/main" id="{ABF55CD7-09F6-4385-8AE9-B16310A8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450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549">
              <a:extLst>
                <a:ext uri="{FF2B5EF4-FFF2-40B4-BE49-F238E27FC236}">
                  <a16:creationId xmlns:a16="http://schemas.microsoft.com/office/drawing/2014/main" id="{A08F81CA-AD22-4E05-8B5F-8E714B67DF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69875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09EB67-FC82-4823-A1D5-D656D86DC47D}"/>
              </a:ext>
            </a:extLst>
          </p:cNvPr>
          <p:cNvGrpSpPr/>
          <p:nvPr/>
        </p:nvGrpSpPr>
        <p:grpSpPr>
          <a:xfrm>
            <a:off x="3121051" y="5549329"/>
            <a:ext cx="920699" cy="87505"/>
            <a:chOff x="3259916" y="5549329"/>
            <a:chExt cx="920699" cy="875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6A3C91-460D-4275-891D-C1883F55C877}"/>
                </a:ext>
              </a:extLst>
            </p:cNvPr>
            <p:cNvSpPr/>
            <p:nvPr/>
          </p:nvSpPr>
          <p:spPr>
            <a:xfrm>
              <a:off x="3259916" y="5549329"/>
              <a:ext cx="87505" cy="87505"/>
            </a:xfrm>
            <a:prstGeom prst="ellipse">
              <a:avLst/>
            </a:prstGeom>
            <a:solidFill>
              <a:schemeClr val="accent1"/>
            </a:solidFill>
            <a:ln w="104775">
              <a:solidFill>
                <a:schemeClr val="accent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0828AD-B5AE-4B89-ACFC-4C899A882EB3}"/>
                </a:ext>
              </a:extLst>
            </p:cNvPr>
            <p:cNvSpPr/>
            <p:nvPr/>
          </p:nvSpPr>
          <p:spPr>
            <a:xfrm>
              <a:off x="3537648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A42F5A-BA72-42A1-96C0-650DBB167E23}"/>
                </a:ext>
              </a:extLst>
            </p:cNvPr>
            <p:cNvSpPr/>
            <p:nvPr/>
          </p:nvSpPr>
          <p:spPr>
            <a:xfrm>
              <a:off x="3815379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657D0C-373D-46AF-83FD-905D20B20E94}"/>
                </a:ext>
              </a:extLst>
            </p:cNvPr>
            <p:cNvSpPr/>
            <p:nvPr/>
          </p:nvSpPr>
          <p:spPr>
            <a:xfrm>
              <a:off x="4093110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DA91CF-5C1A-423C-B9D6-BEC5ACB71609}"/>
              </a:ext>
            </a:extLst>
          </p:cNvPr>
          <p:cNvSpPr/>
          <p:nvPr/>
        </p:nvSpPr>
        <p:spPr>
          <a:xfrm>
            <a:off x="6688715" y="4797425"/>
            <a:ext cx="1127136" cy="3419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23900" dist="63500" dir="5400000" sx="93000" sy="93000" algn="t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/>
              <a:t>Next</a:t>
            </a:r>
            <a:endParaRPr lang="en-US" sz="11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82F966-AC5D-45A8-8241-385DACCC7016}"/>
              </a:ext>
            </a:extLst>
          </p:cNvPr>
          <p:cNvSpPr/>
          <p:nvPr/>
        </p:nvSpPr>
        <p:spPr>
          <a:xfrm>
            <a:off x="7925093" y="4797425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accent1"/>
                </a:solidFill>
              </a:rPr>
              <a:t>Learn More</a:t>
            </a:r>
            <a:endParaRPr lang="en-US" sz="11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3B174-57D0-465D-93E1-BD6E091B7A32}"/>
              </a:ext>
            </a:extLst>
          </p:cNvPr>
          <p:cNvGrpSpPr/>
          <p:nvPr/>
        </p:nvGrpSpPr>
        <p:grpSpPr>
          <a:xfrm>
            <a:off x="6688715" y="4370375"/>
            <a:ext cx="1661379" cy="197631"/>
            <a:chOff x="7155669" y="4148967"/>
            <a:chExt cx="1661379" cy="1976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651D68-5176-4F58-8FF6-1D3D5655ED60}"/>
                </a:ext>
              </a:extLst>
            </p:cNvPr>
            <p:cNvSpPr/>
            <p:nvPr/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AE5F68-156C-4CC4-B4DA-130F3D85FD29}"/>
                </a:ext>
              </a:extLst>
            </p:cNvPr>
            <p:cNvSpPr/>
            <p:nvPr/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834680-D4F3-43CF-8E35-B4AEA3847988}"/>
                </a:ext>
              </a:extLst>
            </p:cNvPr>
            <p:cNvSpPr/>
            <p:nvPr/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46496B-B842-4FE4-8180-A445CEA1995C}"/>
                </a:ext>
              </a:extLst>
            </p:cNvPr>
            <p:cNvSpPr/>
            <p:nvPr/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837A44-DE66-4EDD-B9D9-635CE20B610E}"/>
                </a:ext>
              </a:extLst>
            </p:cNvPr>
            <p:cNvSpPr/>
            <p:nvPr/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6880B1-E065-42C0-AE05-645820913A3B}"/>
              </a:ext>
            </a:extLst>
          </p:cNvPr>
          <p:cNvSpPr txBox="1"/>
          <p:nvPr/>
        </p:nvSpPr>
        <p:spPr>
          <a:xfrm>
            <a:off x="6604257" y="1678951"/>
            <a:ext cx="350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Amazing</a:t>
            </a:r>
            <a:endParaRPr lang="en-GB" sz="4000" dirty="0">
              <a:solidFill>
                <a:schemeClr val="bg1"/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SWOT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2CBB7-2BF3-4955-8AA3-7229B9271EA3}"/>
              </a:ext>
            </a:extLst>
          </p:cNvPr>
          <p:cNvSpPr txBox="1"/>
          <p:nvPr/>
        </p:nvSpPr>
        <p:spPr>
          <a:xfrm>
            <a:off x="6604257" y="3459164"/>
            <a:ext cx="3508899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0BC9F2-ECE9-46A1-8D61-D7D92D9C599D}"/>
              </a:ext>
            </a:extLst>
          </p:cNvPr>
          <p:cNvSpPr txBox="1"/>
          <p:nvPr/>
        </p:nvSpPr>
        <p:spPr>
          <a:xfrm>
            <a:off x="6604257" y="3037035"/>
            <a:ext cx="241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1"/>
                </a:solidFill>
                <a:latin typeface="Nexa Light" panose="02000000000000000000" pitchFamily="50" charset="0"/>
              </a:rPr>
              <a:t>Strength</a:t>
            </a:r>
            <a:endParaRPr lang="en-US" sz="24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869B2C-AEF5-4677-9541-3E02F4E3A3A9}"/>
              </a:ext>
            </a:extLst>
          </p:cNvPr>
          <p:cNvSpPr txBox="1"/>
          <p:nvPr/>
        </p:nvSpPr>
        <p:spPr>
          <a:xfrm>
            <a:off x="2272388" y="1174563"/>
            <a:ext cx="2618024" cy="45089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8700" dirty="0">
                <a:solidFill>
                  <a:schemeClr val="accent1">
                    <a:alpha val="60000"/>
                  </a:schemeClr>
                </a:solidFill>
                <a:latin typeface="Nexa Bold" panose="02000000000000000000" pitchFamily="50" charset="0"/>
              </a:rPr>
              <a:t>S</a:t>
            </a:r>
            <a:endParaRPr lang="en-GB" sz="28700" dirty="0">
              <a:solidFill>
                <a:schemeClr val="accent1">
                  <a:alpha val="60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7E75D-5043-41E2-9009-714DAC301133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18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CE2CE5-65F0-4A38-9172-5C93ED4CE284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02F030-D0C4-4E88-82A1-EDDD23F4BC50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/>
      <p:bldP spid="29" grpId="0"/>
      <p:bldP spid="38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555481-884C-4D02-8C80-AFF8D57BFDD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440426-9218-4048-B457-8AAAA079F726}"/>
              </a:ext>
            </a:extLst>
          </p:cNvPr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2ED73A-B755-4332-A112-729299D2FAC4}"/>
              </a:ext>
            </a:extLst>
          </p:cNvPr>
          <p:cNvGrpSpPr/>
          <p:nvPr/>
        </p:nvGrpSpPr>
        <p:grpSpPr>
          <a:xfrm>
            <a:off x="1369875" y="3230704"/>
            <a:ext cx="4423050" cy="396645"/>
            <a:chOff x="1369875" y="3230704"/>
            <a:chExt cx="4423050" cy="396645"/>
          </a:xfrm>
        </p:grpSpPr>
        <p:sp>
          <p:nvSpPr>
            <p:cNvPr id="8" name="Freeform 4549">
              <a:extLst>
                <a:ext uri="{FF2B5EF4-FFF2-40B4-BE49-F238E27FC236}">
                  <a16:creationId xmlns:a16="http://schemas.microsoft.com/office/drawing/2014/main" id="{ABF55CD7-09F6-4385-8AE9-B16310A8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450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549">
              <a:extLst>
                <a:ext uri="{FF2B5EF4-FFF2-40B4-BE49-F238E27FC236}">
                  <a16:creationId xmlns:a16="http://schemas.microsoft.com/office/drawing/2014/main" id="{A08F81CA-AD22-4E05-8B5F-8E714B67DF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69875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76A3C91-460D-4275-891D-C1883F55C877}"/>
              </a:ext>
            </a:extLst>
          </p:cNvPr>
          <p:cNvSpPr/>
          <p:nvPr/>
        </p:nvSpPr>
        <p:spPr>
          <a:xfrm>
            <a:off x="3121051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0828AD-B5AE-4B89-ACFC-4C899A882EB3}"/>
              </a:ext>
            </a:extLst>
          </p:cNvPr>
          <p:cNvSpPr/>
          <p:nvPr/>
        </p:nvSpPr>
        <p:spPr>
          <a:xfrm>
            <a:off x="3398783" y="5549329"/>
            <a:ext cx="87505" cy="87505"/>
          </a:xfrm>
          <a:prstGeom prst="ellipse">
            <a:avLst/>
          </a:prstGeom>
          <a:solidFill>
            <a:schemeClr val="accent1"/>
          </a:solidFill>
          <a:ln w="104775">
            <a:solidFill>
              <a:schemeClr val="accent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A42F5A-BA72-42A1-96C0-650DBB167E23}"/>
              </a:ext>
            </a:extLst>
          </p:cNvPr>
          <p:cNvSpPr/>
          <p:nvPr/>
        </p:nvSpPr>
        <p:spPr>
          <a:xfrm>
            <a:off x="3676514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657D0C-373D-46AF-83FD-905D20B20E94}"/>
              </a:ext>
            </a:extLst>
          </p:cNvPr>
          <p:cNvSpPr/>
          <p:nvPr/>
        </p:nvSpPr>
        <p:spPr>
          <a:xfrm>
            <a:off x="3954245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DA91CF-5C1A-423C-B9D6-BEC5ACB71609}"/>
              </a:ext>
            </a:extLst>
          </p:cNvPr>
          <p:cNvSpPr/>
          <p:nvPr/>
        </p:nvSpPr>
        <p:spPr>
          <a:xfrm>
            <a:off x="6688715" y="4797425"/>
            <a:ext cx="1127136" cy="3419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23900" dist="63500" dir="5400000" sx="93000" sy="93000" algn="t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/>
              <a:t>Next</a:t>
            </a:r>
            <a:endParaRPr lang="en-US" sz="11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82F966-AC5D-45A8-8241-385DACCC7016}"/>
              </a:ext>
            </a:extLst>
          </p:cNvPr>
          <p:cNvSpPr/>
          <p:nvPr/>
        </p:nvSpPr>
        <p:spPr>
          <a:xfrm>
            <a:off x="7925093" y="4797425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accent1"/>
                </a:solidFill>
              </a:rPr>
              <a:t>Learn More</a:t>
            </a:r>
            <a:endParaRPr lang="en-US" sz="11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3B174-57D0-465D-93E1-BD6E091B7A32}"/>
              </a:ext>
            </a:extLst>
          </p:cNvPr>
          <p:cNvGrpSpPr/>
          <p:nvPr/>
        </p:nvGrpSpPr>
        <p:grpSpPr>
          <a:xfrm>
            <a:off x="6688715" y="4370375"/>
            <a:ext cx="1661379" cy="197631"/>
            <a:chOff x="7155669" y="4148967"/>
            <a:chExt cx="1661379" cy="1976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651D68-5176-4F58-8FF6-1D3D5655ED60}"/>
                </a:ext>
              </a:extLst>
            </p:cNvPr>
            <p:cNvSpPr/>
            <p:nvPr/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AE5F68-156C-4CC4-B4DA-130F3D85FD29}"/>
                </a:ext>
              </a:extLst>
            </p:cNvPr>
            <p:cNvSpPr/>
            <p:nvPr/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834680-D4F3-43CF-8E35-B4AEA3847988}"/>
                </a:ext>
              </a:extLst>
            </p:cNvPr>
            <p:cNvSpPr/>
            <p:nvPr/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46496B-B842-4FE4-8180-A445CEA1995C}"/>
                </a:ext>
              </a:extLst>
            </p:cNvPr>
            <p:cNvSpPr/>
            <p:nvPr/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837A44-DE66-4EDD-B9D9-635CE20B610E}"/>
                </a:ext>
              </a:extLst>
            </p:cNvPr>
            <p:cNvSpPr/>
            <p:nvPr/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6880B1-E065-42C0-AE05-645820913A3B}"/>
              </a:ext>
            </a:extLst>
          </p:cNvPr>
          <p:cNvSpPr txBox="1"/>
          <p:nvPr/>
        </p:nvSpPr>
        <p:spPr>
          <a:xfrm>
            <a:off x="6604257" y="1678951"/>
            <a:ext cx="350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Amazing</a:t>
            </a:r>
            <a:endParaRPr lang="en-GB" sz="4000" dirty="0">
              <a:solidFill>
                <a:schemeClr val="bg1"/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SWOT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2CBB7-2BF3-4955-8AA3-7229B9271EA3}"/>
              </a:ext>
            </a:extLst>
          </p:cNvPr>
          <p:cNvSpPr txBox="1"/>
          <p:nvPr/>
        </p:nvSpPr>
        <p:spPr>
          <a:xfrm>
            <a:off x="6604257" y="3459164"/>
            <a:ext cx="3508899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0BC9F2-ECE9-46A1-8D61-D7D92D9C599D}"/>
              </a:ext>
            </a:extLst>
          </p:cNvPr>
          <p:cNvSpPr txBox="1"/>
          <p:nvPr/>
        </p:nvSpPr>
        <p:spPr>
          <a:xfrm>
            <a:off x="6604257" y="3037035"/>
            <a:ext cx="241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1"/>
                </a:solidFill>
                <a:latin typeface="Nexa Light" panose="02000000000000000000" pitchFamily="50" charset="0"/>
              </a:rPr>
              <a:t>Weakness</a:t>
            </a:r>
            <a:endParaRPr lang="en-US" sz="24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E1BD71-CA26-43D6-A6EF-6AF8F26B4E11}"/>
              </a:ext>
            </a:extLst>
          </p:cNvPr>
          <p:cNvSpPr txBox="1"/>
          <p:nvPr/>
        </p:nvSpPr>
        <p:spPr>
          <a:xfrm>
            <a:off x="1485313" y="1174563"/>
            <a:ext cx="4192174" cy="45089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8700" dirty="0">
                <a:solidFill>
                  <a:schemeClr val="accent1">
                    <a:alpha val="60000"/>
                  </a:schemeClr>
                </a:solidFill>
                <a:latin typeface="Nexa Bold" panose="02000000000000000000" pitchFamily="50" charset="0"/>
              </a:rPr>
              <a:t>W</a:t>
            </a:r>
            <a:endParaRPr lang="en-GB" sz="28700" dirty="0">
              <a:solidFill>
                <a:schemeClr val="accent1">
                  <a:alpha val="60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30C90E-D84B-43DD-8FBF-4FBA643241CB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19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4A3E46-EA3C-4B5E-B144-D7E1F75C93E1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99AE5C-8647-4C83-B33C-24D5155C886C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/>
      <p:bldP spid="29" grpId="0"/>
      <p:bldP spid="38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2A7BF69-7C88-4723-B0B8-C700B1AAA5C5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2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B2435D-C3F0-4630-9897-A1DEB2430C06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B9BD82-6F2C-4F5F-8252-F865863CA4F6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505B1D1-697E-42E4-9FA5-B00E1DAED1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8B9739-C8BB-4A36-B6CF-53CE36A47FCF}"/>
              </a:ext>
            </a:extLst>
          </p:cNvPr>
          <p:cNvSpPr/>
          <p:nvPr/>
        </p:nvSpPr>
        <p:spPr>
          <a:xfrm>
            <a:off x="363310" y="983839"/>
            <a:ext cx="5369379" cy="3403599"/>
          </a:xfrm>
          <a:prstGeom prst="roundRect">
            <a:avLst>
              <a:gd name="adj" fmla="val 1844"/>
            </a:avLst>
          </a:prstGeom>
          <a:solidFill>
            <a:srgbClr val="262626"/>
          </a:solidFill>
          <a:ln>
            <a:noFill/>
          </a:ln>
          <a:effectLst>
            <a:outerShdw blurRad="3175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E385E-6E9A-4B3A-B64D-A7799576C3C9}"/>
              </a:ext>
            </a:extLst>
          </p:cNvPr>
          <p:cNvSpPr txBox="1"/>
          <p:nvPr/>
        </p:nvSpPr>
        <p:spPr>
          <a:xfrm>
            <a:off x="757665" y="1275114"/>
            <a:ext cx="3991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Maintain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 </a:t>
            </a:r>
          </a:p>
          <a:p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A Self Health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?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2C2C-DDED-4C56-98F9-68DD2AD4E7EB}"/>
              </a:ext>
            </a:extLst>
          </p:cNvPr>
          <p:cNvSpPr txBox="1"/>
          <p:nvPr/>
        </p:nvSpPr>
        <p:spPr>
          <a:xfrm>
            <a:off x="757665" y="2723751"/>
            <a:ext cx="4125485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45EF1-8D82-44F4-B18B-7153C924DD60}"/>
              </a:ext>
            </a:extLst>
          </p:cNvPr>
          <p:cNvGrpSpPr/>
          <p:nvPr/>
        </p:nvGrpSpPr>
        <p:grpSpPr>
          <a:xfrm>
            <a:off x="2198460" y="3904490"/>
            <a:ext cx="5369379" cy="1969672"/>
            <a:chOff x="2198460" y="3904490"/>
            <a:chExt cx="5369379" cy="196967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C234D88-2965-44DE-AFED-369A3A2A8618}"/>
                </a:ext>
              </a:extLst>
            </p:cNvPr>
            <p:cNvSpPr/>
            <p:nvPr/>
          </p:nvSpPr>
          <p:spPr>
            <a:xfrm>
              <a:off x="2198460" y="3904490"/>
              <a:ext cx="5369379" cy="1969672"/>
            </a:xfrm>
            <a:prstGeom prst="roundRect">
              <a:avLst>
                <a:gd name="adj" fmla="val 1844"/>
              </a:avLst>
            </a:prstGeom>
            <a:solidFill>
              <a:schemeClr val="accent1"/>
            </a:solidFill>
            <a:ln>
              <a:noFill/>
            </a:ln>
            <a:effectLst>
              <a:outerShdw blurRad="317500" dist="1270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1127C9-2ABF-4671-9013-150AD3A1E8ED}"/>
                </a:ext>
              </a:extLst>
            </p:cNvPr>
            <p:cNvSpPr txBox="1"/>
            <p:nvPr/>
          </p:nvSpPr>
          <p:spPr>
            <a:xfrm>
              <a:off x="3186563" y="4381502"/>
              <a:ext cx="3393173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Selfation</a:t>
              </a:r>
              <a:endParaRPr lang="en-GB" sz="60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20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789A2DF-3878-4458-8A37-EA4D08743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684" y="840381"/>
            <a:ext cx="3284309" cy="4557049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FAD73313-0A88-46F3-919D-1F7FFA502471}"/>
              </a:ext>
            </a:extLst>
          </p:cNvPr>
          <p:cNvSpPr txBox="1"/>
          <p:nvPr/>
        </p:nvSpPr>
        <p:spPr>
          <a:xfrm>
            <a:off x="9767628" y="1166659"/>
            <a:ext cx="1865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0</a:t>
            </a:r>
            <a:r>
              <a:rPr lang="id-ID" sz="115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1</a:t>
            </a:r>
            <a:endParaRPr lang="en-US" sz="11500" b="1" dirty="0">
              <a:solidFill>
                <a:schemeClr val="bg1">
                  <a:lumMod val="75000"/>
                  <a:alpha val="15000"/>
                </a:schemeClr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B99DF5D-AFD2-4E9E-A1F8-60256B9BDA34}"/>
              </a:ext>
            </a:extLst>
          </p:cNvPr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FB1D1C4-22D1-4124-BF3F-1FB57B92C79D}"/>
                </a:ext>
              </a:extLst>
            </p:cNvPr>
            <p:cNvSpPr/>
            <p:nvPr userDrawn="1"/>
          </p:nvSpPr>
          <p:spPr>
            <a:xfrm>
              <a:off x="0" y="0"/>
              <a:ext cx="6096000" cy="6858000"/>
            </a:xfrm>
            <a:custGeom>
              <a:avLst/>
              <a:gdLst>
                <a:gd name="connsiteX0" fmla="*/ 0 w 6096000"/>
                <a:gd name="connsiteY0" fmla="*/ 0 h 6318250"/>
                <a:gd name="connsiteX1" fmla="*/ 6096000 w 6096000"/>
                <a:gd name="connsiteY1" fmla="*/ 0 h 6318250"/>
                <a:gd name="connsiteX2" fmla="*/ 6096000 w 6096000"/>
                <a:gd name="connsiteY2" fmla="*/ 1999288 h 6318250"/>
                <a:gd name="connsiteX3" fmla="*/ 6088139 w 6096000"/>
                <a:gd name="connsiteY3" fmla="*/ 2035045 h 6318250"/>
                <a:gd name="connsiteX4" fmla="*/ 6030210 w 6096000"/>
                <a:gd name="connsiteY4" fmla="*/ 2212940 h 6318250"/>
                <a:gd name="connsiteX5" fmla="*/ 5634435 w 6096000"/>
                <a:gd name="connsiteY5" fmla="*/ 2848964 h 6318250"/>
                <a:gd name="connsiteX6" fmla="*/ 5560954 w 6096000"/>
                <a:gd name="connsiteY6" fmla="*/ 3105911 h 6318250"/>
                <a:gd name="connsiteX7" fmla="*/ 5559609 w 6096000"/>
                <a:gd name="connsiteY7" fmla="*/ 3130668 h 6318250"/>
                <a:gd name="connsiteX8" fmla="*/ 5559564 w 6096000"/>
                <a:gd name="connsiteY8" fmla="*/ 3130941 h 6318250"/>
                <a:gd name="connsiteX9" fmla="*/ 5557930 w 6096000"/>
                <a:gd name="connsiteY9" fmla="*/ 3156691 h 6318250"/>
                <a:gd name="connsiteX10" fmla="*/ 5558063 w 6096000"/>
                <a:gd name="connsiteY10" fmla="*/ 3159126 h 6318250"/>
                <a:gd name="connsiteX11" fmla="*/ 5557930 w 6096000"/>
                <a:gd name="connsiteY11" fmla="*/ 3161561 h 6318250"/>
                <a:gd name="connsiteX12" fmla="*/ 5559564 w 6096000"/>
                <a:gd name="connsiteY12" fmla="*/ 3187311 h 6318250"/>
                <a:gd name="connsiteX13" fmla="*/ 5559609 w 6096000"/>
                <a:gd name="connsiteY13" fmla="*/ 3187584 h 6318250"/>
                <a:gd name="connsiteX14" fmla="*/ 5560954 w 6096000"/>
                <a:gd name="connsiteY14" fmla="*/ 3212341 h 6318250"/>
                <a:gd name="connsiteX15" fmla="*/ 5634435 w 6096000"/>
                <a:gd name="connsiteY15" fmla="*/ 3469288 h 6318250"/>
                <a:gd name="connsiteX16" fmla="*/ 6030210 w 6096000"/>
                <a:gd name="connsiteY16" fmla="*/ 4105313 h 6318250"/>
                <a:gd name="connsiteX17" fmla="*/ 6088139 w 6096000"/>
                <a:gd name="connsiteY17" fmla="*/ 4283206 h 6318250"/>
                <a:gd name="connsiteX18" fmla="*/ 6096000 w 6096000"/>
                <a:gd name="connsiteY18" fmla="*/ 4318965 h 6318250"/>
                <a:gd name="connsiteX19" fmla="*/ 6096000 w 6096000"/>
                <a:gd name="connsiteY19" fmla="*/ 6318250 h 6318250"/>
                <a:gd name="connsiteX20" fmla="*/ 0 w 6096000"/>
                <a:gd name="connsiteY20" fmla="*/ 6318250 h 63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96000" h="6318250">
                  <a:moveTo>
                    <a:pt x="0" y="0"/>
                  </a:moveTo>
                  <a:lnTo>
                    <a:pt x="6096000" y="0"/>
                  </a:lnTo>
                  <a:lnTo>
                    <a:pt x="6096000" y="1999288"/>
                  </a:lnTo>
                  <a:lnTo>
                    <a:pt x="6088139" y="2035045"/>
                  </a:lnTo>
                  <a:cubicBezTo>
                    <a:pt x="6071861" y="2102545"/>
                    <a:pt x="6052763" y="2166802"/>
                    <a:pt x="6030210" y="2212940"/>
                  </a:cubicBezTo>
                  <a:cubicBezTo>
                    <a:pt x="5939996" y="2397489"/>
                    <a:pt x="5705247" y="2669523"/>
                    <a:pt x="5634435" y="2848964"/>
                  </a:cubicBezTo>
                  <a:cubicBezTo>
                    <a:pt x="5599028" y="2938684"/>
                    <a:pt x="5570169" y="3028404"/>
                    <a:pt x="5560954" y="3105911"/>
                  </a:cubicBezTo>
                  <a:lnTo>
                    <a:pt x="5559609" y="3130668"/>
                  </a:lnTo>
                  <a:lnTo>
                    <a:pt x="5559564" y="3130941"/>
                  </a:lnTo>
                  <a:cubicBezTo>
                    <a:pt x="5558645" y="3139270"/>
                    <a:pt x="5558109" y="3147861"/>
                    <a:pt x="5557930" y="3156691"/>
                  </a:cubicBezTo>
                  <a:lnTo>
                    <a:pt x="5558063" y="3159126"/>
                  </a:lnTo>
                  <a:lnTo>
                    <a:pt x="5557930" y="3161561"/>
                  </a:lnTo>
                  <a:cubicBezTo>
                    <a:pt x="5558109" y="3170391"/>
                    <a:pt x="5558645" y="3178982"/>
                    <a:pt x="5559564" y="3187311"/>
                  </a:cubicBezTo>
                  <a:lnTo>
                    <a:pt x="5559609" y="3187584"/>
                  </a:lnTo>
                  <a:lnTo>
                    <a:pt x="5560954" y="3212341"/>
                  </a:lnTo>
                  <a:cubicBezTo>
                    <a:pt x="5570169" y="3289848"/>
                    <a:pt x="5599028" y="3379568"/>
                    <a:pt x="5634435" y="3469288"/>
                  </a:cubicBezTo>
                  <a:cubicBezTo>
                    <a:pt x="5705247" y="3648729"/>
                    <a:pt x="5939997" y="3920763"/>
                    <a:pt x="6030210" y="4105313"/>
                  </a:cubicBezTo>
                  <a:cubicBezTo>
                    <a:pt x="6052763" y="4151450"/>
                    <a:pt x="6071861" y="4215707"/>
                    <a:pt x="6088139" y="4283206"/>
                  </a:cubicBezTo>
                  <a:lnTo>
                    <a:pt x="6096000" y="4318965"/>
                  </a:lnTo>
                  <a:lnTo>
                    <a:pt x="6096000" y="6318250"/>
                  </a:lnTo>
                  <a:lnTo>
                    <a:pt x="0" y="6318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id="{BCF98B80-DF62-4BF4-BAFE-852DA8AB47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0470" y="3149952"/>
              <a:ext cx="252167" cy="558097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367C029C-6A18-4073-814B-F74F3509C7B8}"/>
              </a:ext>
            </a:extLst>
          </p:cNvPr>
          <p:cNvSpPr txBox="1"/>
          <p:nvPr/>
        </p:nvSpPr>
        <p:spPr>
          <a:xfrm>
            <a:off x="3639022" y="1166659"/>
            <a:ext cx="1865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>
                    <a:alpha val="15000"/>
                  </a:schemeClr>
                </a:solidFill>
              </a:rPr>
              <a:t>0</a:t>
            </a:r>
            <a:r>
              <a:rPr lang="id-ID" sz="11500" b="1" dirty="0">
                <a:solidFill>
                  <a:schemeClr val="bg1">
                    <a:alpha val="15000"/>
                  </a:schemeClr>
                </a:solidFill>
              </a:rPr>
              <a:t>2</a:t>
            </a:r>
            <a:endParaRPr lang="en-US" sz="11500" b="1" dirty="0">
              <a:solidFill>
                <a:schemeClr val="bg1">
                  <a:alpha val="15000"/>
                </a:schemeClr>
              </a:solidFill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6F5BEABF-81A0-4436-AC8D-59AC53B2C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759" y="905202"/>
            <a:ext cx="2035652" cy="3962555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BECDAC-0D58-4FC2-B294-5833F2EFC908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4A2994-299A-4614-B0DE-5161174DCC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673035-6813-4895-A9E3-2FAF2AE7E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6CA1C-D9F3-40A3-AB58-2C10FB340BA2}"/>
              </a:ext>
            </a:extLst>
          </p:cNvPr>
          <p:cNvGrpSpPr/>
          <p:nvPr/>
        </p:nvGrpSpPr>
        <p:grpSpPr>
          <a:xfrm>
            <a:off x="1029879" y="4372624"/>
            <a:ext cx="3928783" cy="1545575"/>
            <a:chOff x="1029879" y="4372624"/>
            <a:chExt cx="3928783" cy="1545575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3E9E0ECB-7B80-4D9D-8C1F-4912B3EE1A11}"/>
                </a:ext>
              </a:extLst>
            </p:cNvPr>
            <p:cNvSpPr/>
            <p:nvPr/>
          </p:nvSpPr>
          <p:spPr>
            <a:xfrm>
              <a:off x="1029879" y="4372624"/>
              <a:ext cx="3928783" cy="1545575"/>
            </a:xfrm>
            <a:prstGeom prst="roundRect">
              <a:avLst>
                <a:gd name="adj" fmla="val 6002"/>
              </a:avLst>
            </a:prstGeom>
            <a:solidFill>
              <a:srgbClr val="262626"/>
            </a:solidFill>
            <a:ln>
              <a:noFill/>
            </a:ln>
            <a:effectLst>
              <a:outerShdw blurRad="1104900" dist="368300" dir="21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0F6100D-85EC-44B8-86C0-14627415A345}"/>
                </a:ext>
              </a:extLst>
            </p:cNvPr>
            <p:cNvSpPr/>
            <p:nvPr/>
          </p:nvSpPr>
          <p:spPr>
            <a:xfrm>
              <a:off x="2364210" y="5419725"/>
              <a:ext cx="1260120" cy="3232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152400" dist="381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 now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BF3FCC2-BB4E-4045-93A2-B122E69B663D}"/>
                </a:ext>
              </a:extLst>
            </p:cNvPr>
            <p:cNvSpPr txBox="1"/>
            <p:nvPr/>
          </p:nvSpPr>
          <p:spPr>
            <a:xfrm>
              <a:off x="1987454" y="4528756"/>
              <a:ext cx="2013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2021</a:t>
              </a:r>
              <a:r>
                <a:rPr lang="id-ID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 Condition</a:t>
              </a:r>
              <a:endParaRPr lang="en-US" sz="14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38344A7-7C8E-4D61-A1E1-BFE1BA745D62}"/>
                </a:ext>
              </a:extLst>
            </p:cNvPr>
            <p:cNvSpPr txBox="1"/>
            <p:nvPr/>
          </p:nvSpPr>
          <p:spPr>
            <a:xfrm>
              <a:off x="1416548" y="4796437"/>
              <a:ext cx="315544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5FF0E5-45E7-4AE2-B151-3E04CF1B3A37}"/>
              </a:ext>
            </a:extLst>
          </p:cNvPr>
          <p:cNvGrpSpPr/>
          <p:nvPr/>
        </p:nvGrpSpPr>
        <p:grpSpPr>
          <a:xfrm>
            <a:off x="7158485" y="4372624"/>
            <a:ext cx="3928783" cy="1545575"/>
            <a:chOff x="7158485" y="4372624"/>
            <a:chExt cx="3928783" cy="1545575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9997CE6-6360-42B1-95F6-E08C0292F96C}"/>
                </a:ext>
              </a:extLst>
            </p:cNvPr>
            <p:cNvSpPr/>
            <p:nvPr/>
          </p:nvSpPr>
          <p:spPr>
            <a:xfrm>
              <a:off x="7158485" y="4372624"/>
              <a:ext cx="3928783" cy="1545575"/>
            </a:xfrm>
            <a:prstGeom prst="roundRect">
              <a:avLst>
                <a:gd name="adj" fmla="val 6002"/>
              </a:avLst>
            </a:prstGeom>
            <a:solidFill>
              <a:srgbClr val="262626"/>
            </a:solidFill>
            <a:ln>
              <a:noFill/>
            </a:ln>
            <a:effectLst>
              <a:outerShdw blurRad="1104900" dist="368300" dir="21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293758A0-9684-42CA-9B31-53D6725CA824}"/>
                </a:ext>
              </a:extLst>
            </p:cNvPr>
            <p:cNvSpPr/>
            <p:nvPr/>
          </p:nvSpPr>
          <p:spPr>
            <a:xfrm>
              <a:off x="8492816" y="5419725"/>
              <a:ext cx="1260120" cy="3232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152400" dist="381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 now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D4CF19C-2942-4B99-AD21-B5F5DD176754}"/>
                </a:ext>
              </a:extLst>
            </p:cNvPr>
            <p:cNvGrpSpPr/>
            <p:nvPr/>
          </p:nvGrpSpPr>
          <p:grpSpPr>
            <a:xfrm>
              <a:off x="7545154" y="4528756"/>
              <a:ext cx="3155445" cy="788465"/>
              <a:chOff x="7254874" y="4624006"/>
              <a:chExt cx="3155445" cy="788465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EC76A32-6BBE-4E57-954F-3DEF701043FD}"/>
                  </a:ext>
                </a:extLst>
              </p:cNvPr>
              <p:cNvSpPr txBox="1"/>
              <p:nvPr/>
            </p:nvSpPr>
            <p:spPr>
              <a:xfrm>
                <a:off x="7825780" y="4624006"/>
                <a:ext cx="20136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Nexa Light" panose="02000000000000000000" pitchFamily="50" charset="0"/>
                  </a:rPr>
                  <a:t>2021</a:t>
                </a:r>
                <a:r>
                  <a:rPr lang="id-ID" sz="1400" dirty="0">
                    <a:solidFill>
                      <a:schemeClr val="bg1"/>
                    </a:solidFill>
                    <a:latin typeface="Nexa Light" panose="02000000000000000000" pitchFamily="50" charset="0"/>
                  </a:rPr>
                  <a:t> Condition</a:t>
                </a:r>
                <a:endParaRPr lang="en-US" sz="1400" dirty="0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8BD5164-A9D5-4FCD-88A6-138357955DB7}"/>
                  </a:ext>
                </a:extLst>
              </p:cNvPr>
              <p:cNvSpPr txBox="1"/>
              <p:nvPr/>
            </p:nvSpPr>
            <p:spPr>
              <a:xfrm>
                <a:off x="7254874" y="4891687"/>
                <a:ext cx="3155445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A wonderful serenity has taken possession of my entire soul, like these sweet mornings.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C8B062-ED0F-46FB-9CEC-A9BC8A3A1AC0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74DD17-65DF-4C82-976F-9CE017D685E8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30C073-6987-4CFB-9B7F-4857C4137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2" y="622152"/>
            <a:ext cx="5014116" cy="5528041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16EBA-2F29-4675-9326-0AE59269ED70}"/>
              </a:ext>
            </a:extLst>
          </p:cNvPr>
          <p:cNvSpPr txBox="1"/>
          <p:nvPr/>
        </p:nvSpPr>
        <p:spPr>
          <a:xfrm>
            <a:off x="644246" y="1082179"/>
            <a:ext cx="43722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Selfation 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Laptop</a:t>
            </a:r>
            <a:endParaRPr lang="en-US" sz="4000" dirty="0">
              <a:solidFill>
                <a:schemeClr val="bg1"/>
              </a:solidFill>
              <a:latin typeface="Nexa Light" panose="020000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  <a:cs typeface="Catamaran Bold" panose="00000800000000000000" pitchFamily="2" charset="0"/>
              </a:rPr>
              <a:t>Mockup Slide</a:t>
            </a:r>
            <a:endParaRPr lang="en-US" sz="4000" dirty="0">
              <a:solidFill>
                <a:schemeClr val="bg1"/>
              </a:solidFill>
              <a:latin typeface="Nexa Bold" panose="02000000000000000000" pitchFamily="50" charset="0"/>
              <a:cs typeface="Catamaran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9F7D4-1FFA-4624-8984-F3DDBC336298}"/>
              </a:ext>
            </a:extLst>
          </p:cNvPr>
          <p:cNvSpPr txBox="1"/>
          <p:nvPr/>
        </p:nvSpPr>
        <p:spPr>
          <a:xfrm>
            <a:off x="644246" y="2760165"/>
            <a:ext cx="4638954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 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2777E6-B4E6-43CF-9DF9-38A0B290976B}"/>
              </a:ext>
            </a:extLst>
          </p:cNvPr>
          <p:cNvGrpSpPr/>
          <p:nvPr/>
        </p:nvGrpSpPr>
        <p:grpSpPr>
          <a:xfrm>
            <a:off x="731916" y="3831668"/>
            <a:ext cx="5139546" cy="1549559"/>
            <a:chOff x="731916" y="3831668"/>
            <a:chExt cx="5139546" cy="154955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5AD4D5E-35A3-492B-A49D-1904BF9E2D61}"/>
                </a:ext>
              </a:extLst>
            </p:cNvPr>
            <p:cNvSpPr/>
            <p:nvPr/>
          </p:nvSpPr>
          <p:spPr>
            <a:xfrm>
              <a:off x="731916" y="3831668"/>
              <a:ext cx="5139546" cy="1549559"/>
            </a:xfrm>
            <a:prstGeom prst="roundRect">
              <a:avLst>
                <a:gd name="adj" fmla="val 5418"/>
              </a:avLst>
            </a:prstGeom>
            <a:solidFill>
              <a:srgbClr val="262626"/>
            </a:solidFill>
            <a:ln>
              <a:noFill/>
            </a:ln>
            <a:effectLst>
              <a:outerShdw blurRad="1181100" dist="292100" dir="2100000" sx="88000" sy="88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E38F2D-367D-4BC3-A08D-CC0E58844AF7}"/>
                </a:ext>
              </a:extLst>
            </p:cNvPr>
            <p:cNvGrpSpPr/>
            <p:nvPr/>
          </p:nvGrpSpPr>
          <p:grpSpPr>
            <a:xfrm>
              <a:off x="1079840" y="3988619"/>
              <a:ext cx="4443698" cy="1235657"/>
              <a:chOff x="849209" y="4070081"/>
              <a:chExt cx="4443698" cy="123565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961FE9-95E1-44CD-AB6F-1CC678A2A909}"/>
                  </a:ext>
                </a:extLst>
              </p:cNvPr>
              <p:cNvSpPr/>
              <p:nvPr/>
            </p:nvSpPr>
            <p:spPr>
              <a:xfrm>
                <a:off x="849209" y="5028739"/>
                <a:ext cx="1451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  <a:endPara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Catamaran Bold" panose="00000800000000000000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C4B1613-7E7D-4DF3-A225-AFF31418B0E6}"/>
                  </a:ext>
                </a:extLst>
              </p:cNvPr>
              <p:cNvSpPr/>
              <p:nvPr/>
            </p:nvSpPr>
            <p:spPr>
              <a:xfrm>
                <a:off x="2229513" y="5028739"/>
                <a:ext cx="1683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  <a:endPara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Catamaran Bold" panose="00000800000000000000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F82F14E-4D1D-432A-9DCA-958989151B2A}"/>
                  </a:ext>
                </a:extLst>
              </p:cNvPr>
              <p:cNvSpPr/>
              <p:nvPr/>
            </p:nvSpPr>
            <p:spPr>
              <a:xfrm>
                <a:off x="1191000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3EC1ACE-5F28-4590-9BA5-7A77782F9428}"/>
                  </a:ext>
                </a:extLst>
              </p:cNvPr>
              <p:cNvSpPr/>
              <p:nvPr/>
            </p:nvSpPr>
            <p:spPr>
              <a:xfrm>
                <a:off x="1191000" y="4070081"/>
                <a:ext cx="768037" cy="768038"/>
              </a:xfrm>
              <a:prstGeom prst="arc">
                <a:avLst>
                  <a:gd name="adj1" fmla="val 21558994"/>
                  <a:gd name="adj2" fmla="val 15998946"/>
                </a:avLst>
              </a:prstGeom>
              <a:ln w="50800" cap="rnd">
                <a:solidFill>
                  <a:schemeClr val="bg1">
                    <a:lumMod val="85000"/>
                  </a:schemeClr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C432A-9DD7-4ED8-AD97-FE5501CCC8BA}"/>
                  </a:ext>
                </a:extLst>
              </p:cNvPr>
              <p:cNvSpPr/>
              <p:nvPr/>
            </p:nvSpPr>
            <p:spPr>
              <a:xfrm>
                <a:off x="1232175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75%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A5F8C5-DBF0-4BF7-8057-0B7A0C09A02B}"/>
                  </a:ext>
                </a:extLst>
              </p:cNvPr>
              <p:cNvSpPr/>
              <p:nvPr/>
            </p:nvSpPr>
            <p:spPr>
              <a:xfrm>
                <a:off x="2687040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EEB79C1-1029-4F06-BB60-83C4DD29BE54}"/>
                  </a:ext>
                </a:extLst>
              </p:cNvPr>
              <p:cNvSpPr/>
              <p:nvPr/>
            </p:nvSpPr>
            <p:spPr>
              <a:xfrm>
                <a:off x="2687040" y="4070081"/>
                <a:ext cx="768037" cy="768038"/>
              </a:xfrm>
              <a:prstGeom prst="arc">
                <a:avLst>
                  <a:gd name="adj1" fmla="val 1038741"/>
                  <a:gd name="adj2" fmla="val 15998946"/>
                </a:avLst>
              </a:prstGeom>
              <a:ln w="50800" cap="rnd">
                <a:solidFill>
                  <a:schemeClr val="bg1">
                    <a:lumMod val="75000"/>
                  </a:schemeClr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DA3FE2-75E5-450D-BE37-A07E8E824BC0}"/>
                  </a:ext>
                </a:extLst>
              </p:cNvPr>
              <p:cNvSpPr/>
              <p:nvPr/>
            </p:nvSpPr>
            <p:spPr>
              <a:xfrm>
                <a:off x="2728214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70%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0EA3E39-29DC-4A19-8EA8-B79DB7EA0E3B}"/>
                  </a:ext>
                </a:extLst>
              </p:cNvPr>
              <p:cNvSpPr/>
              <p:nvPr/>
            </p:nvSpPr>
            <p:spPr>
              <a:xfrm>
                <a:off x="4183079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C6EC3248-23D4-4F6B-91D0-62A12676879F}"/>
                  </a:ext>
                </a:extLst>
              </p:cNvPr>
              <p:cNvSpPr/>
              <p:nvPr/>
            </p:nvSpPr>
            <p:spPr>
              <a:xfrm>
                <a:off x="4183079" y="4070081"/>
                <a:ext cx="768037" cy="768038"/>
              </a:xfrm>
              <a:prstGeom prst="arc">
                <a:avLst>
                  <a:gd name="adj1" fmla="val 19563372"/>
                  <a:gd name="adj2" fmla="val 15998946"/>
                </a:avLst>
              </a:prstGeom>
              <a:ln w="50800" cap="rnd">
                <a:solidFill>
                  <a:schemeClr val="accent2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976CAE-51F2-49E5-BDB7-3E702E89F8CF}"/>
                  </a:ext>
                </a:extLst>
              </p:cNvPr>
              <p:cNvSpPr/>
              <p:nvPr/>
            </p:nvSpPr>
            <p:spPr>
              <a:xfrm>
                <a:off x="4224253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2"/>
                    </a:solidFill>
                    <a:latin typeface="Nexa Bold" panose="02000000000000000000" pitchFamily="50" charset="0"/>
                  </a:rPr>
                  <a:t>80%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8A1173B-96CD-4FB2-A548-AAEE2C7A363B}"/>
                  </a:ext>
                </a:extLst>
              </p:cNvPr>
              <p:cNvSpPr/>
              <p:nvPr/>
            </p:nvSpPr>
            <p:spPr>
              <a:xfrm>
                <a:off x="3841289" y="5028739"/>
                <a:ext cx="1451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accent1"/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547BF4-40B7-4138-B244-10E8F8D9274C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540D12-3222-4D8B-BEC7-3D6EF29B0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96C11-59AD-4EAB-A86F-40F644A287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2904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5C67A3-38F8-47DA-8EC8-46F4CA30A048}"/>
              </a:ext>
            </a:extLst>
          </p:cNvPr>
          <p:cNvGrpSpPr/>
          <p:nvPr/>
        </p:nvGrpSpPr>
        <p:grpSpPr>
          <a:xfrm>
            <a:off x="6328270" y="1036755"/>
            <a:ext cx="5198712" cy="4271374"/>
            <a:chOff x="5552416" y="959643"/>
            <a:chExt cx="6010934" cy="4938713"/>
          </a:xfrm>
          <a:solidFill>
            <a:schemeClr val="bg1">
              <a:lumMod val="50000"/>
              <a:alpha val="10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EA50E55-EF3D-4791-9175-A0D8D3A7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416" y="2174014"/>
              <a:ext cx="909763" cy="1425566"/>
            </a:xfrm>
            <a:custGeom>
              <a:avLst/>
              <a:gdLst>
                <a:gd name="T0" fmla="*/ 668 w 672"/>
                <a:gd name="T1" fmla="*/ 1023 h 1053"/>
                <a:gd name="T2" fmla="*/ 663 w 672"/>
                <a:gd name="T3" fmla="*/ 992 h 1053"/>
                <a:gd name="T4" fmla="*/ 663 w 672"/>
                <a:gd name="T5" fmla="*/ 956 h 1053"/>
                <a:gd name="T6" fmla="*/ 637 w 672"/>
                <a:gd name="T7" fmla="*/ 964 h 1053"/>
                <a:gd name="T8" fmla="*/ 604 w 672"/>
                <a:gd name="T9" fmla="*/ 949 h 1053"/>
                <a:gd name="T10" fmla="*/ 590 w 672"/>
                <a:gd name="T11" fmla="*/ 945 h 1053"/>
                <a:gd name="T12" fmla="*/ 573 w 672"/>
                <a:gd name="T13" fmla="*/ 945 h 1053"/>
                <a:gd name="T14" fmla="*/ 578 w 672"/>
                <a:gd name="T15" fmla="*/ 923 h 1053"/>
                <a:gd name="T16" fmla="*/ 578 w 672"/>
                <a:gd name="T17" fmla="*/ 909 h 1053"/>
                <a:gd name="T18" fmla="*/ 585 w 672"/>
                <a:gd name="T19" fmla="*/ 888 h 1053"/>
                <a:gd name="T20" fmla="*/ 571 w 672"/>
                <a:gd name="T21" fmla="*/ 866 h 1053"/>
                <a:gd name="T22" fmla="*/ 561 w 672"/>
                <a:gd name="T23" fmla="*/ 845 h 1053"/>
                <a:gd name="T24" fmla="*/ 556 w 672"/>
                <a:gd name="T25" fmla="*/ 822 h 1053"/>
                <a:gd name="T26" fmla="*/ 549 w 672"/>
                <a:gd name="T27" fmla="*/ 800 h 1053"/>
                <a:gd name="T28" fmla="*/ 535 w 672"/>
                <a:gd name="T29" fmla="*/ 793 h 1053"/>
                <a:gd name="T30" fmla="*/ 530 w 672"/>
                <a:gd name="T31" fmla="*/ 781 h 1053"/>
                <a:gd name="T32" fmla="*/ 540 w 672"/>
                <a:gd name="T33" fmla="*/ 762 h 1053"/>
                <a:gd name="T34" fmla="*/ 538 w 672"/>
                <a:gd name="T35" fmla="*/ 746 h 1053"/>
                <a:gd name="T36" fmla="*/ 535 w 672"/>
                <a:gd name="T37" fmla="*/ 736 h 1053"/>
                <a:gd name="T38" fmla="*/ 535 w 672"/>
                <a:gd name="T39" fmla="*/ 724 h 1053"/>
                <a:gd name="T40" fmla="*/ 547 w 672"/>
                <a:gd name="T41" fmla="*/ 710 h 1053"/>
                <a:gd name="T42" fmla="*/ 542 w 672"/>
                <a:gd name="T43" fmla="*/ 691 h 1053"/>
                <a:gd name="T44" fmla="*/ 547 w 672"/>
                <a:gd name="T45" fmla="*/ 679 h 1053"/>
                <a:gd name="T46" fmla="*/ 559 w 672"/>
                <a:gd name="T47" fmla="*/ 658 h 1053"/>
                <a:gd name="T48" fmla="*/ 552 w 672"/>
                <a:gd name="T49" fmla="*/ 649 h 1053"/>
                <a:gd name="T50" fmla="*/ 561 w 672"/>
                <a:gd name="T51" fmla="*/ 642 h 1053"/>
                <a:gd name="T52" fmla="*/ 552 w 672"/>
                <a:gd name="T53" fmla="*/ 623 h 1053"/>
                <a:gd name="T54" fmla="*/ 545 w 672"/>
                <a:gd name="T55" fmla="*/ 608 h 1053"/>
                <a:gd name="T56" fmla="*/ 549 w 672"/>
                <a:gd name="T57" fmla="*/ 582 h 1053"/>
                <a:gd name="T58" fmla="*/ 542 w 672"/>
                <a:gd name="T59" fmla="*/ 563 h 1053"/>
                <a:gd name="T60" fmla="*/ 530 w 672"/>
                <a:gd name="T61" fmla="*/ 566 h 1053"/>
                <a:gd name="T62" fmla="*/ 530 w 672"/>
                <a:gd name="T63" fmla="*/ 549 h 1053"/>
                <a:gd name="T64" fmla="*/ 523 w 672"/>
                <a:gd name="T65" fmla="*/ 523 h 1053"/>
                <a:gd name="T66" fmla="*/ 526 w 672"/>
                <a:gd name="T67" fmla="*/ 507 h 1053"/>
                <a:gd name="T68" fmla="*/ 530 w 672"/>
                <a:gd name="T69" fmla="*/ 497 h 1053"/>
                <a:gd name="T70" fmla="*/ 528 w 672"/>
                <a:gd name="T71" fmla="*/ 485 h 1053"/>
                <a:gd name="T72" fmla="*/ 545 w 672"/>
                <a:gd name="T73" fmla="*/ 474 h 1053"/>
                <a:gd name="T74" fmla="*/ 556 w 672"/>
                <a:gd name="T75" fmla="*/ 466 h 1053"/>
                <a:gd name="T76" fmla="*/ 566 w 672"/>
                <a:gd name="T77" fmla="*/ 452 h 1053"/>
                <a:gd name="T78" fmla="*/ 571 w 672"/>
                <a:gd name="T79" fmla="*/ 431 h 1053"/>
                <a:gd name="T80" fmla="*/ 566 w 672"/>
                <a:gd name="T81" fmla="*/ 419 h 1053"/>
                <a:gd name="T82" fmla="*/ 556 w 672"/>
                <a:gd name="T83" fmla="*/ 414 h 1053"/>
                <a:gd name="T84" fmla="*/ 533 w 672"/>
                <a:gd name="T85" fmla="*/ 407 h 1053"/>
                <a:gd name="T86" fmla="*/ 549 w 672"/>
                <a:gd name="T87" fmla="*/ 386 h 1053"/>
                <a:gd name="T88" fmla="*/ 556 w 672"/>
                <a:gd name="T89" fmla="*/ 365 h 1053"/>
                <a:gd name="T90" fmla="*/ 561 w 672"/>
                <a:gd name="T91" fmla="*/ 343 h 1053"/>
                <a:gd name="T92" fmla="*/ 566 w 672"/>
                <a:gd name="T93" fmla="*/ 324 h 1053"/>
                <a:gd name="T94" fmla="*/ 538 w 672"/>
                <a:gd name="T95" fmla="*/ 303 h 1053"/>
                <a:gd name="T96" fmla="*/ 504 w 672"/>
                <a:gd name="T97" fmla="*/ 277 h 1053"/>
                <a:gd name="T98" fmla="*/ 516 w 672"/>
                <a:gd name="T99" fmla="*/ 268 h 1053"/>
                <a:gd name="T100" fmla="*/ 523 w 672"/>
                <a:gd name="T101" fmla="*/ 249 h 1053"/>
                <a:gd name="T102" fmla="*/ 528 w 672"/>
                <a:gd name="T103" fmla="*/ 230 h 1053"/>
                <a:gd name="T104" fmla="*/ 561 w 672"/>
                <a:gd name="T105" fmla="*/ 178 h 1053"/>
                <a:gd name="T106" fmla="*/ 580 w 672"/>
                <a:gd name="T107" fmla="*/ 130 h 1053"/>
                <a:gd name="T108" fmla="*/ 556 w 672"/>
                <a:gd name="T109" fmla="*/ 71 h 1053"/>
                <a:gd name="T110" fmla="*/ 549 w 672"/>
                <a:gd name="T111" fmla="*/ 73 h 1053"/>
                <a:gd name="T112" fmla="*/ 523 w 672"/>
                <a:gd name="T113" fmla="*/ 19 h 1053"/>
                <a:gd name="T114" fmla="*/ 433 w 672"/>
                <a:gd name="T115" fmla="*/ 97 h 1053"/>
                <a:gd name="T116" fmla="*/ 242 w 672"/>
                <a:gd name="T117" fmla="*/ 358 h 1053"/>
                <a:gd name="T118" fmla="*/ 45 w 672"/>
                <a:gd name="T119" fmla="*/ 635 h 1053"/>
                <a:gd name="T120" fmla="*/ 242 w 672"/>
                <a:gd name="T121" fmla="*/ 874 h 1053"/>
                <a:gd name="T122" fmla="*/ 672 w 672"/>
                <a:gd name="T123" fmla="*/ 1049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2" h="1053">
                  <a:moveTo>
                    <a:pt x="672" y="1049"/>
                  </a:moveTo>
                  <a:lnTo>
                    <a:pt x="672" y="1049"/>
                  </a:lnTo>
                  <a:lnTo>
                    <a:pt x="670" y="1049"/>
                  </a:lnTo>
                  <a:lnTo>
                    <a:pt x="668" y="1049"/>
                  </a:lnTo>
                  <a:lnTo>
                    <a:pt x="665" y="1049"/>
                  </a:lnTo>
                  <a:lnTo>
                    <a:pt x="665" y="1049"/>
                  </a:lnTo>
                  <a:lnTo>
                    <a:pt x="665" y="1046"/>
                  </a:lnTo>
                  <a:lnTo>
                    <a:pt x="668" y="1044"/>
                  </a:lnTo>
                  <a:lnTo>
                    <a:pt x="670" y="1044"/>
                  </a:lnTo>
                  <a:lnTo>
                    <a:pt x="670" y="1042"/>
                  </a:lnTo>
                  <a:lnTo>
                    <a:pt x="670" y="1039"/>
                  </a:lnTo>
                  <a:lnTo>
                    <a:pt x="670" y="1039"/>
                  </a:lnTo>
                  <a:lnTo>
                    <a:pt x="670" y="1037"/>
                  </a:lnTo>
                  <a:lnTo>
                    <a:pt x="670" y="1037"/>
                  </a:lnTo>
                  <a:lnTo>
                    <a:pt x="670" y="1037"/>
                  </a:lnTo>
                  <a:lnTo>
                    <a:pt x="670" y="1035"/>
                  </a:lnTo>
                  <a:lnTo>
                    <a:pt x="670" y="1035"/>
                  </a:lnTo>
                  <a:lnTo>
                    <a:pt x="668" y="1032"/>
                  </a:lnTo>
                  <a:lnTo>
                    <a:pt x="668" y="1032"/>
                  </a:lnTo>
                  <a:lnTo>
                    <a:pt x="668" y="1030"/>
                  </a:lnTo>
                  <a:lnTo>
                    <a:pt x="668" y="1027"/>
                  </a:lnTo>
                  <a:lnTo>
                    <a:pt x="668" y="1025"/>
                  </a:lnTo>
                  <a:lnTo>
                    <a:pt x="668" y="1025"/>
                  </a:lnTo>
                  <a:lnTo>
                    <a:pt x="668" y="1023"/>
                  </a:lnTo>
                  <a:lnTo>
                    <a:pt x="668" y="1020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68" y="1016"/>
                  </a:lnTo>
                  <a:lnTo>
                    <a:pt x="670" y="1013"/>
                  </a:lnTo>
                  <a:lnTo>
                    <a:pt x="670" y="1011"/>
                  </a:lnTo>
                  <a:lnTo>
                    <a:pt x="670" y="1011"/>
                  </a:lnTo>
                  <a:lnTo>
                    <a:pt x="670" y="1009"/>
                  </a:lnTo>
                  <a:lnTo>
                    <a:pt x="670" y="1006"/>
                  </a:lnTo>
                  <a:lnTo>
                    <a:pt x="670" y="1004"/>
                  </a:lnTo>
                  <a:lnTo>
                    <a:pt x="668" y="1004"/>
                  </a:lnTo>
                  <a:lnTo>
                    <a:pt x="665" y="1004"/>
                  </a:lnTo>
                  <a:lnTo>
                    <a:pt x="665" y="1004"/>
                  </a:lnTo>
                  <a:lnTo>
                    <a:pt x="665" y="1004"/>
                  </a:lnTo>
                  <a:lnTo>
                    <a:pt x="663" y="1004"/>
                  </a:lnTo>
                  <a:lnTo>
                    <a:pt x="663" y="1004"/>
                  </a:lnTo>
                  <a:lnTo>
                    <a:pt x="663" y="1001"/>
                  </a:lnTo>
                  <a:lnTo>
                    <a:pt x="663" y="1001"/>
                  </a:lnTo>
                  <a:lnTo>
                    <a:pt x="663" y="999"/>
                  </a:lnTo>
                  <a:lnTo>
                    <a:pt x="665" y="999"/>
                  </a:lnTo>
                  <a:lnTo>
                    <a:pt x="665" y="997"/>
                  </a:lnTo>
                  <a:lnTo>
                    <a:pt x="665" y="994"/>
                  </a:lnTo>
                  <a:lnTo>
                    <a:pt x="663" y="994"/>
                  </a:lnTo>
                  <a:lnTo>
                    <a:pt x="663" y="992"/>
                  </a:lnTo>
                  <a:lnTo>
                    <a:pt x="661" y="987"/>
                  </a:lnTo>
                  <a:lnTo>
                    <a:pt x="661" y="982"/>
                  </a:lnTo>
                  <a:lnTo>
                    <a:pt x="663" y="980"/>
                  </a:lnTo>
                  <a:lnTo>
                    <a:pt x="665" y="980"/>
                  </a:lnTo>
                  <a:lnTo>
                    <a:pt x="668" y="978"/>
                  </a:lnTo>
                  <a:lnTo>
                    <a:pt x="668" y="978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3"/>
                  </a:lnTo>
                  <a:lnTo>
                    <a:pt x="670" y="971"/>
                  </a:lnTo>
                  <a:lnTo>
                    <a:pt x="670" y="971"/>
                  </a:lnTo>
                  <a:lnTo>
                    <a:pt x="672" y="966"/>
                  </a:lnTo>
                  <a:lnTo>
                    <a:pt x="672" y="961"/>
                  </a:lnTo>
                  <a:lnTo>
                    <a:pt x="672" y="959"/>
                  </a:lnTo>
                  <a:lnTo>
                    <a:pt x="670" y="959"/>
                  </a:lnTo>
                  <a:lnTo>
                    <a:pt x="668" y="959"/>
                  </a:lnTo>
                  <a:lnTo>
                    <a:pt x="668" y="959"/>
                  </a:lnTo>
                  <a:lnTo>
                    <a:pt x="668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3" y="956"/>
                  </a:lnTo>
                  <a:lnTo>
                    <a:pt x="663" y="956"/>
                  </a:lnTo>
                  <a:lnTo>
                    <a:pt x="661" y="956"/>
                  </a:lnTo>
                  <a:lnTo>
                    <a:pt x="661" y="956"/>
                  </a:lnTo>
                  <a:lnTo>
                    <a:pt x="658" y="959"/>
                  </a:lnTo>
                  <a:lnTo>
                    <a:pt x="658" y="961"/>
                  </a:lnTo>
                  <a:lnTo>
                    <a:pt x="658" y="964"/>
                  </a:lnTo>
                  <a:lnTo>
                    <a:pt x="656" y="964"/>
                  </a:lnTo>
                  <a:lnTo>
                    <a:pt x="656" y="964"/>
                  </a:lnTo>
                  <a:lnTo>
                    <a:pt x="653" y="964"/>
                  </a:lnTo>
                  <a:lnTo>
                    <a:pt x="653" y="964"/>
                  </a:lnTo>
                  <a:lnTo>
                    <a:pt x="653" y="964"/>
                  </a:lnTo>
                  <a:lnTo>
                    <a:pt x="651" y="964"/>
                  </a:lnTo>
                  <a:lnTo>
                    <a:pt x="651" y="961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6" y="961"/>
                  </a:lnTo>
                  <a:lnTo>
                    <a:pt x="646" y="961"/>
                  </a:lnTo>
                  <a:lnTo>
                    <a:pt x="646" y="961"/>
                  </a:lnTo>
                  <a:lnTo>
                    <a:pt x="644" y="961"/>
                  </a:lnTo>
                  <a:lnTo>
                    <a:pt x="644" y="961"/>
                  </a:lnTo>
                  <a:lnTo>
                    <a:pt x="642" y="961"/>
                  </a:lnTo>
                  <a:lnTo>
                    <a:pt x="642" y="961"/>
                  </a:lnTo>
                  <a:lnTo>
                    <a:pt x="642" y="961"/>
                  </a:lnTo>
                  <a:lnTo>
                    <a:pt x="639" y="964"/>
                  </a:lnTo>
                  <a:lnTo>
                    <a:pt x="637" y="964"/>
                  </a:lnTo>
                  <a:lnTo>
                    <a:pt x="635" y="964"/>
                  </a:lnTo>
                  <a:lnTo>
                    <a:pt x="635" y="964"/>
                  </a:lnTo>
                  <a:lnTo>
                    <a:pt x="632" y="964"/>
                  </a:lnTo>
                  <a:lnTo>
                    <a:pt x="630" y="961"/>
                  </a:lnTo>
                  <a:lnTo>
                    <a:pt x="630" y="959"/>
                  </a:lnTo>
                  <a:lnTo>
                    <a:pt x="627" y="959"/>
                  </a:lnTo>
                  <a:lnTo>
                    <a:pt x="625" y="956"/>
                  </a:lnTo>
                  <a:lnTo>
                    <a:pt x="625" y="956"/>
                  </a:lnTo>
                  <a:lnTo>
                    <a:pt x="623" y="956"/>
                  </a:lnTo>
                  <a:lnTo>
                    <a:pt x="620" y="954"/>
                  </a:lnTo>
                  <a:lnTo>
                    <a:pt x="620" y="952"/>
                  </a:lnTo>
                  <a:lnTo>
                    <a:pt x="618" y="949"/>
                  </a:lnTo>
                  <a:lnTo>
                    <a:pt x="618" y="949"/>
                  </a:lnTo>
                  <a:lnTo>
                    <a:pt x="618" y="947"/>
                  </a:lnTo>
                  <a:lnTo>
                    <a:pt x="616" y="947"/>
                  </a:lnTo>
                  <a:lnTo>
                    <a:pt x="613" y="947"/>
                  </a:lnTo>
                  <a:lnTo>
                    <a:pt x="611" y="947"/>
                  </a:lnTo>
                  <a:lnTo>
                    <a:pt x="611" y="949"/>
                  </a:lnTo>
                  <a:lnTo>
                    <a:pt x="609" y="952"/>
                  </a:lnTo>
                  <a:lnTo>
                    <a:pt x="609" y="952"/>
                  </a:lnTo>
                  <a:lnTo>
                    <a:pt x="606" y="952"/>
                  </a:lnTo>
                  <a:lnTo>
                    <a:pt x="604" y="949"/>
                  </a:lnTo>
                  <a:lnTo>
                    <a:pt x="604" y="949"/>
                  </a:lnTo>
                  <a:lnTo>
                    <a:pt x="604" y="949"/>
                  </a:lnTo>
                  <a:lnTo>
                    <a:pt x="606" y="947"/>
                  </a:lnTo>
                  <a:lnTo>
                    <a:pt x="606" y="947"/>
                  </a:lnTo>
                  <a:lnTo>
                    <a:pt x="606" y="947"/>
                  </a:lnTo>
                  <a:lnTo>
                    <a:pt x="606" y="945"/>
                  </a:lnTo>
                  <a:lnTo>
                    <a:pt x="604" y="945"/>
                  </a:lnTo>
                  <a:lnTo>
                    <a:pt x="604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599" y="945"/>
                  </a:lnTo>
                  <a:lnTo>
                    <a:pt x="599" y="947"/>
                  </a:lnTo>
                  <a:lnTo>
                    <a:pt x="599" y="947"/>
                  </a:lnTo>
                  <a:lnTo>
                    <a:pt x="599" y="947"/>
                  </a:lnTo>
                  <a:lnTo>
                    <a:pt x="599" y="949"/>
                  </a:lnTo>
                  <a:lnTo>
                    <a:pt x="597" y="949"/>
                  </a:lnTo>
                  <a:lnTo>
                    <a:pt x="594" y="949"/>
                  </a:lnTo>
                  <a:lnTo>
                    <a:pt x="594" y="949"/>
                  </a:lnTo>
                  <a:lnTo>
                    <a:pt x="592" y="949"/>
                  </a:lnTo>
                  <a:lnTo>
                    <a:pt x="592" y="949"/>
                  </a:lnTo>
                  <a:lnTo>
                    <a:pt x="590" y="949"/>
                  </a:lnTo>
                  <a:lnTo>
                    <a:pt x="590" y="947"/>
                  </a:lnTo>
                  <a:lnTo>
                    <a:pt x="590" y="947"/>
                  </a:lnTo>
                  <a:lnTo>
                    <a:pt x="590" y="945"/>
                  </a:lnTo>
                  <a:lnTo>
                    <a:pt x="590" y="945"/>
                  </a:lnTo>
                  <a:lnTo>
                    <a:pt x="587" y="945"/>
                  </a:lnTo>
                  <a:lnTo>
                    <a:pt x="587" y="945"/>
                  </a:lnTo>
                  <a:lnTo>
                    <a:pt x="587" y="945"/>
                  </a:lnTo>
                  <a:lnTo>
                    <a:pt x="585" y="945"/>
                  </a:lnTo>
                  <a:lnTo>
                    <a:pt x="582" y="945"/>
                  </a:lnTo>
                  <a:lnTo>
                    <a:pt x="580" y="947"/>
                  </a:lnTo>
                  <a:lnTo>
                    <a:pt x="580" y="947"/>
                  </a:lnTo>
                  <a:lnTo>
                    <a:pt x="580" y="947"/>
                  </a:lnTo>
                  <a:lnTo>
                    <a:pt x="578" y="947"/>
                  </a:lnTo>
                  <a:lnTo>
                    <a:pt x="578" y="947"/>
                  </a:lnTo>
                  <a:lnTo>
                    <a:pt x="578" y="945"/>
                  </a:lnTo>
                  <a:lnTo>
                    <a:pt x="578" y="945"/>
                  </a:lnTo>
                  <a:lnTo>
                    <a:pt x="578" y="945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3" y="942"/>
                  </a:lnTo>
                  <a:lnTo>
                    <a:pt x="573" y="942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1" y="942"/>
                  </a:lnTo>
                  <a:lnTo>
                    <a:pt x="571" y="942"/>
                  </a:lnTo>
                  <a:lnTo>
                    <a:pt x="571" y="942"/>
                  </a:lnTo>
                  <a:lnTo>
                    <a:pt x="571" y="940"/>
                  </a:lnTo>
                  <a:lnTo>
                    <a:pt x="571" y="940"/>
                  </a:lnTo>
                  <a:lnTo>
                    <a:pt x="571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3" y="935"/>
                  </a:lnTo>
                  <a:lnTo>
                    <a:pt x="573" y="935"/>
                  </a:lnTo>
                  <a:lnTo>
                    <a:pt x="573" y="933"/>
                  </a:lnTo>
                  <a:lnTo>
                    <a:pt x="573" y="933"/>
                  </a:lnTo>
                  <a:lnTo>
                    <a:pt x="573" y="930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8" y="923"/>
                  </a:lnTo>
                  <a:lnTo>
                    <a:pt x="578" y="921"/>
                  </a:lnTo>
                  <a:lnTo>
                    <a:pt x="578" y="921"/>
                  </a:lnTo>
                  <a:lnTo>
                    <a:pt x="578" y="919"/>
                  </a:lnTo>
                  <a:lnTo>
                    <a:pt x="578" y="919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5" y="916"/>
                  </a:lnTo>
                  <a:lnTo>
                    <a:pt x="575" y="916"/>
                  </a:lnTo>
                  <a:lnTo>
                    <a:pt x="573" y="916"/>
                  </a:lnTo>
                  <a:lnTo>
                    <a:pt x="573" y="916"/>
                  </a:lnTo>
                  <a:lnTo>
                    <a:pt x="573" y="916"/>
                  </a:lnTo>
                  <a:lnTo>
                    <a:pt x="573" y="914"/>
                  </a:lnTo>
                  <a:lnTo>
                    <a:pt x="573" y="914"/>
                  </a:lnTo>
                  <a:lnTo>
                    <a:pt x="573" y="914"/>
                  </a:lnTo>
                  <a:lnTo>
                    <a:pt x="573" y="911"/>
                  </a:lnTo>
                  <a:lnTo>
                    <a:pt x="573" y="911"/>
                  </a:lnTo>
                  <a:lnTo>
                    <a:pt x="575" y="911"/>
                  </a:lnTo>
                  <a:lnTo>
                    <a:pt x="575" y="911"/>
                  </a:lnTo>
                  <a:lnTo>
                    <a:pt x="575" y="911"/>
                  </a:lnTo>
                  <a:lnTo>
                    <a:pt x="578" y="911"/>
                  </a:lnTo>
                  <a:lnTo>
                    <a:pt x="578" y="909"/>
                  </a:lnTo>
                  <a:lnTo>
                    <a:pt x="578" y="909"/>
                  </a:lnTo>
                  <a:lnTo>
                    <a:pt x="578" y="909"/>
                  </a:lnTo>
                  <a:lnTo>
                    <a:pt x="578" y="907"/>
                  </a:lnTo>
                  <a:lnTo>
                    <a:pt x="578" y="907"/>
                  </a:lnTo>
                  <a:lnTo>
                    <a:pt x="580" y="907"/>
                  </a:lnTo>
                  <a:lnTo>
                    <a:pt x="580" y="907"/>
                  </a:lnTo>
                  <a:lnTo>
                    <a:pt x="580" y="904"/>
                  </a:lnTo>
                  <a:lnTo>
                    <a:pt x="580" y="904"/>
                  </a:lnTo>
                  <a:lnTo>
                    <a:pt x="580" y="902"/>
                  </a:lnTo>
                  <a:lnTo>
                    <a:pt x="580" y="902"/>
                  </a:lnTo>
                  <a:lnTo>
                    <a:pt x="582" y="902"/>
                  </a:lnTo>
                  <a:lnTo>
                    <a:pt x="582" y="900"/>
                  </a:lnTo>
                  <a:lnTo>
                    <a:pt x="582" y="897"/>
                  </a:lnTo>
                  <a:lnTo>
                    <a:pt x="582" y="897"/>
                  </a:lnTo>
                  <a:lnTo>
                    <a:pt x="582" y="895"/>
                  </a:lnTo>
                  <a:lnTo>
                    <a:pt x="582" y="895"/>
                  </a:lnTo>
                  <a:lnTo>
                    <a:pt x="582" y="893"/>
                  </a:lnTo>
                  <a:lnTo>
                    <a:pt x="582" y="893"/>
                  </a:lnTo>
                  <a:lnTo>
                    <a:pt x="582" y="893"/>
                  </a:lnTo>
                  <a:lnTo>
                    <a:pt x="582" y="890"/>
                  </a:lnTo>
                  <a:lnTo>
                    <a:pt x="585" y="890"/>
                  </a:lnTo>
                  <a:lnTo>
                    <a:pt x="585" y="890"/>
                  </a:lnTo>
                  <a:lnTo>
                    <a:pt x="585" y="888"/>
                  </a:lnTo>
                  <a:lnTo>
                    <a:pt x="585" y="888"/>
                  </a:lnTo>
                  <a:lnTo>
                    <a:pt x="585" y="888"/>
                  </a:lnTo>
                  <a:lnTo>
                    <a:pt x="582" y="885"/>
                  </a:lnTo>
                  <a:lnTo>
                    <a:pt x="582" y="885"/>
                  </a:lnTo>
                  <a:lnTo>
                    <a:pt x="582" y="885"/>
                  </a:lnTo>
                  <a:lnTo>
                    <a:pt x="585" y="883"/>
                  </a:lnTo>
                  <a:lnTo>
                    <a:pt x="585" y="883"/>
                  </a:lnTo>
                  <a:lnTo>
                    <a:pt x="585" y="881"/>
                  </a:lnTo>
                  <a:lnTo>
                    <a:pt x="585" y="878"/>
                  </a:lnTo>
                  <a:lnTo>
                    <a:pt x="585" y="878"/>
                  </a:lnTo>
                  <a:lnTo>
                    <a:pt x="582" y="878"/>
                  </a:lnTo>
                  <a:lnTo>
                    <a:pt x="582" y="876"/>
                  </a:lnTo>
                  <a:lnTo>
                    <a:pt x="582" y="874"/>
                  </a:lnTo>
                  <a:lnTo>
                    <a:pt x="580" y="874"/>
                  </a:lnTo>
                  <a:lnTo>
                    <a:pt x="580" y="871"/>
                  </a:lnTo>
                  <a:lnTo>
                    <a:pt x="578" y="871"/>
                  </a:lnTo>
                  <a:lnTo>
                    <a:pt x="578" y="871"/>
                  </a:lnTo>
                  <a:lnTo>
                    <a:pt x="575" y="871"/>
                  </a:lnTo>
                  <a:lnTo>
                    <a:pt x="573" y="871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6"/>
                  </a:lnTo>
                  <a:lnTo>
                    <a:pt x="568" y="866"/>
                  </a:lnTo>
                  <a:lnTo>
                    <a:pt x="568" y="866"/>
                  </a:lnTo>
                  <a:lnTo>
                    <a:pt x="568" y="864"/>
                  </a:lnTo>
                  <a:lnTo>
                    <a:pt x="566" y="864"/>
                  </a:lnTo>
                  <a:lnTo>
                    <a:pt x="566" y="864"/>
                  </a:lnTo>
                  <a:lnTo>
                    <a:pt x="568" y="862"/>
                  </a:lnTo>
                  <a:lnTo>
                    <a:pt x="568" y="862"/>
                  </a:lnTo>
                  <a:lnTo>
                    <a:pt x="568" y="859"/>
                  </a:lnTo>
                  <a:lnTo>
                    <a:pt x="566" y="859"/>
                  </a:lnTo>
                  <a:lnTo>
                    <a:pt x="566" y="859"/>
                  </a:lnTo>
                  <a:lnTo>
                    <a:pt x="566" y="859"/>
                  </a:lnTo>
                  <a:lnTo>
                    <a:pt x="564" y="857"/>
                  </a:lnTo>
                  <a:lnTo>
                    <a:pt x="564" y="855"/>
                  </a:lnTo>
                  <a:lnTo>
                    <a:pt x="564" y="852"/>
                  </a:lnTo>
                  <a:lnTo>
                    <a:pt x="564" y="850"/>
                  </a:lnTo>
                  <a:lnTo>
                    <a:pt x="561" y="850"/>
                  </a:lnTo>
                  <a:lnTo>
                    <a:pt x="561" y="850"/>
                  </a:lnTo>
                  <a:lnTo>
                    <a:pt x="561" y="848"/>
                  </a:lnTo>
                  <a:lnTo>
                    <a:pt x="561" y="848"/>
                  </a:lnTo>
                  <a:lnTo>
                    <a:pt x="559" y="848"/>
                  </a:lnTo>
                  <a:lnTo>
                    <a:pt x="559" y="848"/>
                  </a:lnTo>
                  <a:lnTo>
                    <a:pt x="559" y="845"/>
                  </a:lnTo>
                  <a:lnTo>
                    <a:pt x="559" y="845"/>
                  </a:lnTo>
                  <a:lnTo>
                    <a:pt x="561" y="845"/>
                  </a:lnTo>
                  <a:lnTo>
                    <a:pt x="561" y="843"/>
                  </a:lnTo>
                  <a:lnTo>
                    <a:pt x="561" y="843"/>
                  </a:lnTo>
                  <a:lnTo>
                    <a:pt x="561" y="840"/>
                  </a:lnTo>
                  <a:lnTo>
                    <a:pt x="561" y="840"/>
                  </a:lnTo>
                  <a:lnTo>
                    <a:pt x="561" y="838"/>
                  </a:lnTo>
                  <a:lnTo>
                    <a:pt x="561" y="838"/>
                  </a:lnTo>
                  <a:lnTo>
                    <a:pt x="561" y="838"/>
                  </a:lnTo>
                  <a:lnTo>
                    <a:pt x="561" y="836"/>
                  </a:lnTo>
                  <a:lnTo>
                    <a:pt x="561" y="833"/>
                  </a:lnTo>
                  <a:lnTo>
                    <a:pt x="561" y="833"/>
                  </a:lnTo>
                  <a:lnTo>
                    <a:pt x="561" y="831"/>
                  </a:lnTo>
                  <a:lnTo>
                    <a:pt x="559" y="831"/>
                  </a:lnTo>
                  <a:lnTo>
                    <a:pt x="559" y="831"/>
                  </a:lnTo>
                  <a:lnTo>
                    <a:pt x="556" y="831"/>
                  </a:lnTo>
                  <a:lnTo>
                    <a:pt x="556" y="829"/>
                  </a:lnTo>
                  <a:lnTo>
                    <a:pt x="556" y="829"/>
                  </a:lnTo>
                  <a:lnTo>
                    <a:pt x="556" y="829"/>
                  </a:lnTo>
                  <a:lnTo>
                    <a:pt x="556" y="826"/>
                  </a:lnTo>
                  <a:lnTo>
                    <a:pt x="559" y="826"/>
                  </a:lnTo>
                  <a:lnTo>
                    <a:pt x="559" y="824"/>
                  </a:lnTo>
                  <a:lnTo>
                    <a:pt x="559" y="824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6" y="822"/>
                  </a:lnTo>
                  <a:lnTo>
                    <a:pt x="556" y="819"/>
                  </a:lnTo>
                  <a:lnTo>
                    <a:pt x="556" y="819"/>
                  </a:lnTo>
                  <a:lnTo>
                    <a:pt x="556" y="817"/>
                  </a:lnTo>
                  <a:lnTo>
                    <a:pt x="556" y="817"/>
                  </a:lnTo>
                  <a:lnTo>
                    <a:pt x="556" y="817"/>
                  </a:lnTo>
                  <a:lnTo>
                    <a:pt x="554" y="814"/>
                  </a:lnTo>
                  <a:lnTo>
                    <a:pt x="556" y="814"/>
                  </a:lnTo>
                  <a:lnTo>
                    <a:pt x="556" y="814"/>
                  </a:lnTo>
                  <a:lnTo>
                    <a:pt x="556" y="814"/>
                  </a:lnTo>
                  <a:lnTo>
                    <a:pt x="556" y="812"/>
                  </a:lnTo>
                  <a:lnTo>
                    <a:pt x="556" y="812"/>
                  </a:lnTo>
                  <a:lnTo>
                    <a:pt x="556" y="810"/>
                  </a:lnTo>
                  <a:lnTo>
                    <a:pt x="554" y="810"/>
                  </a:lnTo>
                  <a:lnTo>
                    <a:pt x="554" y="810"/>
                  </a:lnTo>
                  <a:lnTo>
                    <a:pt x="554" y="807"/>
                  </a:lnTo>
                  <a:lnTo>
                    <a:pt x="554" y="807"/>
                  </a:lnTo>
                  <a:lnTo>
                    <a:pt x="554" y="807"/>
                  </a:lnTo>
                  <a:lnTo>
                    <a:pt x="554" y="805"/>
                  </a:lnTo>
                  <a:lnTo>
                    <a:pt x="554" y="805"/>
                  </a:lnTo>
                  <a:lnTo>
                    <a:pt x="554" y="803"/>
                  </a:lnTo>
                  <a:lnTo>
                    <a:pt x="554" y="803"/>
                  </a:lnTo>
                  <a:lnTo>
                    <a:pt x="554" y="803"/>
                  </a:lnTo>
                  <a:lnTo>
                    <a:pt x="552" y="803"/>
                  </a:lnTo>
                  <a:lnTo>
                    <a:pt x="549" y="800"/>
                  </a:lnTo>
                  <a:lnTo>
                    <a:pt x="549" y="800"/>
                  </a:lnTo>
                  <a:lnTo>
                    <a:pt x="547" y="800"/>
                  </a:lnTo>
                  <a:lnTo>
                    <a:pt x="545" y="803"/>
                  </a:lnTo>
                  <a:lnTo>
                    <a:pt x="545" y="803"/>
                  </a:lnTo>
                  <a:lnTo>
                    <a:pt x="545" y="803"/>
                  </a:lnTo>
                  <a:lnTo>
                    <a:pt x="542" y="805"/>
                  </a:lnTo>
                  <a:lnTo>
                    <a:pt x="542" y="805"/>
                  </a:lnTo>
                  <a:lnTo>
                    <a:pt x="542" y="805"/>
                  </a:lnTo>
                  <a:lnTo>
                    <a:pt x="540" y="803"/>
                  </a:lnTo>
                  <a:lnTo>
                    <a:pt x="540" y="803"/>
                  </a:lnTo>
                  <a:lnTo>
                    <a:pt x="540" y="803"/>
                  </a:lnTo>
                  <a:lnTo>
                    <a:pt x="540" y="800"/>
                  </a:lnTo>
                  <a:lnTo>
                    <a:pt x="540" y="800"/>
                  </a:lnTo>
                  <a:lnTo>
                    <a:pt x="540" y="800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5" y="793"/>
                  </a:lnTo>
                  <a:lnTo>
                    <a:pt x="535" y="793"/>
                  </a:lnTo>
                  <a:lnTo>
                    <a:pt x="535" y="793"/>
                  </a:lnTo>
                  <a:lnTo>
                    <a:pt x="533" y="793"/>
                  </a:lnTo>
                  <a:lnTo>
                    <a:pt x="533" y="793"/>
                  </a:lnTo>
                  <a:lnTo>
                    <a:pt x="533" y="793"/>
                  </a:lnTo>
                  <a:lnTo>
                    <a:pt x="530" y="793"/>
                  </a:lnTo>
                  <a:lnTo>
                    <a:pt x="530" y="793"/>
                  </a:lnTo>
                  <a:lnTo>
                    <a:pt x="530" y="793"/>
                  </a:lnTo>
                  <a:lnTo>
                    <a:pt x="530" y="791"/>
                  </a:lnTo>
                  <a:lnTo>
                    <a:pt x="528" y="791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26" y="788"/>
                  </a:lnTo>
                  <a:lnTo>
                    <a:pt x="526" y="788"/>
                  </a:lnTo>
                  <a:lnTo>
                    <a:pt x="528" y="786"/>
                  </a:lnTo>
                  <a:lnTo>
                    <a:pt x="528" y="786"/>
                  </a:lnTo>
                  <a:lnTo>
                    <a:pt x="530" y="786"/>
                  </a:lnTo>
                  <a:lnTo>
                    <a:pt x="530" y="786"/>
                  </a:lnTo>
                  <a:lnTo>
                    <a:pt x="533" y="786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0" y="784"/>
                  </a:lnTo>
                  <a:lnTo>
                    <a:pt x="530" y="781"/>
                  </a:lnTo>
                  <a:lnTo>
                    <a:pt x="530" y="781"/>
                  </a:lnTo>
                  <a:lnTo>
                    <a:pt x="530" y="781"/>
                  </a:lnTo>
                  <a:lnTo>
                    <a:pt x="530" y="779"/>
                  </a:lnTo>
                  <a:lnTo>
                    <a:pt x="530" y="779"/>
                  </a:lnTo>
                  <a:lnTo>
                    <a:pt x="530" y="779"/>
                  </a:lnTo>
                  <a:lnTo>
                    <a:pt x="530" y="777"/>
                  </a:lnTo>
                  <a:lnTo>
                    <a:pt x="533" y="777"/>
                  </a:lnTo>
                  <a:lnTo>
                    <a:pt x="533" y="777"/>
                  </a:lnTo>
                  <a:lnTo>
                    <a:pt x="533" y="774"/>
                  </a:lnTo>
                  <a:lnTo>
                    <a:pt x="533" y="774"/>
                  </a:lnTo>
                  <a:lnTo>
                    <a:pt x="533" y="774"/>
                  </a:lnTo>
                  <a:lnTo>
                    <a:pt x="533" y="772"/>
                  </a:lnTo>
                  <a:lnTo>
                    <a:pt x="535" y="772"/>
                  </a:lnTo>
                  <a:lnTo>
                    <a:pt x="538" y="772"/>
                  </a:lnTo>
                  <a:lnTo>
                    <a:pt x="538" y="772"/>
                  </a:lnTo>
                  <a:lnTo>
                    <a:pt x="538" y="769"/>
                  </a:lnTo>
                  <a:lnTo>
                    <a:pt x="538" y="769"/>
                  </a:lnTo>
                  <a:lnTo>
                    <a:pt x="535" y="767"/>
                  </a:lnTo>
                  <a:lnTo>
                    <a:pt x="535" y="767"/>
                  </a:lnTo>
                  <a:lnTo>
                    <a:pt x="535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40" y="762"/>
                  </a:lnTo>
                  <a:lnTo>
                    <a:pt x="540" y="765"/>
                  </a:lnTo>
                  <a:lnTo>
                    <a:pt x="540" y="765"/>
                  </a:lnTo>
                  <a:lnTo>
                    <a:pt x="540" y="765"/>
                  </a:lnTo>
                  <a:lnTo>
                    <a:pt x="542" y="765"/>
                  </a:lnTo>
                  <a:lnTo>
                    <a:pt x="542" y="765"/>
                  </a:lnTo>
                  <a:lnTo>
                    <a:pt x="545" y="762"/>
                  </a:lnTo>
                  <a:lnTo>
                    <a:pt x="545" y="760"/>
                  </a:lnTo>
                  <a:lnTo>
                    <a:pt x="542" y="758"/>
                  </a:lnTo>
                  <a:lnTo>
                    <a:pt x="540" y="758"/>
                  </a:lnTo>
                  <a:lnTo>
                    <a:pt x="540" y="755"/>
                  </a:lnTo>
                  <a:lnTo>
                    <a:pt x="540" y="755"/>
                  </a:lnTo>
                  <a:lnTo>
                    <a:pt x="538" y="753"/>
                  </a:lnTo>
                  <a:lnTo>
                    <a:pt x="538" y="750"/>
                  </a:lnTo>
                  <a:lnTo>
                    <a:pt x="538" y="750"/>
                  </a:lnTo>
                  <a:lnTo>
                    <a:pt x="535" y="750"/>
                  </a:lnTo>
                  <a:lnTo>
                    <a:pt x="535" y="750"/>
                  </a:lnTo>
                  <a:lnTo>
                    <a:pt x="533" y="750"/>
                  </a:lnTo>
                  <a:lnTo>
                    <a:pt x="533" y="748"/>
                  </a:lnTo>
                  <a:lnTo>
                    <a:pt x="533" y="748"/>
                  </a:lnTo>
                  <a:lnTo>
                    <a:pt x="535" y="748"/>
                  </a:lnTo>
                  <a:lnTo>
                    <a:pt x="535" y="748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8" y="734"/>
                  </a:lnTo>
                  <a:lnTo>
                    <a:pt x="538" y="734"/>
                  </a:lnTo>
                  <a:lnTo>
                    <a:pt x="538" y="734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29"/>
                  </a:lnTo>
                  <a:lnTo>
                    <a:pt x="538" y="729"/>
                  </a:lnTo>
                  <a:lnTo>
                    <a:pt x="538" y="727"/>
                  </a:lnTo>
                  <a:lnTo>
                    <a:pt x="538" y="727"/>
                  </a:lnTo>
                  <a:lnTo>
                    <a:pt x="538" y="724"/>
                  </a:lnTo>
                  <a:lnTo>
                    <a:pt x="535" y="724"/>
                  </a:lnTo>
                  <a:lnTo>
                    <a:pt x="535" y="722"/>
                  </a:lnTo>
                  <a:lnTo>
                    <a:pt x="535" y="722"/>
                  </a:lnTo>
                  <a:lnTo>
                    <a:pt x="538" y="720"/>
                  </a:lnTo>
                  <a:lnTo>
                    <a:pt x="538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17"/>
                  </a:lnTo>
                  <a:lnTo>
                    <a:pt x="540" y="717"/>
                  </a:lnTo>
                  <a:lnTo>
                    <a:pt x="540" y="717"/>
                  </a:lnTo>
                  <a:lnTo>
                    <a:pt x="542" y="717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5" y="715"/>
                  </a:lnTo>
                  <a:lnTo>
                    <a:pt x="545" y="715"/>
                  </a:lnTo>
                  <a:lnTo>
                    <a:pt x="545" y="713"/>
                  </a:lnTo>
                  <a:lnTo>
                    <a:pt x="545" y="713"/>
                  </a:lnTo>
                  <a:lnTo>
                    <a:pt x="545" y="713"/>
                  </a:lnTo>
                  <a:lnTo>
                    <a:pt x="547" y="710"/>
                  </a:lnTo>
                  <a:lnTo>
                    <a:pt x="547" y="710"/>
                  </a:lnTo>
                  <a:lnTo>
                    <a:pt x="547" y="710"/>
                  </a:lnTo>
                  <a:lnTo>
                    <a:pt x="549" y="710"/>
                  </a:lnTo>
                  <a:lnTo>
                    <a:pt x="549" y="710"/>
                  </a:lnTo>
                  <a:lnTo>
                    <a:pt x="549" y="708"/>
                  </a:lnTo>
                  <a:lnTo>
                    <a:pt x="549" y="706"/>
                  </a:lnTo>
                  <a:lnTo>
                    <a:pt x="547" y="706"/>
                  </a:lnTo>
                  <a:lnTo>
                    <a:pt x="545" y="706"/>
                  </a:lnTo>
                  <a:lnTo>
                    <a:pt x="545" y="706"/>
                  </a:lnTo>
                  <a:lnTo>
                    <a:pt x="545" y="706"/>
                  </a:lnTo>
                  <a:lnTo>
                    <a:pt x="545" y="703"/>
                  </a:lnTo>
                  <a:lnTo>
                    <a:pt x="542" y="703"/>
                  </a:lnTo>
                  <a:lnTo>
                    <a:pt x="542" y="703"/>
                  </a:lnTo>
                  <a:lnTo>
                    <a:pt x="542" y="701"/>
                  </a:lnTo>
                  <a:lnTo>
                    <a:pt x="542" y="701"/>
                  </a:lnTo>
                  <a:lnTo>
                    <a:pt x="545" y="701"/>
                  </a:lnTo>
                  <a:lnTo>
                    <a:pt x="542" y="698"/>
                  </a:lnTo>
                  <a:lnTo>
                    <a:pt x="542" y="696"/>
                  </a:lnTo>
                  <a:lnTo>
                    <a:pt x="545" y="696"/>
                  </a:lnTo>
                  <a:lnTo>
                    <a:pt x="545" y="694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42" y="689"/>
                  </a:lnTo>
                  <a:lnTo>
                    <a:pt x="542" y="689"/>
                  </a:lnTo>
                  <a:lnTo>
                    <a:pt x="542" y="687"/>
                  </a:lnTo>
                  <a:lnTo>
                    <a:pt x="542" y="684"/>
                  </a:lnTo>
                  <a:lnTo>
                    <a:pt x="542" y="684"/>
                  </a:lnTo>
                  <a:lnTo>
                    <a:pt x="540" y="684"/>
                  </a:lnTo>
                  <a:lnTo>
                    <a:pt x="540" y="684"/>
                  </a:lnTo>
                  <a:lnTo>
                    <a:pt x="538" y="684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40" y="682"/>
                  </a:lnTo>
                  <a:lnTo>
                    <a:pt x="540" y="679"/>
                  </a:lnTo>
                  <a:lnTo>
                    <a:pt x="540" y="679"/>
                  </a:lnTo>
                  <a:lnTo>
                    <a:pt x="540" y="679"/>
                  </a:lnTo>
                  <a:lnTo>
                    <a:pt x="542" y="679"/>
                  </a:lnTo>
                  <a:lnTo>
                    <a:pt x="542" y="677"/>
                  </a:lnTo>
                  <a:lnTo>
                    <a:pt x="545" y="677"/>
                  </a:lnTo>
                  <a:lnTo>
                    <a:pt x="545" y="677"/>
                  </a:lnTo>
                  <a:lnTo>
                    <a:pt x="547" y="677"/>
                  </a:lnTo>
                  <a:lnTo>
                    <a:pt x="547" y="677"/>
                  </a:lnTo>
                  <a:lnTo>
                    <a:pt x="547" y="679"/>
                  </a:lnTo>
                  <a:lnTo>
                    <a:pt x="549" y="677"/>
                  </a:lnTo>
                  <a:lnTo>
                    <a:pt x="549" y="677"/>
                  </a:lnTo>
                  <a:lnTo>
                    <a:pt x="552" y="677"/>
                  </a:lnTo>
                  <a:lnTo>
                    <a:pt x="552" y="677"/>
                  </a:lnTo>
                  <a:lnTo>
                    <a:pt x="552" y="675"/>
                  </a:lnTo>
                  <a:lnTo>
                    <a:pt x="552" y="675"/>
                  </a:lnTo>
                  <a:lnTo>
                    <a:pt x="554" y="672"/>
                  </a:lnTo>
                  <a:lnTo>
                    <a:pt x="554" y="672"/>
                  </a:lnTo>
                  <a:lnTo>
                    <a:pt x="554" y="672"/>
                  </a:lnTo>
                  <a:lnTo>
                    <a:pt x="556" y="670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59" y="668"/>
                  </a:lnTo>
                  <a:lnTo>
                    <a:pt x="559" y="668"/>
                  </a:lnTo>
                  <a:lnTo>
                    <a:pt x="559" y="665"/>
                  </a:lnTo>
                  <a:lnTo>
                    <a:pt x="559" y="663"/>
                  </a:lnTo>
                  <a:lnTo>
                    <a:pt x="559" y="663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6"/>
                  </a:lnTo>
                  <a:lnTo>
                    <a:pt x="559" y="656"/>
                  </a:lnTo>
                  <a:lnTo>
                    <a:pt x="559" y="656"/>
                  </a:lnTo>
                  <a:lnTo>
                    <a:pt x="556" y="656"/>
                  </a:lnTo>
                  <a:lnTo>
                    <a:pt x="556" y="656"/>
                  </a:lnTo>
                  <a:lnTo>
                    <a:pt x="556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6" y="653"/>
                  </a:lnTo>
                  <a:lnTo>
                    <a:pt x="556" y="653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49"/>
                  </a:lnTo>
                  <a:lnTo>
                    <a:pt x="556" y="649"/>
                  </a:lnTo>
                  <a:lnTo>
                    <a:pt x="556" y="646"/>
                  </a:lnTo>
                  <a:lnTo>
                    <a:pt x="556" y="646"/>
                  </a:lnTo>
                  <a:lnTo>
                    <a:pt x="554" y="646"/>
                  </a:lnTo>
                  <a:lnTo>
                    <a:pt x="554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9" y="649"/>
                  </a:lnTo>
                  <a:lnTo>
                    <a:pt x="549" y="646"/>
                  </a:lnTo>
                  <a:lnTo>
                    <a:pt x="549" y="646"/>
                  </a:lnTo>
                  <a:lnTo>
                    <a:pt x="549" y="646"/>
                  </a:lnTo>
                  <a:lnTo>
                    <a:pt x="549" y="644"/>
                  </a:lnTo>
                  <a:lnTo>
                    <a:pt x="549" y="644"/>
                  </a:lnTo>
                  <a:lnTo>
                    <a:pt x="549" y="644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9" y="642"/>
                  </a:lnTo>
                  <a:lnTo>
                    <a:pt x="559" y="642"/>
                  </a:lnTo>
                  <a:lnTo>
                    <a:pt x="561" y="642"/>
                  </a:lnTo>
                  <a:lnTo>
                    <a:pt x="561" y="639"/>
                  </a:lnTo>
                  <a:lnTo>
                    <a:pt x="561" y="639"/>
                  </a:lnTo>
                  <a:lnTo>
                    <a:pt x="561" y="639"/>
                  </a:lnTo>
                  <a:lnTo>
                    <a:pt x="559" y="639"/>
                  </a:lnTo>
                  <a:lnTo>
                    <a:pt x="559" y="639"/>
                  </a:lnTo>
                  <a:lnTo>
                    <a:pt x="559" y="639"/>
                  </a:lnTo>
                  <a:lnTo>
                    <a:pt x="556" y="637"/>
                  </a:lnTo>
                  <a:lnTo>
                    <a:pt x="556" y="637"/>
                  </a:lnTo>
                  <a:lnTo>
                    <a:pt x="556" y="637"/>
                  </a:lnTo>
                  <a:lnTo>
                    <a:pt x="556" y="635"/>
                  </a:lnTo>
                  <a:lnTo>
                    <a:pt x="554" y="635"/>
                  </a:lnTo>
                  <a:lnTo>
                    <a:pt x="554" y="632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2" y="627"/>
                  </a:lnTo>
                  <a:lnTo>
                    <a:pt x="552" y="627"/>
                  </a:lnTo>
                  <a:lnTo>
                    <a:pt x="552" y="627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0"/>
                  </a:lnTo>
                  <a:lnTo>
                    <a:pt x="549" y="620"/>
                  </a:lnTo>
                  <a:lnTo>
                    <a:pt x="549" y="620"/>
                  </a:lnTo>
                  <a:lnTo>
                    <a:pt x="547" y="618"/>
                  </a:lnTo>
                  <a:lnTo>
                    <a:pt x="547" y="618"/>
                  </a:lnTo>
                  <a:lnTo>
                    <a:pt x="545" y="616"/>
                  </a:lnTo>
                  <a:lnTo>
                    <a:pt x="545" y="613"/>
                  </a:lnTo>
                  <a:lnTo>
                    <a:pt x="545" y="611"/>
                  </a:lnTo>
                  <a:lnTo>
                    <a:pt x="547" y="611"/>
                  </a:lnTo>
                  <a:lnTo>
                    <a:pt x="547" y="611"/>
                  </a:lnTo>
                  <a:lnTo>
                    <a:pt x="547" y="611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5" y="608"/>
                  </a:lnTo>
                  <a:lnTo>
                    <a:pt x="545" y="608"/>
                  </a:lnTo>
                  <a:lnTo>
                    <a:pt x="545" y="608"/>
                  </a:lnTo>
                  <a:lnTo>
                    <a:pt x="545" y="606"/>
                  </a:lnTo>
                  <a:lnTo>
                    <a:pt x="545" y="606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1"/>
                  </a:lnTo>
                  <a:lnTo>
                    <a:pt x="545" y="601"/>
                  </a:lnTo>
                  <a:lnTo>
                    <a:pt x="545" y="599"/>
                  </a:lnTo>
                  <a:lnTo>
                    <a:pt x="545" y="597"/>
                  </a:lnTo>
                  <a:lnTo>
                    <a:pt x="547" y="597"/>
                  </a:lnTo>
                  <a:lnTo>
                    <a:pt x="549" y="597"/>
                  </a:lnTo>
                  <a:lnTo>
                    <a:pt x="549" y="594"/>
                  </a:lnTo>
                  <a:lnTo>
                    <a:pt x="549" y="594"/>
                  </a:lnTo>
                  <a:lnTo>
                    <a:pt x="547" y="592"/>
                  </a:lnTo>
                  <a:lnTo>
                    <a:pt x="547" y="592"/>
                  </a:lnTo>
                  <a:lnTo>
                    <a:pt x="549" y="592"/>
                  </a:lnTo>
                  <a:lnTo>
                    <a:pt x="549" y="590"/>
                  </a:lnTo>
                  <a:lnTo>
                    <a:pt x="549" y="587"/>
                  </a:lnTo>
                  <a:lnTo>
                    <a:pt x="549" y="587"/>
                  </a:lnTo>
                  <a:lnTo>
                    <a:pt x="547" y="585"/>
                  </a:lnTo>
                  <a:lnTo>
                    <a:pt x="547" y="585"/>
                  </a:lnTo>
                  <a:lnTo>
                    <a:pt x="547" y="585"/>
                  </a:lnTo>
                  <a:lnTo>
                    <a:pt x="549" y="582"/>
                  </a:lnTo>
                  <a:lnTo>
                    <a:pt x="549" y="582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3"/>
                  </a:lnTo>
                  <a:lnTo>
                    <a:pt x="549" y="571"/>
                  </a:lnTo>
                  <a:lnTo>
                    <a:pt x="547" y="571"/>
                  </a:lnTo>
                  <a:lnTo>
                    <a:pt x="547" y="571"/>
                  </a:lnTo>
                  <a:lnTo>
                    <a:pt x="545" y="568"/>
                  </a:lnTo>
                  <a:lnTo>
                    <a:pt x="545" y="568"/>
                  </a:lnTo>
                  <a:lnTo>
                    <a:pt x="545" y="568"/>
                  </a:lnTo>
                  <a:lnTo>
                    <a:pt x="545" y="566"/>
                  </a:lnTo>
                  <a:lnTo>
                    <a:pt x="545" y="566"/>
                  </a:lnTo>
                  <a:lnTo>
                    <a:pt x="545" y="566"/>
                  </a:lnTo>
                  <a:lnTo>
                    <a:pt x="542" y="563"/>
                  </a:lnTo>
                  <a:lnTo>
                    <a:pt x="542" y="566"/>
                  </a:lnTo>
                  <a:lnTo>
                    <a:pt x="542" y="566"/>
                  </a:lnTo>
                  <a:lnTo>
                    <a:pt x="542" y="566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0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3" y="568"/>
                  </a:lnTo>
                  <a:lnTo>
                    <a:pt x="533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6"/>
                  </a:lnTo>
                  <a:lnTo>
                    <a:pt x="530" y="566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3" y="566"/>
                  </a:lnTo>
                  <a:lnTo>
                    <a:pt x="523" y="563"/>
                  </a:lnTo>
                  <a:lnTo>
                    <a:pt x="526" y="563"/>
                  </a:lnTo>
                  <a:lnTo>
                    <a:pt x="526" y="563"/>
                  </a:lnTo>
                  <a:lnTo>
                    <a:pt x="526" y="561"/>
                  </a:lnTo>
                  <a:lnTo>
                    <a:pt x="526" y="561"/>
                  </a:lnTo>
                  <a:lnTo>
                    <a:pt x="528" y="559"/>
                  </a:lnTo>
                  <a:lnTo>
                    <a:pt x="533" y="556"/>
                  </a:lnTo>
                  <a:lnTo>
                    <a:pt x="535" y="556"/>
                  </a:lnTo>
                  <a:lnTo>
                    <a:pt x="535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0" y="552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5"/>
                  </a:lnTo>
                  <a:lnTo>
                    <a:pt x="528" y="545"/>
                  </a:lnTo>
                  <a:lnTo>
                    <a:pt x="530" y="545"/>
                  </a:lnTo>
                  <a:lnTo>
                    <a:pt x="530" y="542"/>
                  </a:lnTo>
                  <a:lnTo>
                    <a:pt x="530" y="542"/>
                  </a:lnTo>
                  <a:lnTo>
                    <a:pt x="530" y="540"/>
                  </a:lnTo>
                  <a:lnTo>
                    <a:pt x="530" y="540"/>
                  </a:lnTo>
                  <a:lnTo>
                    <a:pt x="530" y="540"/>
                  </a:lnTo>
                  <a:lnTo>
                    <a:pt x="530" y="537"/>
                  </a:lnTo>
                  <a:lnTo>
                    <a:pt x="530" y="537"/>
                  </a:lnTo>
                  <a:lnTo>
                    <a:pt x="530" y="535"/>
                  </a:lnTo>
                  <a:lnTo>
                    <a:pt x="530" y="535"/>
                  </a:lnTo>
                  <a:lnTo>
                    <a:pt x="528" y="535"/>
                  </a:lnTo>
                  <a:lnTo>
                    <a:pt x="528" y="535"/>
                  </a:lnTo>
                  <a:lnTo>
                    <a:pt x="526" y="533"/>
                  </a:lnTo>
                  <a:lnTo>
                    <a:pt x="526" y="530"/>
                  </a:lnTo>
                  <a:lnTo>
                    <a:pt x="526" y="528"/>
                  </a:lnTo>
                  <a:lnTo>
                    <a:pt x="523" y="526"/>
                  </a:lnTo>
                  <a:lnTo>
                    <a:pt x="523" y="526"/>
                  </a:lnTo>
                  <a:lnTo>
                    <a:pt x="523" y="523"/>
                  </a:lnTo>
                  <a:lnTo>
                    <a:pt x="521" y="523"/>
                  </a:lnTo>
                  <a:lnTo>
                    <a:pt x="521" y="523"/>
                  </a:lnTo>
                  <a:lnTo>
                    <a:pt x="521" y="523"/>
                  </a:lnTo>
                  <a:lnTo>
                    <a:pt x="519" y="521"/>
                  </a:lnTo>
                  <a:lnTo>
                    <a:pt x="519" y="521"/>
                  </a:lnTo>
                  <a:lnTo>
                    <a:pt x="519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19"/>
                  </a:lnTo>
                  <a:lnTo>
                    <a:pt x="516" y="519"/>
                  </a:lnTo>
                  <a:lnTo>
                    <a:pt x="516" y="519"/>
                  </a:lnTo>
                  <a:lnTo>
                    <a:pt x="516" y="516"/>
                  </a:lnTo>
                  <a:lnTo>
                    <a:pt x="516" y="516"/>
                  </a:lnTo>
                  <a:lnTo>
                    <a:pt x="516" y="516"/>
                  </a:lnTo>
                  <a:lnTo>
                    <a:pt x="516" y="514"/>
                  </a:lnTo>
                  <a:lnTo>
                    <a:pt x="519" y="514"/>
                  </a:lnTo>
                  <a:lnTo>
                    <a:pt x="521" y="514"/>
                  </a:lnTo>
                  <a:lnTo>
                    <a:pt x="521" y="514"/>
                  </a:lnTo>
                  <a:lnTo>
                    <a:pt x="523" y="514"/>
                  </a:lnTo>
                  <a:lnTo>
                    <a:pt x="523" y="511"/>
                  </a:lnTo>
                  <a:lnTo>
                    <a:pt x="523" y="509"/>
                  </a:lnTo>
                  <a:lnTo>
                    <a:pt x="526" y="507"/>
                  </a:lnTo>
                  <a:lnTo>
                    <a:pt x="526" y="507"/>
                  </a:lnTo>
                  <a:lnTo>
                    <a:pt x="526" y="507"/>
                  </a:lnTo>
                  <a:lnTo>
                    <a:pt x="528" y="507"/>
                  </a:lnTo>
                  <a:lnTo>
                    <a:pt x="528" y="507"/>
                  </a:lnTo>
                  <a:lnTo>
                    <a:pt x="528" y="507"/>
                  </a:lnTo>
                  <a:lnTo>
                    <a:pt x="530" y="507"/>
                  </a:lnTo>
                  <a:lnTo>
                    <a:pt x="530" y="504"/>
                  </a:lnTo>
                  <a:lnTo>
                    <a:pt x="530" y="504"/>
                  </a:lnTo>
                  <a:lnTo>
                    <a:pt x="530" y="504"/>
                  </a:lnTo>
                  <a:lnTo>
                    <a:pt x="533" y="504"/>
                  </a:lnTo>
                  <a:lnTo>
                    <a:pt x="533" y="504"/>
                  </a:lnTo>
                  <a:lnTo>
                    <a:pt x="533" y="504"/>
                  </a:lnTo>
                  <a:lnTo>
                    <a:pt x="535" y="504"/>
                  </a:lnTo>
                  <a:lnTo>
                    <a:pt x="535" y="504"/>
                  </a:lnTo>
                  <a:lnTo>
                    <a:pt x="535" y="502"/>
                  </a:lnTo>
                  <a:lnTo>
                    <a:pt x="535" y="502"/>
                  </a:lnTo>
                  <a:lnTo>
                    <a:pt x="535" y="500"/>
                  </a:lnTo>
                  <a:lnTo>
                    <a:pt x="535" y="500"/>
                  </a:lnTo>
                  <a:lnTo>
                    <a:pt x="535" y="500"/>
                  </a:lnTo>
                  <a:lnTo>
                    <a:pt x="535" y="497"/>
                  </a:lnTo>
                  <a:lnTo>
                    <a:pt x="533" y="497"/>
                  </a:lnTo>
                  <a:lnTo>
                    <a:pt x="533" y="497"/>
                  </a:lnTo>
                  <a:lnTo>
                    <a:pt x="533" y="497"/>
                  </a:lnTo>
                  <a:lnTo>
                    <a:pt x="530" y="497"/>
                  </a:lnTo>
                  <a:lnTo>
                    <a:pt x="530" y="495"/>
                  </a:lnTo>
                  <a:lnTo>
                    <a:pt x="530" y="495"/>
                  </a:lnTo>
                  <a:lnTo>
                    <a:pt x="530" y="492"/>
                  </a:lnTo>
                  <a:lnTo>
                    <a:pt x="533" y="492"/>
                  </a:lnTo>
                  <a:lnTo>
                    <a:pt x="533" y="490"/>
                  </a:lnTo>
                  <a:lnTo>
                    <a:pt x="533" y="490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6" y="485"/>
                  </a:lnTo>
                  <a:lnTo>
                    <a:pt x="526" y="485"/>
                  </a:lnTo>
                  <a:lnTo>
                    <a:pt x="526" y="483"/>
                  </a:lnTo>
                  <a:lnTo>
                    <a:pt x="526" y="483"/>
                  </a:lnTo>
                  <a:lnTo>
                    <a:pt x="528" y="483"/>
                  </a:lnTo>
                  <a:lnTo>
                    <a:pt x="528" y="485"/>
                  </a:lnTo>
                  <a:lnTo>
                    <a:pt x="528" y="483"/>
                  </a:lnTo>
                  <a:lnTo>
                    <a:pt x="530" y="483"/>
                  </a:lnTo>
                  <a:lnTo>
                    <a:pt x="528" y="483"/>
                  </a:lnTo>
                  <a:lnTo>
                    <a:pt x="528" y="483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30" y="481"/>
                  </a:lnTo>
                  <a:lnTo>
                    <a:pt x="530" y="481"/>
                  </a:lnTo>
                  <a:lnTo>
                    <a:pt x="530" y="481"/>
                  </a:lnTo>
                  <a:lnTo>
                    <a:pt x="533" y="481"/>
                  </a:lnTo>
                  <a:lnTo>
                    <a:pt x="533" y="481"/>
                  </a:lnTo>
                  <a:lnTo>
                    <a:pt x="533" y="478"/>
                  </a:lnTo>
                  <a:lnTo>
                    <a:pt x="535" y="478"/>
                  </a:lnTo>
                  <a:lnTo>
                    <a:pt x="535" y="478"/>
                  </a:lnTo>
                  <a:lnTo>
                    <a:pt x="535" y="478"/>
                  </a:lnTo>
                  <a:lnTo>
                    <a:pt x="538" y="481"/>
                  </a:lnTo>
                  <a:lnTo>
                    <a:pt x="538" y="481"/>
                  </a:lnTo>
                  <a:lnTo>
                    <a:pt x="538" y="481"/>
                  </a:lnTo>
                  <a:lnTo>
                    <a:pt x="540" y="478"/>
                  </a:lnTo>
                  <a:lnTo>
                    <a:pt x="540" y="476"/>
                  </a:lnTo>
                  <a:lnTo>
                    <a:pt x="542" y="474"/>
                  </a:lnTo>
                  <a:lnTo>
                    <a:pt x="545" y="474"/>
                  </a:lnTo>
                  <a:lnTo>
                    <a:pt x="545" y="474"/>
                  </a:lnTo>
                  <a:lnTo>
                    <a:pt x="547" y="474"/>
                  </a:lnTo>
                  <a:lnTo>
                    <a:pt x="547" y="474"/>
                  </a:lnTo>
                  <a:lnTo>
                    <a:pt x="547" y="474"/>
                  </a:lnTo>
                  <a:lnTo>
                    <a:pt x="547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4" y="471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61" y="464"/>
                  </a:lnTo>
                  <a:lnTo>
                    <a:pt x="561" y="464"/>
                  </a:lnTo>
                  <a:lnTo>
                    <a:pt x="561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6" y="459"/>
                  </a:lnTo>
                  <a:lnTo>
                    <a:pt x="566" y="459"/>
                  </a:lnTo>
                  <a:lnTo>
                    <a:pt x="566" y="459"/>
                  </a:lnTo>
                  <a:lnTo>
                    <a:pt x="566" y="457"/>
                  </a:lnTo>
                  <a:lnTo>
                    <a:pt x="566" y="457"/>
                  </a:lnTo>
                  <a:lnTo>
                    <a:pt x="566" y="457"/>
                  </a:lnTo>
                  <a:lnTo>
                    <a:pt x="566" y="455"/>
                  </a:lnTo>
                  <a:lnTo>
                    <a:pt x="566" y="455"/>
                  </a:lnTo>
                  <a:lnTo>
                    <a:pt x="566" y="452"/>
                  </a:lnTo>
                  <a:lnTo>
                    <a:pt x="566" y="452"/>
                  </a:lnTo>
                  <a:lnTo>
                    <a:pt x="566" y="452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48"/>
                  </a:lnTo>
                  <a:lnTo>
                    <a:pt x="566" y="448"/>
                  </a:lnTo>
                  <a:lnTo>
                    <a:pt x="566" y="448"/>
                  </a:lnTo>
                  <a:lnTo>
                    <a:pt x="566" y="445"/>
                  </a:lnTo>
                  <a:lnTo>
                    <a:pt x="566" y="443"/>
                  </a:lnTo>
                  <a:lnTo>
                    <a:pt x="566" y="440"/>
                  </a:lnTo>
                  <a:lnTo>
                    <a:pt x="564" y="440"/>
                  </a:lnTo>
                  <a:lnTo>
                    <a:pt x="564" y="438"/>
                  </a:lnTo>
                  <a:lnTo>
                    <a:pt x="564" y="438"/>
                  </a:lnTo>
                  <a:lnTo>
                    <a:pt x="564" y="436"/>
                  </a:lnTo>
                  <a:lnTo>
                    <a:pt x="564" y="436"/>
                  </a:lnTo>
                  <a:lnTo>
                    <a:pt x="564" y="436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6" y="431"/>
                  </a:lnTo>
                  <a:lnTo>
                    <a:pt x="566" y="431"/>
                  </a:lnTo>
                  <a:lnTo>
                    <a:pt x="568" y="431"/>
                  </a:lnTo>
                  <a:lnTo>
                    <a:pt x="571" y="431"/>
                  </a:lnTo>
                  <a:lnTo>
                    <a:pt x="571" y="431"/>
                  </a:lnTo>
                  <a:lnTo>
                    <a:pt x="573" y="431"/>
                  </a:lnTo>
                  <a:lnTo>
                    <a:pt x="573" y="431"/>
                  </a:lnTo>
                  <a:lnTo>
                    <a:pt x="573" y="431"/>
                  </a:lnTo>
                  <a:lnTo>
                    <a:pt x="575" y="431"/>
                  </a:lnTo>
                  <a:lnTo>
                    <a:pt x="575" y="429"/>
                  </a:lnTo>
                  <a:lnTo>
                    <a:pt x="575" y="429"/>
                  </a:lnTo>
                  <a:lnTo>
                    <a:pt x="575" y="429"/>
                  </a:lnTo>
                  <a:lnTo>
                    <a:pt x="575" y="426"/>
                  </a:lnTo>
                  <a:lnTo>
                    <a:pt x="575" y="426"/>
                  </a:lnTo>
                  <a:lnTo>
                    <a:pt x="573" y="426"/>
                  </a:lnTo>
                  <a:lnTo>
                    <a:pt x="571" y="426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1" y="421"/>
                  </a:lnTo>
                  <a:lnTo>
                    <a:pt x="571" y="421"/>
                  </a:lnTo>
                  <a:lnTo>
                    <a:pt x="571" y="421"/>
                  </a:lnTo>
                  <a:lnTo>
                    <a:pt x="571" y="419"/>
                  </a:lnTo>
                  <a:lnTo>
                    <a:pt x="571" y="419"/>
                  </a:lnTo>
                  <a:lnTo>
                    <a:pt x="571" y="419"/>
                  </a:lnTo>
                  <a:lnTo>
                    <a:pt x="568" y="419"/>
                  </a:lnTo>
                  <a:lnTo>
                    <a:pt x="568" y="419"/>
                  </a:lnTo>
                  <a:lnTo>
                    <a:pt x="566" y="419"/>
                  </a:lnTo>
                  <a:lnTo>
                    <a:pt x="566" y="419"/>
                  </a:lnTo>
                  <a:lnTo>
                    <a:pt x="564" y="421"/>
                  </a:lnTo>
                  <a:lnTo>
                    <a:pt x="564" y="421"/>
                  </a:lnTo>
                  <a:lnTo>
                    <a:pt x="561" y="421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4" y="424"/>
                  </a:lnTo>
                  <a:lnTo>
                    <a:pt x="554" y="424"/>
                  </a:lnTo>
                  <a:lnTo>
                    <a:pt x="552" y="424"/>
                  </a:lnTo>
                  <a:lnTo>
                    <a:pt x="552" y="421"/>
                  </a:lnTo>
                  <a:lnTo>
                    <a:pt x="554" y="421"/>
                  </a:lnTo>
                  <a:lnTo>
                    <a:pt x="554" y="419"/>
                  </a:lnTo>
                  <a:lnTo>
                    <a:pt x="556" y="419"/>
                  </a:lnTo>
                  <a:lnTo>
                    <a:pt x="559" y="417"/>
                  </a:lnTo>
                  <a:lnTo>
                    <a:pt x="559" y="414"/>
                  </a:lnTo>
                  <a:lnTo>
                    <a:pt x="559" y="414"/>
                  </a:lnTo>
                  <a:lnTo>
                    <a:pt x="556" y="414"/>
                  </a:lnTo>
                  <a:lnTo>
                    <a:pt x="556" y="412"/>
                  </a:lnTo>
                  <a:lnTo>
                    <a:pt x="554" y="412"/>
                  </a:lnTo>
                  <a:lnTo>
                    <a:pt x="552" y="412"/>
                  </a:lnTo>
                  <a:lnTo>
                    <a:pt x="549" y="412"/>
                  </a:lnTo>
                  <a:lnTo>
                    <a:pt x="549" y="412"/>
                  </a:lnTo>
                  <a:lnTo>
                    <a:pt x="547" y="412"/>
                  </a:lnTo>
                  <a:lnTo>
                    <a:pt x="547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0" y="414"/>
                  </a:lnTo>
                  <a:lnTo>
                    <a:pt x="540" y="412"/>
                  </a:lnTo>
                  <a:lnTo>
                    <a:pt x="538" y="412"/>
                  </a:lnTo>
                  <a:lnTo>
                    <a:pt x="538" y="410"/>
                  </a:lnTo>
                  <a:lnTo>
                    <a:pt x="535" y="410"/>
                  </a:lnTo>
                  <a:lnTo>
                    <a:pt x="535" y="410"/>
                  </a:lnTo>
                  <a:lnTo>
                    <a:pt x="533" y="407"/>
                  </a:lnTo>
                  <a:lnTo>
                    <a:pt x="535" y="407"/>
                  </a:lnTo>
                  <a:lnTo>
                    <a:pt x="535" y="405"/>
                  </a:lnTo>
                  <a:lnTo>
                    <a:pt x="538" y="403"/>
                  </a:lnTo>
                  <a:lnTo>
                    <a:pt x="538" y="403"/>
                  </a:lnTo>
                  <a:lnTo>
                    <a:pt x="538" y="400"/>
                  </a:lnTo>
                  <a:lnTo>
                    <a:pt x="538" y="400"/>
                  </a:lnTo>
                  <a:lnTo>
                    <a:pt x="535" y="400"/>
                  </a:lnTo>
                  <a:lnTo>
                    <a:pt x="535" y="400"/>
                  </a:lnTo>
                  <a:lnTo>
                    <a:pt x="535" y="398"/>
                  </a:lnTo>
                  <a:lnTo>
                    <a:pt x="538" y="398"/>
                  </a:lnTo>
                  <a:lnTo>
                    <a:pt x="538" y="395"/>
                  </a:lnTo>
                  <a:lnTo>
                    <a:pt x="538" y="395"/>
                  </a:lnTo>
                  <a:lnTo>
                    <a:pt x="540" y="395"/>
                  </a:lnTo>
                  <a:lnTo>
                    <a:pt x="540" y="395"/>
                  </a:lnTo>
                  <a:lnTo>
                    <a:pt x="542" y="395"/>
                  </a:lnTo>
                  <a:lnTo>
                    <a:pt x="545" y="393"/>
                  </a:lnTo>
                  <a:lnTo>
                    <a:pt x="545" y="393"/>
                  </a:lnTo>
                  <a:lnTo>
                    <a:pt x="545" y="391"/>
                  </a:lnTo>
                  <a:lnTo>
                    <a:pt x="545" y="391"/>
                  </a:lnTo>
                  <a:lnTo>
                    <a:pt x="547" y="388"/>
                  </a:lnTo>
                  <a:lnTo>
                    <a:pt x="547" y="388"/>
                  </a:lnTo>
                  <a:lnTo>
                    <a:pt x="547" y="388"/>
                  </a:lnTo>
                  <a:lnTo>
                    <a:pt x="547" y="386"/>
                  </a:lnTo>
                  <a:lnTo>
                    <a:pt x="549" y="386"/>
                  </a:lnTo>
                  <a:lnTo>
                    <a:pt x="549" y="386"/>
                  </a:lnTo>
                  <a:lnTo>
                    <a:pt x="549" y="384"/>
                  </a:lnTo>
                  <a:lnTo>
                    <a:pt x="549" y="381"/>
                  </a:lnTo>
                  <a:lnTo>
                    <a:pt x="547" y="381"/>
                  </a:lnTo>
                  <a:lnTo>
                    <a:pt x="545" y="379"/>
                  </a:lnTo>
                  <a:lnTo>
                    <a:pt x="545" y="379"/>
                  </a:lnTo>
                  <a:lnTo>
                    <a:pt x="542" y="379"/>
                  </a:lnTo>
                  <a:lnTo>
                    <a:pt x="542" y="376"/>
                  </a:lnTo>
                  <a:lnTo>
                    <a:pt x="545" y="376"/>
                  </a:lnTo>
                  <a:lnTo>
                    <a:pt x="545" y="374"/>
                  </a:lnTo>
                  <a:lnTo>
                    <a:pt x="547" y="374"/>
                  </a:lnTo>
                  <a:lnTo>
                    <a:pt x="547" y="374"/>
                  </a:lnTo>
                  <a:lnTo>
                    <a:pt x="547" y="372"/>
                  </a:lnTo>
                  <a:lnTo>
                    <a:pt x="549" y="372"/>
                  </a:lnTo>
                  <a:lnTo>
                    <a:pt x="549" y="369"/>
                  </a:lnTo>
                  <a:lnTo>
                    <a:pt x="549" y="369"/>
                  </a:lnTo>
                  <a:lnTo>
                    <a:pt x="552" y="369"/>
                  </a:lnTo>
                  <a:lnTo>
                    <a:pt x="552" y="367"/>
                  </a:lnTo>
                  <a:lnTo>
                    <a:pt x="554" y="369"/>
                  </a:lnTo>
                  <a:lnTo>
                    <a:pt x="554" y="369"/>
                  </a:lnTo>
                  <a:lnTo>
                    <a:pt x="554" y="369"/>
                  </a:lnTo>
                  <a:lnTo>
                    <a:pt x="556" y="369"/>
                  </a:lnTo>
                  <a:lnTo>
                    <a:pt x="556" y="367"/>
                  </a:lnTo>
                  <a:lnTo>
                    <a:pt x="556" y="365"/>
                  </a:lnTo>
                  <a:lnTo>
                    <a:pt x="556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61" y="362"/>
                  </a:lnTo>
                  <a:lnTo>
                    <a:pt x="561" y="360"/>
                  </a:lnTo>
                  <a:lnTo>
                    <a:pt x="561" y="360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5"/>
                  </a:lnTo>
                  <a:lnTo>
                    <a:pt x="561" y="355"/>
                  </a:lnTo>
                  <a:lnTo>
                    <a:pt x="561" y="355"/>
                  </a:lnTo>
                  <a:lnTo>
                    <a:pt x="561" y="353"/>
                  </a:lnTo>
                  <a:lnTo>
                    <a:pt x="561" y="353"/>
                  </a:lnTo>
                  <a:lnTo>
                    <a:pt x="561" y="353"/>
                  </a:lnTo>
                  <a:lnTo>
                    <a:pt x="559" y="350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1" y="348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1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68" y="336"/>
                  </a:lnTo>
                  <a:lnTo>
                    <a:pt x="566" y="336"/>
                  </a:lnTo>
                  <a:lnTo>
                    <a:pt x="568" y="336"/>
                  </a:lnTo>
                  <a:lnTo>
                    <a:pt x="568" y="334"/>
                  </a:lnTo>
                  <a:lnTo>
                    <a:pt x="568" y="334"/>
                  </a:lnTo>
                  <a:lnTo>
                    <a:pt x="568" y="334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29"/>
                  </a:lnTo>
                  <a:lnTo>
                    <a:pt x="568" y="329"/>
                  </a:lnTo>
                  <a:lnTo>
                    <a:pt x="568" y="329"/>
                  </a:lnTo>
                  <a:lnTo>
                    <a:pt x="566" y="327"/>
                  </a:lnTo>
                  <a:lnTo>
                    <a:pt x="566" y="324"/>
                  </a:lnTo>
                  <a:lnTo>
                    <a:pt x="566" y="324"/>
                  </a:lnTo>
                  <a:lnTo>
                    <a:pt x="564" y="324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6" y="320"/>
                  </a:lnTo>
                  <a:lnTo>
                    <a:pt x="566" y="320"/>
                  </a:lnTo>
                  <a:lnTo>
                    <a:pt x="568" y="320"/>
                  </a:lnTo>
                  <a:lnTo>
                    <a:pt x="568" y="320"/>
                  </a:lnTo>
                  <a:lnTo>
                    <a:pt x="568" y="322"/>
                  </a:lnTo>
                  <a:lnTo>
                    <a:pt x="571" y="322"/>
                  </a:lnTo>
                  <a:lnTo>
                    <a:pt x="573" y="322"/>
                  </a:lnTo>
                  <a:lnTo>
                    <a:pt x="575" y="322"/>
                  </a:lnTo>
                  <a:lnTo>
                    <a:pt x="571" y="320"/>
                  </a:lnTo>
                  <a:lnTo>
                    <a:pt x="568" y="320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61" y="315"/>
                  </a:lnTo>
                  <a:lnTo>
                    <a:pt x="556" y="313"/>
                  </a:lnTo>
                  <a:lnTo>
                    <a:pt x="552" y="310"/>
                  </a:lnTo>
                  <a:lnTo>
                    <a:pt x="549" y="310"/>
                  </a:lnTo>
                  <a:lnTo>
                    <a:pt x="545" y="308"/>
                  </a:lnTo>
                  <a:lnTo>
                    <a:pt x="542" y="305"/>
                  </a:lnTo>
                  <a:lnTo>
                    <a:pt x="538" y="303"/>
                  </a:lnTo>
                  <a:lnTo>
                    <a:pt x="535" y="301"/>
                  </a:lnTo>
                  <a:lnTo>
                    <a:pt x="530" y="298"/>
                  </a:lnTo>
                  <a:lnTo>
                    <a:pt x="530" y="298"/>
                  </a:lnTo>
                  <a:lnTo>
                    <a:pt x="526" y="296"/>
                  </a:lnTo>
                  <a:lnTo>
                    <a:pt x="521" y="294"/>
                  </a:lnTo>
                  <a:lnTo>
                    <a:pt x="519" y="294"/>
                  </a:lnTo>
                  <a:lnTo>
                    <a:pt x="516" y="291"/>
                  </a:lnTo>
                  <a:lnTo>
                    <a:pt x="514" y="289"/>
                  </a:lnTo>
                  <a:lnTo>
                    <a:pt x="511" y="289"/>
                  </a:lnTo>
                  <a:lnTo>
                    <a:pt x="509" y="287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4" y="279"/>
                  </a:lnTo>
                  <a:lnTo>
                    <a:pt x="504" y="279"/>
                  </a:lnTo>
                  <a:lnTo>
                    <a:pt x="504" y="279"/>
                  </a:lnTo>
                  <a:lnTo>
                    <a:pt x="504" y="277"/>
                  </a:lnTo>
                  <a:lnTo>
                    <a:pt x="504" y="277"/>
                  </a:lnTo>
                  <a:lnTo>
                    <a:pt x="504" y="277"/>
                  </a:lnTo>
                  <a:lnTo>
                    <a:pt x="507" y="277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68"/>
                  </a:lnTo>
                  <a:lnTo>
                    <a:pt x="511" y="268"/>
                  </a:lnTo>
                  <a:lnTo>
                    <a:pt x="511" y="268"/>
                  </a:lnTo>
                  <a:lnTo>
                    <a:pt x="511" y="268"/>
                  </a:lnTo>
                  <a:lnTo>
                    <a:pt x="514" y="268"/>
                  </a:lnTo>
                  <a:lnTo>
                    <a:pt x="514" y="268"/>
                  </a:lnTo>
                  <a:lnTo>
                    <a:pt x="514" y="268"/>
                  </a:lnTo>
                  <a:lnTo>
                    <a:pt x="516" y="268"/>
                  </a:lnTo>
                  <a:lnTo>
                    <a:pt x="516" y="265"/>
                  </a:lnTo>
                  <a:lnTo>
                    <a:pt x="516" y="265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1" y="258"/>
                  </a:lnTo>
                  <a:lnTo>
                    <a:pt x="521" y="258"/>
                  </a:lnTo>
                  <a:lnTo>
                    <a:pt x="521" y="256"/>
                  </a:lnTo>
                  <a:lnTo>
                    <a:pt x="521" y="256"/>
                  </a:lnTo>
                  <a:lnTo>
                    <a:pt x="521" y="256"/>
                  </a:lnTo>
                  <a:lnTo>
                    <a:pt x="523" y="256"/>
                  </a:lnTo>
                  <a:lnTo>
                    <a:pt x="523" y="256"/>
                  </a:lnTo>
                  <a:lnTo>
                    <a:pt x="523" y="253"/>
                  </a:lnTo>
                  <a:lnTo>
                    <a:pt x="523" y="253"/>
                  </a:lnTo>
                  <a:lnTo>
                    <a:pt x="521" y="253"/>
                  </a:lnTo>
                  <a:lnTo>
                    <a:pt x="521" y="253"/>
                  </a:lnTo>
                  <a:lnTo>
                    <a:pt x="521" y="251"/>
                  </a:lnTo>
                  <a:lnTo>
                    <a:pt x="521" y="251"/>
                  </a:lnTo>
                  <a:lnTo>
                    <a:pt x="523" y="251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6" y="246"/>
                  </a:lnTo>
                  <a:lnTo>
                    <a:pt x="526" y="246"/>
                  </a:lnTo>
                  <a:lnTo>
                    <a:pt x="528" y="246"/>
                  </a:lnTo>
                  <a:lnTo>
                    <a:pt x="528" y="246"/>
                  </a:lnTo>
                  <a:lnTo>
                    <a:pt x="528" y="246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2"/>
                  </a:lnTo>
                  <a:lnTo>
                    <a:pt x="528" y="242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7"/>
                  </a:lnTo>
                  <a:lnTo>
                    <a:pt x="530" y="234"/>
                  </a:lnTo>
                  <a:lnTo>
                    <a:pt x="530" y="234"/>
                  </a:lnTo>
                  <a:lnTo>
                    <a:pt x="530" y="232"/>
                  </a:lnTo>
                  <a:lnTo>
                    <a:pt x="530" y="232"/>
                  </a:lnTo>
                  <a:lnTo>
                    <a:pt x="528" y="232"/>
                  </a:lnTo>
                  <a:lnTo>
                    <a:pt x="528" y="232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3"/>
                  </a:lnTo>
                  <a:lnTo>
                    <a:pt x="530" y="223"/>
                  </a:lnTo>
                  <a:lnTo>
                    <a:pt x="533" y="220"/>
                  </a:lnTo>
                  <a:lnTo>
                    <a:pt x="533" y="218"/>
                  </a:lnTo>
                  <a:lnTo>
                    <a:pt x="538" y="211"/>
                  </a:lnTo>
                  <a:lnTo>
                    <a:pt x="542" y="206"/>
                  </a:lnTo>
                  <a:lnTo>
                    <a:pt x="547" y="199"/>
                  </a:lnTo>
                  <a:lnTo>
                    <a:pt x="552" y="192"/>
                  </a:lnTo>
                  <a:lnTo>
                    <a:pt x="561" y="178"/>
                  </a:lnTo>
                  <a:lnTo>
                    <a:pt x="566" y="168"/>
                  </a:lnTo>
                  <a:lnTo>
                    <a:pt x="571" y="161"/>
                  </a:lnTo>
                  <a:lnTo>
                    <a:pt x="573" y="159"/>
                  </a:lnTo>
                  <a:lnTo>
                    <a:pt x="575" y="154"/>
                  </a:lnTo>
                  <a:lnTo>
                    <a:pt x="578" y="149"/>
                  </a:lnTo>
                  <a:lnTo>
                    <a:pt x="580" y="147"/>
                  </a:lnTo>
                  <a:lnTo>
                    <a:pt x="582" y="145"/>
                  </a:lnTo>
                  <a:lnTo>
                    <a:pt x="582" y="142"/>
                  </a:lnTo>
                  <a:lnTo>
                    <a:pt x="585" y="140"/>
                  </a:lnTo>
                  <a:lnTo>
                    <a:pt x="587" y="135"/>
                  </a:lnTo>
                  <a:lnTo>
                    <a:pt x="590" y="133"/>
                  </a:lnTo>
                  <a:lnTo>
                    <a:pt x="590" y="133"/>
                  </a:lnTo>
                  <a:lnTo>
                    <a:pt x="590" y="130"/>
                  </a:lnTo>
                  <a:lnTo>
                    <a:pt x="587" y="130"/>
                  </a:lnTo>
                  <a:lnTo>
                    <a:pt x="587" y="133"/>
                  </a:lnTo>
                  <a:lnTo>
                    <a:pt x="587" y="133"/>
                  </a:lnTo>
                  <a:lnTo>
                    <a:pt x="587" y="133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82" y="130"/>
                  </a:lnTo>
                  <a:lnTo>
                    <a:pt x="582" y="133"/>
                  </a:lnTo>
                  <a:lnTo>
                    <a:pt x="582" y="130"/>
                  </a:lnTo>
                  <a:lnTo>
                    <a:pt x="580" y="130"/>
                  </a:lnTo>
                  <a:lnTo>
                    <a:pt x="578" y="128"/>
                  </a:lnTo>
                  <a:lnTo>
                    <a:pt x="578" y="123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575" y="121"/>
                  </a:lnTo>
                  <a:lnTo>
                    <a:pt x="575" y="121"/>
                  </a:lnTo>
                  <a:lnTo>
                    <a:pt x="575" y="118"/>
                  </a:lnTo>
                  <a:lnTo>
                    <a:pt x="571" y="118"/>
                  </a:lnTo>
                  <a:lnTo>
                    <a:pt x="571" y="116"/>
                  </a:lnTo>
                  <a:lnTo>
                    <a:pt x="568" y="114"/>
                  </a:lnTo>
                  <a:lnTo>
                    <a:pt x="566" y="109"/>
                  </a:lnTo>
                  <a:lnTo>
                    <a:pt x="568" y="109"/>
                  </a:lnTo>
                  <a:lnTo>
                    <a:pt x="568" y="109"/>
                  </a:lnTo>
                  <a:lnTo>
                    <a:pt x="568" y="109"/>
                  </a:lnTo>
                  <a:lnTo>
                    <a:pt x="566" y="107"/>
                  </a:lnTo>
                  <a:lnTo>
                    <a:pt x="559" y="95"/>
                  </a:lnTo>
                  <a:lnTo>
                    <a:pt x="556" y="88"/>
                  </a:lnTo>
                  <a:lnTo>
                    <a:pt x="554" y="83"/>
                  </a:lnTo>
                  <a:lnTo>
                    <a:pt x="554" y="78"/>
                  </a:lnTo>
                  <a:lnTo>
                    <a:pt x="554" y="76"/>
                  </a:lnTo>
                  <a:lnTo>
                    <a:pt x="556" y="76"/>
                  </a:lnTo>
                  <a:lnTo>
                    <a:pt x="556" y="73"/>
                  </a:lnTo>
                  <a:lnTo>
                    <a:pt x="559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4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4" y="73"/>
                  </a:lnTo>
                  <a:lnTo>
                    <a:pt x="554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73"/>
                  </a:lnTo>
                  <a:lnTo>
                    <a:pt x="549" y="73"/>
                  </a:lnTo>
                  <a:lnTo>
                    <a:pt x="549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3"/>
                  </a:lnTo>
                  <a:lnTo>
                    <a:pt x="547" y="71"/>
                  </a:lnTo>
                  <a:lnTo>
                    <a:pt x="547" y="71"/>
                  </a:lnTo>
                  <a:lnTo>
                    <a:pt x="549" y="69"/>
                  </a:lnTo>
                  <a:lnTo>
                    <a:pt x="549" y="66"/>
                  </a:lnTo>
                  <a:lnTo>
                    <a:pt x="549" y="64"/>
                  </a:lnTo>
                  <a:lnTo>
                    <a:pt x="549" y="62"/>
                  </a:lnTo>
                  <a:lnTo>
                    <a:pt x="547" y="55"/>
                  </a:lnTo>
                  <a:lnTo>
                    <a:pt x="547" y="52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47" y="45"/>
                  </a:lnTo>
                  <a:lnTo>
                    <a:pt x="547" y="43"/>
                  </a:lnTo>
                  <a:lnTo>
                    <a:pt x="545" y="40"/>
                  </a:lnTo>
                  <a:lnTo>
                    <a:pt x="545" y="40"/>
                  </a:lnTo>
                  <a:lnTo>
                    <a:pt x="545" y="38"/>
                  </a:lnTo>
                  <a:lnTo>
                    <a:pt x="538" y="29"/>
                  </a:lnTo>
                  <a:lnTo>
                    <a:pt x="535" y="29"/>
                  </a:lnTo>
                  <a:lnTo>
                    <a:pt x="535" y="26"/>
                  </a:lnTo>
                  <a:lnTo>
                    <a:pt x="538" y="29"/>
                  </a:lnTo>
                  <a:lnTo>
                    <a:pt x="540" y="31"/>
                  </a:lnTo>
                  <a:lnTo>
                    <a:pt x="540" y="31"/>
                  </a:lnTo>
                  <a:lnTo>
                    <a:pt x="533" y="21"/>
                  </a:lnTo>
                  <a:lnTo>
                    <a:pt x="528" y="19"/>
                  </a:lnTo>
                  <a:lnTo>
                    <a:pt x="523" y="19"/>
                  </a:lnTo>
                  <a:lnTo>
                    <a:pt x="521" y="14"/>
                  </a:lnTo>
                  <a:lnTo>
                    <a:pt x="514" y="10"/>
                  </a:lnTo>
                  <a:lnTo>
                    <a:pt x="511" y="5"/>
                  </a:lnTo>
                  <a:lnTo>
                    <a:pt x="511" y="5"/>
                  </a:lnTo>
                  <a:lnTo>
                    <a:pt x="511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7" y="2"/>
                  </a:lnTo>
                  <a:lnTo>
                    <a:pt x="507" y="0"/>
                  </a:lnTo>
                  <a:lnTo>
                    <a:pt x="500" y="12"/>
                  </a:lnTo>
                  <a:lnTo>
                    <a:pt x="490" y="24"/>
                  </a:lnTo>
                  <a:lnTo>
                    <a:pt x="483" y="33"/>
                  </a:lnTo>
                  <a:lnTo>
                    <a:pt x="474" y="45"/>
                  </a:lnTo>
                  <a:lnTo>
                    <a:pt x="467" y="55"/>
                  </a:lnTo>
                  <a:lnTo>
                    <a:pt x="457" y="66"/>
                  </a:lnTo>
                  <a:lnTo>
                    <a:pt x="450" y="76"/>
                  </a:lnTo>
                  <a:lnTo>
                    <a:pt x="443" y="88"/>
                  </a:lnTo>
                  <a:lnTo>
                    <a:pt x="433" y="97"/>
                  </a:lnTo>
                  <a:lnTo>
                    <a:pt x="426" y="109"/>
                  </a:lnTo>
                  <a:lnTo>
                    <a:pt x="417" y="118"/>
                  </a:lnTo>
                  <a:lnTo>
                    <a:pt x="410" y="130"/>
                  </a:lnTo>
                  <a:lnTo>
                    <a:pt x="400" y="140"/>
                  </a:lnTo>
                  <a:lnTo>
                    <a:pt x="393" y="152"/>
                  </a:lnTo>
                  <a:lnTo>
                    <a:pt x="386" y="163"/>
                  </a:lnTo>
                  <a:lnTo>
                    <a:pt x="377" y="173"/>
                  </a:lnTo>
                  <a:lnTo>
                    <a:pt x="370" y="185"/>
                  </a:lnTo>
                  <a:lnTo>
                    <a:pt x="360" y="194"/>
                  </a:lnTo>
                  <a:lnTo>
                    <a:pt x="353" y="206"/>
                  </a:lnTo>
                  <a:lnTo>
                    <a:pt x="346" y="218"/>
                  </a:lnTo>
                  <a:lnTo>
                    <a:pt x="336" y="227"/>
                  </a:lnTo>
                  <a:lnTo>
                    <a:pt x="329" y="239"/>
                  </a:lnTo>
                  <a:lnTo>
                    <a:pt x="320" y="249"/>
                  </a:lnTo>
                  <a:lnTo>
                    <a:pt x="313" y="261"/>
                  </a:lnTo>
                  <a:lnTo>
                    <a:pt x="306" y="270"/>
                  </a:lnTo>
                  <a:lnTo>
                    <a:pt x="296" y="282"/>
                  </a:lnTo>
                  <a:lnTo>
                    <a:pt x="289" y="294"/>
                  </a:lnTo>
                  <a:lnTo>
                    <a:pt x="282" y="303"/>
                  </a:lnTo>
                  <a:lnTo>
                    <a:pt x="272" y="315"/>
                  </a:lnTo>
                  <a:lnTo>
                    <a:pt x="265" y="327"/>
                  </a:lnTo>
                  <a:lnTo>
                    <a:pt x="256" y="336"/>
                  </a:lnTo>
                  <a:lnTo>
                    <a:pt x="249" y="348"/>
                  </a:lnTo>
                  <a:lnTo>
                    <a:pt x="242" y="358"/>
                  </a:lnTo>
                  <a:lnTo>
                    <a:pt x="232" y="369"/>
                  </a:lnTo>
                  <a:lnTo>
                    <a:pt x="225" y="381"/>
                  </a:lnTo>
                  <a:lnTo>
                    <a:pt x="218" y="391"/>
                  </a:lnTo>
                  <a:lnTo>
                    <a:pt x="209" y="403"/>
                  </a:lnTo>
                  <a:lnTo>
                    <a:pt x="201" y="414"/>
                  </a:lnTo>
                  <a:lnTo>
                    <a:pt x="194" y="424"/>
                  </a:lnTo>
                  <a:lnTo>
                    <a:pt x="185" y="436"/>
                  </a:lnTo>
                  <a:lnTo>
                    <a:pt x="178" y="448"/>
                  </a:lnTo>
                  <a:lnTo>
                    <a:pt x="171" y="457"/>
                  </a:lnTo>
                  <a:lnTo>
                    <a:pt x="161" y="469"/>
                  </a:lnTo>
                  <a:lnTo>
                    <a:pt x="154" y="481"/>
                  </a:lnTo>
                  <a:lnTo>
                    <a:pt x="147" y="490"/>
                  </a:lnTo>
                  <a:lnTo>
                    <a:pt x="140" y="502"/>
                  </a:lnTo>
                  <a:lnTo>
                    <a:pt x="130" y="514"/>
                  </a:lnTo>
                  <a:lnTo>
                    <a:pt x="123" y="523"/>
                  </a:lnTo>
                  <a:lnTo>
                    <a:pt x="116" y="535"/>
                  </a:lnTo>
                  <a:lnTo>
                    <a:pt x="107" y="547"/>
                  </a:lnTo>
                  <a:lnTo>
                    <a:pt x="93" y="568"/>
                  </a:lnTo>
                  <a:lnTo>
                    <a:pt x="86" y="580"/>
                  </a:lnTo>
                  <a:lnTo>
                    <a:pt x="76" y="590"/>
                  </a:lnTo>
                  <a:lnTo>
                    <a:pt x="69" y="601"/>
                  </a:lnTo>
                  <a:lnTo>
                    <a:pt x="62" y="613"/>
                  </a:lnTo>
                  <a:lnTo>
                    <a:pt x="55" y="625"/>
                  </a:lnTo>
                  <a:lnTo>
                    <a:pt x="45" y="635"/>
                  </a:lnTo>
                  <a:lnTo>
                    <a:pt x="38" y="646"/>
                  </a:lnTo>
                  <a:lnTo>
                    <a:pt x="31" y="658"/>
                  </a:lnTo>
                  <a:lnTo>
                    <a:pt x="24" y="670"/>
                  </a:lnTo>
                  <a:lnTo>
                    <a:pt x="15" y="679"/>
                  </a:lnTo>
                  <a:lnTo>
                    <a:pt x="7" y="691"/>
                  </a:lnTo>
                  <a:lnTo>
                    <a:pt x="0" y="701"/>
                  </a:lnTo>
                  <a:lnTo>
                    <a:pt x="15" y="720"/>
                  </a:lnTo>
                  <a:lnTo>
                    <a:pt x="22" y="715"/>
                  </a:lnTo>
                  <a:lnTo>
                    <a:pt x="31" y="736"/>
                  </a:lnTo>
                  <a:lnTo>
                    <a:pt x="50" y="732"/>
                  </a:lnTo>
                  <a:lnTo>
                    <a:pt x="74" y="743"/>
                  </a:lnTo>
                  <a:lnTo>
                    <a:pt x="74" y="746"/>
                  </a:lnTo>
                  <a:lnTo>
                    <a:pt x="57" y="762"/>
                  </a:lnTo>
                  <a:lnTo>
                    <a:pt x="57" y="772"/>
                  </a:lnTo>
                  <a:lnTo>
                    <a:pt x="74" y="784"/>
                  </a:lnTo>
                  <a:lnTo>
                    <a:pt x="93" y="793"/>
                  </a:lnTo>
                  <a:lnTo>
                    <a:pt x="112" y="805"/>
                  </a:lnTo>
                  <a:lnTo>
                    <a:pt x="130" y="814"/>
                  </a:lnTo>
                  <a:lnTo>
                    <a:pt x="147" y="824"/>
                  </a:lnTo>
                  <a:lnTo>
                    <a:pt x="166" y="836"/>
                  </a:lnTo>
                  <a:lnTo>
                    <a:pt x="185" y="845"/>
                  </a:lnTo>
                  <a:lnTo>
                    <a:pt x="204" y="855"/>
                  </a:lnTo>
                  <a:lnTo>
                    <a:pt x="223" y="864"/>
                  </a:lnTo>
                  <a:lnTo>
                    <a:pt x="242" y="874"/>
                  </a:lnTo>
                  <a:lnTo>
                    <a:pt x="261" y="883"/>
                  </a:lnTo>
                  <a:lnTo>
                    <a:pt x="280" y="893"/>
                  </a:lnTo>
                  <a:lnTo>
                    <a:pt x="299" y="902"/>
                  </a:lnTo>
                  <a:lnTo>
                    <a:pt x="317" y="911"/>
                  </a:lnTo>
                  <a:lnTo>
                    <a:pt x="336" y="919"/>
                  </a:lnTo>
                  <a:lnTo>
                    <a:pt x="355" y="928"/>
                  </a:lnTo>
                  <a:lnTo>
                    <a:pt x="374" y="937"/>
                  </a:lnTo>
                  <a:lnTo>
                    <a:pt x="396" y="947"/>
                  </a:lnTo>
                  <a:lnTo>
                    <a:pt x="414" y="954"/>
                  </a:lnTo>
                  <a:lnTo>
                    <a:pt x="433" y="964"/>
                  </a:lnTo>
                  <a:lnTo>
                    <a:pt x="452" y="971"/>
                  </a:lnTo>
                  <a:lnTo>
                    <a:pt x="474" y="978"/>
                  </a:lnTo>
                  <a:lnTo>
                    <a:pt x="493" y="987"/>
                  </a:lnTo>
                  <a:lnTo>
                    <a:pt x="511" y="994"/>
                  </a:lnTo>
                  <a:lnTo>
                    <a:pt x="533" y="1001"/>
                  </a:lnTo>
                  <a:lnTo>
                    <a:pt x="552" y="1011"/>
                  </a:lnTo>
                  <a:lnTo>
                    <a:pt x="573" y="1018"/>
                  </a:lnTo>
                  <a:lnTo>
                    <a:pt x="592" y="1025"/>
                  </a:lnTo>
                  <a:lnTo>
                    <a:pt x="613" y="1032"/>
                  </a:lnTo>
                  <a:lnTo>
                    <a:pt x="632" y="1039"/>
                  </a:lnTo>
                  <a:lnTo>
                    <a:pt x="653" y="1046"/>
                  </a:lnTo>
                  <a:lnTo>
                    <a:pt x="672" y="1053"/>
                  </a:lnTo>
                  <a:lnTo>
                    <a:pt x="672" y="1051"/>
                  </a:lnTo>
                  <a:lnTo>
                    <a:pt x="672" y="1049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17F5911-FDE8-4BB0-92CE-F5F0A84CC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953" y="2218690"/>
              <a:ext cx="16246" cy="13538"/>
            </a:xfrm>
            <a:custGeom>
              <a:avLst/>
              <a:gdLst>
                <a:gd name="T0" fmla="*/ 0 w 12"/>
                <a:gd name="T1" fmla="*/ 3 h 10"/>
                <a:gd name="T2" fmla="*/ 0 w 12"/>
                <a:gd name="T3" fmla="*/ 3 h 10"/>
                <a:gd name="T4" fmla="*/ 2 w 12"/>
                <a:gd name="T5" fmla="*/ 3 h 10"/>
                <a:gd name="T6" fmla="*/ 2 w 12"/>
                <a:gd name="T7" fmla="*/ 3 h 10"/>
                <a:gd name="T8" fmla="*/ 2 w 12"/>
                <a:gd name="T9" fmla="*/ 3 h 10"/>
                <a:gd name="T10" fmla="*/ 2 w 12"/>
                <a:gd name="T11" fmla="*/ 5 h 10"/>
                <a:gd name="T12" fmla="*/ 2 w 12"/>
                <a:gd name="T13" fmla="*/ 5 h 10"/>
                <a:gd name="T14" fmla="*/ 2 w 12"/>
                <a:gd name="T15" fmla="*/ 5 h 10"/>
                <a:gd name="T16" fmla="*/ 2 w 12"/>
                <a:gd name="T17" fmla="*/ 7 h 10"/>
                <a:gd name="T18" fmla="*/ 2 w 12"/>
                <a:gd name="T19" fmla="*/ 7 h 10"/>
                <a:gd name="T20" fmla="*/ 2 w 12"/>
                <a:gd name="T21" fmla="*/ 10 h 10"/>
                <a:gd name="T22" fmla="*/ 5 w 12"/>
                <a:gd name="T23" fmla="*/ 7 h 10"/>
                <a:gd name="T24" fmla="*/ 7 w 12"/>
                <a:gd name="T25" fmla="*/ 7 h 10"/>
                <a:gd name="T26" fmla="*/ 7 w 12"/>
                <a:gd name="T27" fmla="*/ 7 h 10"/>
                <a:gd name="T28" fmla="*/ 9 w 12"/>
                <a:gd name="T29" fmla="*/ 7 h 10"/>
                <a:gd name="T30" fmla="*/ 12 w 12"/>
                <a:gd name="T31" fmla="*/ 10 h 10"/>
                <a:gd name="T32" fmla="*/ 12 w 12"/>
                <a:gd name="T33" fmla="*/ 7 h 10"/>
                <a:gd name="T34" fmla="*/ 12 w 12"/>
                <a:gd name="T35" fmla="*/ 7 h 10"/>
                <a:gd name="T36" fmla="*/ 12 w 12"/>
                <a:gd name="T37" fmla="*/ 5 h 10"/>
                <a:gd name="T38" fmla="*/ 12 w 12"/>
                <a:gd name="T39" fmla="*/ 5 h 10"/>
                <a:gd name="T40" fmla="*/ 12 w 12"/>
                <a:gd name="T41" fmla="*/ 3 h 10"/>
                <a:gd name="T42" fmla="*/ 9 w 12"/>
                <a:gd name="T43" fmla="*/ 0 h 10"/>
                <a:gd name="T44" fmla="*/ 9 w 12"/>
                <a:gd name="T45" fmla="*/ 0 h 10"/>
                <a:gd name="T46" fmla="*/ 7 w 12"/>
                <a:gd name="T47" fmla="*/ 0 h 10"/>
                <a:gd name="T48" fmla="*/ 5 w 12"/>
                <a:gd name="T49" fmla="*/ 0 h 10"/>
                <a:gd name="T50" fmla="*/ 0 w 12"/>
                <a:gd name="T51" fmla="*/ 3 h 10"/>
                <a:gd name="T52" fmla="*/ 0 w 12"/>
                <a:gd name="T53" fmla="*/ 3 h 10"/>
                <a:gd name="T54" fmla="*/ 0 w 12"/>
                <a:gd name="T55" fmla="*/ 3 h 10"/>
                <a:gd name="T56" fmla="*/ 0 w 12"/>
                <a:gd name="T5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0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3A5656F-6976-4C67-A99C-40634E11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3887" y="3786406"/>
              <a:ext cx="687737" cy="1383598"/>
            </a:xfrm>
            <a:custGeom>
              <a:avLst/>
              <a:gdLst>
                <a:gd name="T0" fmla="*/ 485 w 508"/>
                <a:gd name="T1" fmla="*/ 1020 h 1022"/>
                <a:gd name="T2" fmla="*/ 447 w 508"/>
                <a:gd name="T3" fmla="*/ 1020 h 1022"/>
                <a:gd name="T4" fmla="*/ 407 w 508"/>
                <a:gd name="T5" fmla="*/ 1018 h 1022"/>
                <a:gd name="T6" fmla="*/ 369 w 508"/>
                <a:gd name="T7" fmla="*/ 1018 h 1022"/>
                <a:gd name="T8" fmla="*/ 343 w 508"/>
                <a:gd name="T9" fmla="*/ 1015 h 1022"/>
                <a:gd name="T10" fmla="*/ 303 w 508"/>
                <a:gd name="T11" fmla="*/ 1013 h 1022"/>
                <a:gd name="T12" fmla="*/ 265 w 508"/>
                <a:gd name="T13" fmla="*/ 1011 h 1022"/>
                <a:gd name="T14" fmla="*/ 224 w 508"/>
                <a:gd name="T15" fmla="*/ 1008 h 1022"/>
                <a:gd name="T16" fmla="*/ 187 w 508"/>
                <a:gd name="T17" fmla="*/ 1006 h 1022"/>
                <a:gd name="T18" fmla="*/ 146 w 508"/>
                <a:gd name="T19" fmla="*/ 1001 h 1022"/>
                <a:gd name="T20" fmla="*/ 109 w 508"/>
                <a:gd name="T21" fmla="*/ 996 h 1022"/>
                <a:gd name="T22" fmla="*/ 68 w 508"/>
                <a:gd name="T23" fmla="*/ 994 h 1022"/>
                <a:gd name="T24" fmla="*/ 30 w 508"/>
                <a:gd name="T25" fmla="*/ 989 h 1022"/>
                <a:gd name="T26" fmla="*/ 0 w 508"/>
                <a:gd name="T27" fmla="*/ 985 h 1022"/>
                <a:gd name="T28" fmla="*/ 7 w 508"/>
                <a:gd name="T29" fmla="*/ 923 h 1022"/>
                <a:gd name="T30" fmla="*/ 19 w 508"/>
                <a:gd name="T31" fmla="*/ 831 h 1022"/>
                <a:gd name="T32" fmla="*/ 33 w 508"/>
                <a:gd name="T33" fmla="*/ 738 h 1022"/>
                <a:gd name="T34" fmla="*/ 45 w 508"/>
                <a:gd name="T35" fmla="*/ 646 h 1022"/>
                <a:gd name="T36" fmla="*/ 56 w 508"/>
                <a:gd name="T37" fmla="*/ 554 h 1022"/>
                <a:gd name="T38" fmla="*/ 71 w 508"/>
                <a:gd name="T39" fmla="*/ 461 h 1022"/>
                <a:gd name="T40" fmla="*/ 83 w 508"/>
                <a:gd name="T41" fmla="*/ 369 h 1022"/>
                <a:gd name="T42" fmla="*/ 97 w 508"/>
                <a:gd name="T43" fmla="*/ 277 h 1022"/>
                <a:gd name="T44" fmla="*/ 109 w 508"/>
                <a:gd name="T45" fmla="*/ 184 h 1022"/>
                <a:gd name="T46" fmla="*/ 123 w 508"/>
                <a:gd name="T47" fmla="*/ 92 h 1022"/>
                <a:gd name="T48" fmla="*/ 137 w 508"/>
                <a:gd name="T49" fmla="*/ 0 h 1022"/>
                <a:gd name="T50" fmla="*/ 203 w 508"/>
                <a:gd name="T51" fmla="*/ 9 h 1022"/>
                <a:gd name="T52" fmla="*/ 272 w 508"/>
                <a:gd name="T53" fmla="*/ 16 h 1022"/>
                <a:gd name="T54" fmla="*/ 340 w 508"/>
                <a:gd name="T55" fmla="*/ 21 h 1022"/>
                <a:gd name="T56" fmla="*/ 409 w 508"/>
                <a:gd name="T57" fmla="*/ 26 h 1022"/>
                <a:gd name="T58" fmla="*/ 475 w 508"/>
                <a:gd name="T59" fmla="*/ 28 h 1022"/>
                <a:gd name="T60" fmla="*/ 499 w 508"/>
                <a:gd name="T61" fmla="*/ 49 h 1022"/>
                <a:gd name="T62" fmla="*/ 497 w 508"/>
                <a:gd name="T63" fmla="*/ 121 h 1022"/>
                <a:gd name="T64" fmla="*/ 492 w 508"/>
                <a:gd name="T65" fmla="*/ 274 h 1022"/>
                <a:gd name="T66" fmla="*/ 490 w 508"/>
                <a:gd name="T67" fmla="*/ 371 h 1022"/>
                <a:gd name="T68" fmla="*/ 490 w 508"/>
                <a:gd name="T69" fmla="*/ 445 h 1022"/>
                <a:gd name="T70" fmla="*/ 492 w 508"/>
                <a:gd name="T71" fmla="*/ 502 h 1022"/>
                <a:gd name="T72" fmla="*/ 492 w 508"/>
                <a:gd name="T73" fmla="*/ 561 h 1022"/>
                <a:gd name="T74" fmla="*/ 494 w 508"/>
                <a:gd name="T75" fmla="*/ 618 h 1022"/>
                <a:gd name="T76" fmla="*/ 497 w 508"/>
                <a:gd name="T77" fmla="*/ 677 h 1022"/>
                <a:gd name="T78" fmla="*/ 499 w 508"/>
                <a:gd name="T79" fmla="*/ 734 h 1022"/>
                <a:gd name="T80" fmla="*/ 499 w 508"/>
                <a:gd name="T81" fmla="*/ 793 h 1022"/>
                <a:gd name="T82" fmla="*/ 501 w 508"/>
                <a:gd name="T83" fmla="*/ 850 h 1022"/>
                <a:gd name="T84" fmla="*/ 504 w 508"/>
                <a:gd name="T85" fmla="*/ 909 h 1022"/>
                <a:gd name="T86" fmla="*/ 506 w 508"/>
                <a:gd name="T87" fmla="*/ 966 h 1022"/>
                <a:gd name="T88" fmla="*/ 508 w 508"/>
                <a:gd name="T89" fmla="*/ 1022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1022">
                  <a:moveTo>
                    <a:pt x="508" y="1022"/>
                  </a:moveTo>
                  <a:lnTo>
                    <a:pt x="499" y="1020"/>
                  </a:lnTo>
                  <a:lnTo>
                    <a:pt x="485" y="1020"/>
                  </a:lnTo>
                  <a:lnTo>
                    <a:pt x="473" y="1020"/>
                  </a:lnTo>
                  <a:lnTo>
                    <a:pt x="459" y="1020"/>
                  </a:lnTo>
                  <a:lnTo>
                    <a:pt x="447" y="1020"/>
                  </a:lnTo>
                  <a:lnTo>
                    <a:pt x="433" y="1020"/>
                  </a:lnTo>
                  <a:lnTo>
                    <a:pt x="421" y="1020"/>
                  </a:lnTo>
                  <a:lnTo>
                    <a:pt x="407" y="1018"/>
                  </a:lnTo>
                  <a:lnTo>
                    <a:pt x="395" y="1018"/>
                  </a:lnTo>
                  <a:lnTo>
                    <a:pt x="381" y="1018"/>
                  </a:lnTo>
                  <a:lnTo>
                    <a:pt x="369" y="1018"/>
                  </a:lnTo>
                  <a:lnTo>
                    <a:pt x="355" y="1015"/>
                  </a:lnTo>
                  <a:lnTo>
                    <a:pt x="352" y="1015"/>
                  </a:lnTo>
                  <a:lnTo>
                    <a:pt x="343" y="1015"/>
                  </a:lnTo>
                  <a:lnTo>
                    <a:pt x="329" y="1015"/>
                  </a:lnTo>
                  <a:lnTo>
                    <a:pt x="317" y="1013"/>
                  </a:lnTo>
                  <a:lnTo>
                    <a:pt x="303" y="1013"/>
                  </a:lnTo>
                  <a:lnTo>
                    <a:pt x="291" y="1013"/>
                  </a:lnTo>
                  <a:lnTo>
                    <a:pt x="277" y="1011"/>
                  </a:lnTo>
                  <a:lnTo>
                    <a:pt x="265" y="1011"/>
                  </a:lnTo>
                  <a:lnTo>
                    <a:pt x="251" y="1011"/>
                  </a:lnTo>
                  <a:lnTo>
                    <a:pt x="239" y="1008"/>
                  </a:lnTo>
                  <a:lnTo>
                    <a:pt x="224" y="1008"/>
                  </a:lnTo>
                  <a:lnTo>
                    <a:pt x="213" y="1006"/>
                  </a:lnTo>
                  <a:lnTo>
                    <a:pt x="198" y="1006"/>
                  </a:lnTo>
                  <a:lnTo>
                    <a:pt x="187" y="1006"/>
                  </a:lnTo>
                  <a:lnTo>
                    <a:pt x="172" y="1003"/>
                  </a:lnTo>
                  <a:lnTo>
                    <a:pt x="161" y="1003"/>
                  </a:lnTo>
                  <a:lnTo>
                    <a:pt x="146" y="1001"/>
                  </a:lnTo>
                  <a:lnTo>
                    <a:pt x="135" y="999"/>
                  </a:lnTo>
                  <a:lnTo>
                    <a:pt x="120" y="999"/>
                  </a:lnTo>
                  <a:lnTo>
                    <a:pt x="109" y="996"/>
                  </a:lnTo>
                  <a:lnTo>
                    <a:pt x="94" y="996"/>
                  </a:lnTo>
                  <a:lnTo>
                    <a:pt x="83" y="994"/>
                  </a:lnTo>
                  <a:lnTo>
                    <a:pt x="68" y="994"/>
                  </a:lnTo>
                  <a:lnTo>
                    <a:pt x="56" y="992"/>
                  </a:lnTo>
                  <a:lnTo>
                    <a:pt x="42" y="989"/>
                  </a:lnTo>
                  <a:lnTo>
                    <a:pt x="30" y="989"/>
                  </a:lnTo>
                  <a:lnTo>
                    <a:pt x="16" y="987"/>
                  </a:lnTo>
                  <a:lnTo>
                    <a:pt x="4" y="98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" y="954"/>
                  </a:lnTo>
                  <a:lnTo>
                    <a:pt x="7" y="923"/>
                  </a:lnTo>
                  <a:lnTo>
                    <a:pt x="12" y="892"/>
                  </a:lnTo>
                  <a:lnTo>
                    <a:pt x="16" y="861"/>
                  </a:lnTo>
                  <a:lnTo>
                    <a:pt x="19" y="831"/>
                  </a:lnTo>
                  <a:lnTo>
                    <a:pt x="23" y="800"/>
                  </a:lnTo>
                  <a:lnTo>
                    <a:pt x="28" y="769"/>
                  </a:lnTo>
                  <a:lnTo>
                    <a:pt x="33" y="738"/>
                  </a:lnTo>
                  <a:lnTo>
                    <a:pt x="35" y="708"/>
                  </a:lnTo>
                  <a:lnTo>
                    <a:pt x="40" y="677"/>
                  </a:lnTo>
                  <a:lnTo>
                    <a:pt x="45" y="646"/>
                  </a:lnTo>
                  <a:lnTo>
                    <a:pt x="49" y="615"/>
                  </a:lnTo>
                  <a:lnTo>
                    <a:pt x="52" y="584"/>
                  </a:lnTo>
                  <a:lnTo>
                    <a:pt x="56" y="554"/>
                  </a:lnTo>
                  <a:lnTo>
                    <a:pt x="61" y="523"/>
                  </a:lnTo>
                  <a:lnTo>
                    <a:pt x="66" y="492"/>
                  </a:lnTo>
                  <a:lnTo>
                    <a:pt x="71" y="461"/>
                  </a:lnTo>
                  <a:lnTo>
                    <a:pt x="73" y="431"/>
                  </a:lnTo>
                  <a:lnTo>
                    <a:pt x="78" y="400"/>
                  </a:lnTo>
                  <a:lnTo>
                    <a:pt x="83" y="369"/>
                  </a:lnTo>
                  <a:lnTo>
                    <a:pt x="87" y="338"/>
                  </a:lnTo>
                  <a:lnTo>
                    <a:pt x="92" y="308"/>
                  </a:lnTo>
                  <a:lnTo>
                    <a:pt x="97" y="277"/>
                  </a:lnTo>
                  <a:lnTo>
                    <a:pt x="101" y="246"/>
                  </a:lnTo>
                  <a:lnTo>
                    <a:pt x="104" y="215"/>
                  </a:lnTo>
                  <a:lnTo>
                    <a:pt x="109" y="184"/>
                  </a:lnTo>
                  <a:lnTo>
                    <a:pt x="113" y="154"/>
                  </a:lnTo>
                  <a:lnTo>
                    <a:pt x="118" y="123"/>
                  </a:lnTo>
                  <a:lnTo>
                    <a:pt x="123" y="92"/>
                  </a:lnTo>
                  <a:lnTo>
                    <a:pt x="127" y="61"/>
                  </a:lnTo>
                  <a:lnTo>
                    <a:pt x="132" y="31"/>
                  </a:lnTo>
                  <a:lnTo>
                    <a:pt x="137" y="0"/>
                  </a:lnTo>
                  <a:lnTo>
                    <a:pt x="158" y="5"/>
                  </a:lnTo>
                  <a:lnTo>
                    <a:pt x="182" y="7"/>
                  </a:lnTo>
                  <a:lnTo>
                    <a:pt x="203" y="9"/>
                  </a:lnTo>
                  <a:lnTo>
                    <a:pt x="227" y="12"/>
                  </a:lnTo>
                  <a:lnTo>
                    <a:pt x="248" y="14"/>
                  </a:lnTo>
                  <a:lnTo>
                    <a:pt x="272" y="16"/>
                  </a:lnTo>
                  <a:lnTo>
                    <a:pt x="295" y="19"/>
                  </a:lnTo>
                  <a:lnTo>
                    <a:pt x="317" y="19"/>
                  </a:lnTo>
                  <a:lnTo>
                    <a:pt x="340" y="21"/>
                  </a:lnTo>
                  <a:lnTo>
                    <a:pt x="362" y="23"/>
                  </a:lnTo>
                  <a:lnTo>
                    <a:pt x="385" y="23"/>
                  </a:lnTo>
                  <a:lnTo>
                    <a:pt x="409" y="26"/>
                  </a:lnTo>
                  <a:lnTo>
                    <a:pt x="430" y="26"/>
                  </a:lnTo>
                  <a:lnTo>
                    <a:pt x="454" y="28"/>
                  </a:lnTo>
                  <a:lnTo>
                    <a:pt x="475" y="28"/>
                  </a:lnTo>
                  <a:lnTo>
                    <a:pt x="499" y="28"/>
                  </a:lnTo>
                  <a:lnTo>
                    <a:pt x="499" y="40"/>
                  </a:lnTo>
                  <a:lnTo>
                    <a:pt x="499" y="49"/>
                  </a:lnTo>
                  <a:lnTo>
                    <a:pt x="499" y="59"/>
                  </a:lnTo>
                  <a:lnTo>
                    <a:pt x="499" y="71"/>
                  </a:lnTo>
                  <a:lnTo>
                    <a:pt x="497" y="121"/>
                  </a:lnTo>
                  <a:lnTo>
                    <a:pt x="494" y="173"/>
                  </a:lnTo>
                  <a:lnTo>
                    <a:pt x="494" y="222"/>
                  </a:lnTo>
                  <a:lnTo>
                    <a:pt x="492" y="274"/>
                  </a:lnTo>
                  <a:lnTo>
                    <a:pt x="492" y="308"/>
                  </a:lnTo>
                  <a:lnTo>
                    <a:pt x="490" y="341"/>
                  </a:lnTo>
                  <a:lnTo>
                    <a:pt x="490" y="371"/>
                  </a:lnTo>
                  <a:lnTo>
                    <a:pt x="487" y="405"/>
                  </a:lnTo>
                  <a:lnTo>
                    <a:pt x="490" y="423"/>
                  </a:lnTo>
                  <a:lnTo>
                    <a:pt x="490" y="445"/>
                  </a:lnTo>
                  <a:lnTo>
                    <a:pt x="490" y="464"/>
                  </a:lnTo>
                  <a:lnTo>
                    <a:pt x="490" y="483"/>
                  </a:lnTo>
                  <a:lnTo>
                    <a:pt x="492" y="502"/>
                  </a:lnTo>
                  <a:lnTo>
                    <a:pt x="492" y="521"/>
                  </a:lnTo>
                  <a:lnTo>
                    <a:pt x="492" y="539"/>
                  </a:lnTo>
                  <a:lnTo>
                    <a:pt x="492" y="561"/>
                  </a:lnTo>
                  <a:lnTo>
                    <a:pt x="492" y="580"/>
                  </a:lnTo>
                  <a:lnTo>
                    <a:pt x="494" y="599"/>
                  </a:lnTo>
                  <a:lnTo>
                    <a:pt x="494" y="618"/>
                  </a:lnTo>
                  <a:lnTo>
                    <a:pt x="494" y="637"/>
                  </a:lnTo>
                  <a:lnTo>
                    <a:pt x="497" y="655"/>
                  </a:lnTo>
                  <a:lnTo>
                    <a:pt x="497" y="677"/>
                  </a:lnTo>
                  <a:lnTo>
                    <a:pt x="497" y="696"/>
                  </a:lnTo>
                  <a:lnTo>
                    <a:pt x="497" y="715"/>
                  </a:lnTo>
                  <a:lnTo>
                    <a:pt x="499" y="734"/>
                  </a:lnTo>
                  <a:lnTo>
                    <a:pt x="499" y="753"/>
                  </a:lnTo>
                  <a:lnTo>
                    <a:pt x="499" y="771"/>
                  </a:lnTo>
                  <a:lnTo>
                    <a:pt x="499" y="793"/>
                  </a:lnTo>
                  <a:lnTo>
                    <a:pt x="501" y="812"/>
                  </a:lnTo>
                  <a:lnTo>
                    <a:pt x="501" y="831"/>
                  </a:lnTo>
                  <a:lnTo>
                    <a:pt x="501" y="850"/>
                  </a:lnTo>
                  <a:lnTo>
                    <a:pt x="504" y="869"/>
                  </a:lnTo>
                  <a:lnTo>
                    <a:pt x="504" y="890"/>
                  </a:lnTo>
                  <a:lnTo>
                    <a:pt x="504" y="909"/>
                  </a:lnTo>
                  <a:lnTo>
                    <a:pt x="506" y="928"/>
                  </a:lnTo>
                  <a:lnTo>
                    <a:pt x="506" y="947"/>
                  </a:lnTo>
                  <a:lnTo>
                    <a:pt x="506" y="966"/>
                  </a:lnTo>
                  <a:lnTo>
                    <a:pt x="508" y="985"/>
                  </a:lnTo>
                  <a:lnTo>
                    <a:pt x="508" y="1006"/>
                  </a:lnTo>
                  <a:lnTo>
                    <a:pt x="508" y="102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925240A-4CD0-49C0-8524-36E3C9E6C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7315" y="3266542"/>
              <a:ext cx="1839834" cy="2051028"/>
            </a:xfrm>
            <a:custGeom>
              <a:avLst/>
              <a:gdLst>
                <a:gd name="T0" fmla="*/ 1143 w 1359"/>
                <a:gd name="T1" fmla="*/ 841 h 1515"/>
                <a:gd name="T2" fmla="*/ 838 w 1359"/>
                <a:gd name="T3" fmla="*/ 1262 h 1515"/>
                <a:gd name="T4" fmla="*/ 483 w 1359"/>
                <a:gd name="T5" fmla="*/ 211 h 1515"/>
                <a:gd name="T6" fmla="*/ 1131 w 1359"/>
                <a:gd name="T7" fmla="*/ 950 h 1515"/>
                <a:gd name="T8" fmla="*/ 852 w 1359"/>
                <a:gd name="T9" fmla="*/ 1255 h 1515"/>
                <a:gd name="T10" fmla="*/ 717 w 1359"/>
                <a:gd name="T11" fmla="*/ 1463 h 1515"/>
                <a:gd name="T12" fmla="*/ 897 w 1359"/>
                <a:gd name="T13" fmla="*/ 1392 h 1515"/>
                <a:gd name="T14" fmla="*/ 952 w 1359"/>
                <a:gd name="T15" fmla="*/ 1122 h 1515"/>
                <a:gd name="T16" fmla="*/ 1049 w 1359"/>
                <a:gd name="T17" fmla="*/ 1063 h 1515"/>
                <a:gd name="T18" fmla="*/ 1323 w 1359"/>
                <a:gd name="T19" fmla="*/ 973 h 1515"/>
                <a:gd name="T20" fmla="*/ 999 w 1359"/>
                <a:gd name="T21" fmla="*/ 618 h 1515"/>
                <a:gd name="T22" fmla="*/ 992 w 1359"/>
                <a:gd name="T23" fmla="*/ 692 h 1515"/>
                <a:gd name="T24" fmla="*/ 916 w 1359"/>
                <a:gd name="T25" fmla="*/ 718 h 1515"/>
                <a:gd name="T26" fmla="*/ 857 w 1359"/>
                <a:gd name="T27" fmla="*/ 661 h 1515"/>
                <a:gd name="T28" fmla="*/ 769 w 1359"/>
                <a:gd name="T29" fmla="*/ 616 h 1515"/>
                <a:gd name="T30" fmla="*/ 741 w 1359"/>
                <a:gd name="T31" fmla="*/ 531 h 1515"/>
                <a:gd name="T32" fmla="*/ 734 w 1359"/>
                <a:gd name="T33" fmla="*/ 471 h 1515"/>
                <a:gd name="T34" fmla="*/ 892 w 1359"/>
                <a:gd name="T35" fmla="*/ 417 h 1515"/>
                <a:gd name="T36" fmla="*/ 817 w 1359"/>
                <a:gd name="T37" fmla="*/ 334 h 1515"/>
                <a:gd name="T38" fmla="*/ 781 w 1359"/>
                <a:gd name="T39" fmla="*/ 235 h 1515"/>
                <a:gd name="T40" fmla="*/ 724 w 1359"/>
                <a:gd name="T41" fmla="*/ 145 h 1515"/>
                <a:gd name="T42" fmla="*/ 670 w 1359"/>
                <a:gd name="T43" fmla="*/ 123 h 1515"/>
                <a:gd name="T44" fmla="*/ 630 w 1359"/>
                <a:gd name="T45" fmla="*/ 69 h 1515"/>
                <a:gd name="T46" fmla="*/ 604 w 1359"/>
                <a:gd name="T47" fmla="*/ 22 h 1515"/>
                <a:gd name="T48" fmla="*/ 601 w 1359"/>
                <a:gd name="T49" fmla="*/ 78 h 1515"/>
                <a:gd name="T50" fmla="*/ 630 w 1359"/>
                <a:gd name="T51" fmla="*/ 138 h 1515"/>
                <a:gd name="T52" fmla="*/ 642 w 1359"/>
                <a:gd name="T53" fmla="*/ 197 h 1515"/>
                <a:gd name="T54" fmla="*/ 604 w 1359"/>
                <a:gd name="T55" fmla="*/ 216 h 1515"/>
                <a:gd name="T56" fmla="*/ 568 w 1359"/>
                <a:gd name="T57" fmla="*/ 256 h 1515"/>
                <a:gd name="T58" fmla="*/ 554 w 1359"/>
                <a:gd name="T59" fmla="*/ 270 h 1515"/>
                <a:gd name="T60" fmla="*/ 464 w 1359"/>
                <a:gd name="T61" fmla="*/ 254 h 1515"/>
                <a:gd name="T62" fmla="*/ 467 w 1359"/>
                <a:gd name="T63" fmla="*/ 211 h 1515"/>
                <a:gd name="T64" fmla="*/ 438 w 1359"/>
                <a:gd name="T65" fmla="*/ 166 h 1515"/>
                <a:gd name="T66" fmla="*/ 403 w 1359"/>
                <a:gd name="T67" fmla="*/ 107 h 1515"/>
                <a:gd name="T68" fmla="*/ 367 w 1359"/>
                <a:gd name="T69" fmla="*/ 69 h 1515"/>
                <a:gd name="T70" fmla="*/ 303 w 1359"/>
                <a:gd name="T71" fmla="*/ 71 h 1515"/>
                <a:gd name="T72" fmla="*/ 258 w 1359"/>
                <a:gd name="T73" fmla="*/ 55 h 1515"/>
                <a:gd name="T74" fmla="*/ 185 w 1359"/>
                <a:gd name="T75" fmla="*/ 5 h 1515"/>
                <a:gd name="T76" fmla="*/ 78 w 1359"/>
                <a:gd name="T77" fmla="*/ 43 h 1515"/>
                <a:gd name="T78" fmla="*/ 36 w 1359"/>
                <a:gd name="T79" fmla="*/ 126 h 1515"/>
                <a:gd name="T80" fmla="*/ 76 w 1359"/>
                <a:gd name="T81" fmla="*/ 223 h 1515"/>
                <a:gd name="T82" fmla="*/ 100 w 1359"/>
                <a:gd name="T83" fmla="*/ 287 h 1515"/>
                <a:gd name="T84" fmla="*/ 90 w 1359"/>
                <a:gd name="T85" fmla="*/ 348 h 1515"/>
                <a:gd name="T86" fmla="*/ 112 w 1359"/>
                <a:gd name="T87" fmla="*/ 405 h 1515"/>
                <a:gd name="T88" fmla="*/ 246 w 1359"/>
                <a:gd name="T89" fmla="*/ 568 h 1515"/>
                <a:gd name="T90" fmla="*/ 147 w 1359"/>
                <a:gd name="T91" fmla="*/ 758 h 1515"/>
                <a:gd name="T92" fmla="*/ 187 w 1359"/>
                <a:gd name="T93" fmla="*/ 805 h 1515"/>
                <a:gd name="T94" fmla="*/ 201 w 1359"/>
                <a:gd name="T95" fmla="*/ 852 h 1515"/>
                <a:gd name="T96" fmla="*/ 237 w 1359"/>
                <a:gd name="T97" fmla="*/ 919 h 1515"/>
                <a:gd name="T98" fmla="*/ 246 w 1359"/>
                <a:gd name="T99" fmla="*/ 997 h 1515"/>
                <a:gd name="T100" fmla="*/ 254 w 1359"/>
                <a:gd name="T101" fmla="*/ 1094 h 1515"/>
                <a:gd name="T102" fmla="*/ 493 w 1359"/>
                <a:gd name="T103" fmla="*/ 1482 h 1515"/>
                <a:gd name="T104" fmla="*/ 675 w 1359"/>
                <a:gd name="T105" fmla="*/ 1458 h 1515"/>
                <a:gd name="T106" fmla="*/ 788 w 1359"/>
                <a:gd name="T107" fmla="*/ 1309 h 1515"/>
                <a:gd name="T108" fmla="*/ 805 w 1359"/>
                <a:gd name="T109" fmla="*/ 1141 h 1515"/>
                <a:gd name="T110" fmla="*/ 888 w 1359"/>
                <a:gd name="T111" fmla="*/ 1037 h 1515"/>
                <a:gd name="T112" fmla="*/ 952 w 1359"/>
                <a:gd name="T113" fmla="*/ 897 h 1515"/>
                <a:gd name="T114" fmla="*/ 1096 w 1359"/>
                <a:gd name="T115" fmla="*/ 812 h 1515"/>
                <a:gd name="T116" fmla="*/ 1217 w 1359"/>
                <a:gd name="T117" fmla="*/ 755 h 1515"/>
                <a:gd name="T118" fmla="*/ 1273 w 1359"/>
                <a:gd name="T119" fmla="*/ 718 h 1515"/>
                <a:gd name="T120" fmla="*/ 1300 w 1359"/>
                <a:gd name="T121" fmla="*/ 635 h 1515"/>
                <a:gd name="T122" fmla="*/ 1328 w 1359"/>
                <a:gd name="T123" fmla="*/ 559 h 1515"/>
                <a:gd name="T124" fmla="*/ 1321 w 1359"/>
                <a:gd name="T125" fmla="*/ 1011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9" h="1515">
                  <a:moveTo>
                    <a:pt x="848" y="1222"/>
                  </a:moveTo>
                  <a:lnTo>
                    <a:pt x="848" y="1219"/>
                  </a:lnTo>
                  <a:lnTo>
                    <a:pt x="850" y="1219"/>
                  </a:lnTo>
                  <a:lnTo>
                    <a:pt x="850" y="1219"/>
                  </a:lnTo>
                  <a:lnTo>
                    <a:pt x="852" y="1215"/>
                  </a:lnTo>
                  <a:lnTo>
                    <a:pt x="852" y="1215"/>
                  </a:lnTo>
                  <a:lnTo>
                    <a:pt x="850" y="1215"/>
                  </a:lnTo>
                  <a:lnTo>
                    <a:pt x="850" y="1215"/>
                  </a:lnTo>
                  <a:lnTo>
                    <a:pt x="848" y="1215"/>
                  </a:lnTo>
                  <a:lnTo>
                    <a:pt x="848" y="1217"/>
                  </a:lnTo>
                  <a:lnTo>
                    <a:pt x="848" y="1217"/>
                  </a:lnTo>
                  <a:lnTo>
                    <a:pt x="845" y="1219"/>
                  </a:lnTo>
                  <a:lnTo>
                    <a:pt x="848" y="1219"/>
                  </a:lnTo>
                  <a:lnTo>
                    <a:pt x="848" y="1219"/>
                  </a:lnTo>
                  <a:lnTo>
                    <a:pt x="848" y="1222"/>
                  </a:lnTo>
                  <a:close/>
                  <a:moveTo>
                    <a:pt x="706" y="1473"/>
                  </a:moveTo>
                  <a:lnTo>
                    <a:pt x="706" y="1473"/>
                  </a:lnTo>
                  <a:lnTo>
                    <a:pt x="706" y="1475"/>
                  </a:lnTo>
                  <a:lnTo>
                    <a:pt x="703" y="1475"/>
                  </a:lnTo>
                  <a:lnTo>
                    <a:pt x="703" y="1475"/>
                  </a:lnTo>
                  <a:lnTo>
                    <a:pt x="698" y="1477"/>
                  </a:lnTo>
                  <a:lnTo>
                    <a:pt x="698" y="1477"/>
                  </a:lnTo>
                  <a:lnTo>
                    <a:pt x="698" y="1477"/>
                  </a:lnTo>
                  <a:lnTo>
                    <a:pt x="696" y="1480"/>
                  </a:lnTo>
                  <a:lnTo>
                    <a:pt x="696" y="1480"/>
                  </a:lnTo>
                  <a:lnTo>
                    <a:pt x="696" y="1480"/>
                  </a:lnTo>
                  <a:lnTo>
                    <a:pt x="696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703" y="1482"/>
                  </a:lnTo>
                  <a:lnTo>
                    <a:pt x="703" y="1480"/>
                  </a:lnTo>
                  <a:lnTo>
                    <a:pt x="706" y="1480"/>
                  </a:lnTo>
                  <a:lnTo>
                    <a:pt x="706" y="1477"/>
                  </a:lnTo>
                  <a:lnTo>
                    <a:pt x="708" y="1477"/>
                  </a:lnTo>
                  <a:lnTo>
                    <a:pt x="708" y="1477"/>
                  </a:lnTo>
                  <a:lnTo>
                    <a:pt x="708" y="1475"/>
                  </a:lnTo>
                  <a:lnTo>
                    <a:pt x="708" y="1475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0"/>
                  </a:lnTo>
                  <a:lnTo>
                    <a:pt x="710" y="1470"/>
                  </a:lnTo>
                  <a:lnTo>
                    <a:pt x="706" y="1473"/>
                  </a:lnTo>
                  <a:lnTo>
                    <a:pt x="706" y="1473"/>
                  </a:lnTo>
                  <a:close/>
                  <a:moveTo>
                    <a:pt x="1245" y="857"/>
                  </a:moveTo>
                  <a:lnTo>
                    <a:pt x="1245" y="855"/>
                  </a:lnTo>
                  <a:lnTo>
                    <a:pt x="1245" y="855"/>
                  </a:lnTo>
                  <a:lnTo>
                    <a:pt x="1245" y="852"/>
                  </a:lnTo>
                  <a:lnTo>
                    <a:pt x="1245" y="852"/>
                  </a:lnTo>
                  <a:lnTo>
                    <a:pt x="1243" y="850"/>
                  </a:lnTo>
                  <a:lnTo>
                    <a:pt x="1243" y="850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36" y="848"/>
                  </a:lnTo>
                  <a:lnTo>
                    <a:pt x="1236" y="848"/>
                  </a:lnTo>
                  <a:lnTo>
                    <a:pt x="1236" y="845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1" y="845"/>
                  </a:lnTo>
                  <a:lnTo>
                    <a:pt x="1231" y="845"/>
                  </a:lnTo>
                  <a:lnTo>
                    <a:pt x="1231" y="843"/>
                  </a:lnTo>
                  <a:lnTo>
                    <a:pt x="1226" y="843"/>
                  </a:lnTo>
                  <a:lnTo>
                    <a:pt x="1226" y="841"/>
                  </a:lnTo>
                  <a:lnTo>
                    <a:pt x="1224" y="841"/>
                  </a:lnTo>
                  <a:lnTo>
                    <a:pt x="1224" y="843"/>
                  </a:lnTo>
                  <a:lnTo>
                    <a:pt x="1221" y="843"/>
                  </a:lnTo>
                  <a:lnTo>
                    <a:pt x="1221" y="843"/>
                  </a:lnTo>
                  <a:lnTo>
                    <a:pt x="1219" y="843"/>
                  </a:lnTo>
                  <a:lnTo>
                    <a:pt x="1217" y="843"/>
                  </a:lnTo>
                  <a:lnTo>
                    <a:pt x="1212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5" y="845"/>
                  </a:lnTo>
                  <a:lnTo>
                    <a:pt x="1205" y="845"/>
                  </a:lnTo>
                  <a:lnTo>
                    <a:pt x="1205" y="845"/>
                  </a:lnTo>
                  <a:lnTo>
                    <a:pt x="1202" y="843"/>
                  </a:lnTo>
                  <a:lnTo>
                    <a:pt x="1202" y="843"/>
                  </a:lnTo>
                  <a:lnTo>
                    <a:pt x="1200" y="843"/>
                  </a:lnTo>
                  <a:lnTo>
                    <a:pt x="1200" y="843"/>
                  </a:lnTo>
                  <a:lnTo>
                    <a:pt x="1198" y="843"/>
                  </a:lnTo>
                  <a:lnTo>
                    <a:pt x="1195" y="843"/>
                  </a:lnTo>
                  <a:lnTo>
                    <a:pt x="1195" y="843"/>
                  </a:lnTo>
                  <a:lnTo>
                    <a:pt x="1195" y="843"/>
                  </a:lnTo>
                  <a:lnTo>
                    <a:pt x="1193" y="843"/>
                  </a:lnTo>
                  <a:lnTo>
                    <a:pt x="1193" y="843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6" y="841"/>
                  </a:lnTo>
                  <a:lnTo>
                    <a:pt x="1186" y="841"/>
                  </a:lnTo>
                  <a:lnTo>
                    <a:pt x="1184" y="838"/>
                  </a:lnTo>
                  <a:lnTo>
                    <a:pt x="1181" y="838"/>
                  </a:lnTo>
                  <a:lnTo>
                    <a:pt x="1179" y="838"/>
                  </a:lnTo>
                  <a:lnTo>
                    <a:pt x="1176" y="838"/>
                  </a:lnTo>
                  <a:lnTo>
                    <a:pt x="1172" y="838"/>
                  </a:lnTo>
                  <a:lnTo>
                    <a:pt x="1172" y="838"/>
                  </a:lnTo>
                  <a:lnTo>
                    <a:pt x="1169" y="838"/>
                  </a:lnTo>
                  <a:lnTo>
                    <a:pt x="1167" y="841"/>
                  </a:lnTo>
                  <a:lnTo>
                    <a:pt x="1167" y="841"/>
                  </a:lnTo>
                  <a:lnTo>
                    <a:pt x="1162" y="838"/>
                  </a:lnTo>
                  <a:lnTo>
                    <a:pt x="1160" y="841"/>
                  </a:lnTo>
                  <a:lnTo>
                    <a:pt x="1160" y="841"/>
                  </a:lnTo>
                  <a:lnTo>
                    <a:pt x="1155" y="838"/>
                  </a:lnTo>
                  <a:lnTo>
                    <a:pt x="1155" y="838"/>
                  </a:lnTo>
                  <a:lnTo>
                    <a:pt x="1150" y="841"/>
                  </a:lnTo>
                  <a:lnTo>
                    <a:pt x="1143" y="841"/>
                  </a:lnTo>
                  <a:lnTo>
                    <a:pt x="1139" y="841"/>
                  </a:lnTo>
                  <a:lnTo>
                    <a:pt x="1129" y="843"/>
                  </a:lnTo>
                  <a:lnTo>
                    <a:pt x="1122" y="845"/>
                  </a:lnTo>
                  <a:lnTo>
                    <a:pt x="1117" y="848"/>
                  </a:lnTo>
                  <a:lnTo>
                    <a:pt x="1113" y="848"/>
                  </a:lnTo>
                  <a:lnTo>
                    <a:pt x="1098" y="852"/>
                  </a:lnTo>
                  <a:lnTo>
                    <a:pt x="1096" y="852"/>
                  </a:lnTo>
                  <a:lnTo>
                    <a:pt x="1094" y="852"/>
                  </a:lnTo>
                  <a:lnTo>
                    <a:pt x="1094" y="852"/>
                  </a:lnTo>
                  <a:lnTo>
                    <a:pt x="1087" y="852"/>
                  </a:lnTo>
                  <a:lnTo>
                    <a:pt x="1082" y="855"/>
                  </a:lnTo>
                  <a:lnTo>
                    <a:pt x="1082" y="855"/>
                  </a:lnTo>
                  <a:lnTo>
                    <a:pt x="1082" y="855"/>
                  </a:lnTo>
                  <a:lnTo>
                    <a:pt x="1082" y="857"/>
                  </a:lnTo>
                  <a:lnTo>
                    <a:pt x="1082" y="857"/>
                  </a:lnTo>
                  <a:lnTo>
                    <a:pt x="1079" y="857"/>
                  </a:lnTo>
                  <a:lnTo>
                    <a:pt x="1079" y="857"/>
                  </a:lnTo>
                  <a:lnTo>
                    <a:pt x="1077" y="860"/>
                  </a:lnTo>
                  <a:lnTo>
                    <a:pt x="1072" y="864"/>
                  </a:lnTo>
                  <a:lnTo>
                    <a:pt x="1070" y="867"/>
                  </a:lnTo>
                  <a:lnTo>
                    <a:pt x="1070" y="869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5" y="869"/>
                  </a:lnTo>
                  <a:lnTo>
                    <a:pt x="1075" y="871"/>
                  </a:lnTo>
                  <a:lnTo>
                    <a:pt x="1077" y="871"/>
                  </a:lnTo>
                  <a:lnTo>
                    <a:pt x="1079" y="871"/>
                  </a:lnTo>
                  <a:lnTo>
                    <a:pt x="1079" y="871"/>
                  </a:lnTo>
                  <a:lnTo>
                    <a:pt x="1079" y="869"/>
                  </a:lnTo>
                  <a:lnTo>
                    <a:pt x="1079" y="869"/>
                  </a:lnTo>
                  <a:lnTo>
                    <a:pt x="1082" y="869"/>
                  </a:lnTo>
                  <a:lnTo>
                    <a:pt x="1084" y="869"/>
                  </a:lnTo>
                  <a:lnTo>
                    <a:pt x="1084" y="871"/>
                  </a:lnTo>
                  <a:lnTo>
                    <a:pt x="1094" y="871"/>
                  </a:lnTo>
                  <a:lnTo>
                    <a:pt x="1101" y="869"/>
                  </a:lnTo>
                  <a:lnTo>
                    <a:pt x="1108" y="869"/>
                  </a:lnTo>
                  <a:lnTo>
                    <a:pt x="1120" y="871"/>
                  </a:lnTo>
                  <a:lnTo>
                    <a:pt x="1127" y="874"/>
                  </a:lnTo>
                  <a:lnTo>
                    <a:pt x="1129" y="876"/>
                  </a:lnTo>
                  <a:lnTo>
                    <a:pt x="1131" y="876"/>
                  </a:lnTo>
                  <a:lnTo>
                    <a:pt x="1131" y="876"/>
                  </a:lnTo>
                  <a:lnTo>
                    <a:pt x="1134" y="879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6" y="881"/>
                  </a:lnTo>
                  <a:lnTo>
                    <a:pt x="1139" y="883"/>
                  </a:lnTo>
                  <a:lnTo>
                    <a:pt x="1139" y="883"/>
                  </a:lnTo>
                  <a:lnTo>
                    <a:pt x="1146" y="883"/>
                  </a:lnTo>
                  <a:lnTo>
                    <a:pt x="1148" y="883"/>
                  </a:lnTo>
                  <a:lnTo>
                    <a:pt x="1150" y="883"/>
                  </a:lnTo>
                  <a:lnTo>
                    <a:pt x="1150" y="883"/>
                  </a:lnTo>
                  <a:lnTo>
                    <a:pt x="1153" y="883"/>
                  </a:lnTo>
                  <a:lnTo>
                    <a:pt x="1158" y="883"/>
                  </a:lnTo>
                  <a:lnTo>
                    <a:pt x="1162" y="883"/>
                  </a:lnTo>
                  <a:lnTo>
                    <a:pt x="1165" y="883"/>
                  </a:lnTo>
                  <a:lnTo>
                    <a:pt x="1169" y="883"/>
                  </a:lnTo>
                  <a:lnTo>
                    <a:pt x="1181" y="881"/>
                  </a:lnTo>
                  <a:lnTo>
                    <a:pt x="1193" y="881"/>
                  </a:lnTo>
                  <a:lnTo>
                    <a:pt x="1202" y="876"/>
                  </a:lnTo>
                  <a:lnTo>
                    <a:pt x="1210" y="876"/>
                  </a:lnTo>
                  <a:lnTo>
                    <a:pt x="1212" y="874"/>
                  </a:lnTo>
                  <a:lnTo>
                    <a:pt x="1214" y="874"/>
                  </a:lnTo>
                  <a:lnTo>
                    <a:pt x="1217" y="876"/>
                  </a:lnTo>
                  <a:lnTo>
                    <a:pt x="1217" y="876"/>
                  </a:lnTo>
                  <a:lnTo>
                    <a:pt x="1219" y="874"/>
                  </a:lnTo>
                  <a:lnTo>
                    <a:pt x="1224" y="869"/>
                  </a:lnTo>
                  <a:lnTo>
                    <a:pt x="1229" y="869"/>
                  </a:lnTo>
                  <a:lnTo>
                    <a:pt x="1238" y="864"/>
                  </a:lnTo>
                  <a:lnTo>
                    <a:pt x="1238" y="862"/>
                  </a:lnTo>
                  <a:lnTo>
                    <a:pt x="1240" y="862"/>
                  </a:lnTo>
                  <a:lnTo>
                    <a:pt x="1240" y="862"/>
                  </a:lnTo>
                  <a:lnTo>
                    <a:pt x="1243" y="860"/>
                  </a:lnTo>
                  <a:lnTo>
                    <a:pt x="1243" y="857"/>
                  </a:lnTo>
                  <a:lnTo>
                    <a:pt x="1245" y="857"/>
                  </a:lnTo>
                  <a:lnTo>
                    <a:pt x="1245" y="857"/>
                  </a:lnTo>
                  <a:lnTo>
                    <a:pt x="1245" y="857"/>
                  </a:lnTo>
                  <a:lnTo>
                    <a:pt x="1245" y="857"/>
                  </a:lnTo>
                  <a:close/>
                  <a:moveTo>
                    <a:pt x="703" y="1466"/>
                  </a:moveTo>
                  <a:lnTo>
                    <a:pt x="706" y="1468"/>
                  </a:lnTo>
                  <a:lnTo>
                    <a:pt x="706" y="1468"/>
                  </a:lnTo>
                  <a:lnTo>
                    <a:pt x="706" y="1468"/>
                  </a:lnTo>
                  <a:lnTo>
                    <a:pt x="706" y="1468"/>
                  </a:lnTo>
                  <a:lnTo>
                    <a:pt x="708" y="1468"/>
                  </a:lnTo>
                  <a:lnTo>
                    <a:pt x="708" y="1468"/>
                  </a:lnTo>
                  <a:lnTo>
                    <a:pt x="708" y="1468"/>
                  </a:lnTo>
                  <a:lnTo>
                    <a:pt x="710" y="1468"/>
                  </a:lnTo>
                  <a:lnTo>
                    <a:pt x="710" y="1468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3" y="1466"/>
                  </a:lnTo>
                  <a:lnTo>
                    <a:pt x="713" y="1466"/>
                  </a:lnTo>
                  <a:lnTo>
                    <a:pt x="713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08" y="1463"/>
                  </a:lnTo>
                  <a:lnTo>
                    <a:pt x="708" y="1463"/>
                  </a:lnTo>
                  <a:lnTo>
                    <a:pt x="708" y="1463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close/>
                  <a:moveTo>
                    <a:pt x="831" y="1279"/>
                  </a:moveTo>
                  <a:lnTo>
                    <a:pt x="833" y="1274"/>
                  </a:lnTo>
                  <a:lnTo>
                    <a:pt x="836" y="1269"/>
                  </a:lnTo>
                  <a:lnTo>
                    <a:pt x="836" y="1267"/>
                  </a:lnTo>
                  <a:lnTo>
                    <a:pt x="838" y="1267"/>
                  </a:lnTo>
                  <a:lnTo>
                    <a:pt x="838" y="1262"/>
                  </a:lnTo>
                  <a:lnTo>
                    <a:pt x="838" y="1262"/>
                  </a:lnTo>
                  <a:lnTo>
                    <a:pt x="838" y="1260"/>
                  </a:lnTo>
                  <a:lnTo>
                    <a:pt x="838" y="1260"/>
                  </a:lnTo>
                  <a:lnTo>
                    <a:pt x="836" y="1260"/>
                  </a:lnTo>
                  <a:lnTo>
                    <a:pt x="836" y="1260"/>
                  </a:lnTo>
                  <a:lnTo>
                    <a:pt x="833" y="1260"/>
                  </a:lnTo>
                  <a:lnTo>
                    <a:pt x="831" y="1264"/>
                  </a:lnTo>
                  <a:lnTo>
                    <a:pt x="829" y="1269"/>
                  </a:lnTo>
                  <a:lnTo>
                    <a:pt x="826" y="1276"/>
                  </a:lnTo>
                  <a:lnTo>
                    <a:pt x="824" y="1279"/>
                  </a:lnTo>
                  <a:lnTo>
                    <a:pt x="826" y="1281"/>
                  </a:lnTo>
                  <a:lnTo>
                    <a:pt x="829" y="1279"/>
                  </a:lnTo>
                  <a:lnTo>
                    <a:pt x="831" y="1279"/>
                  </a:lnTo>
                  <a:close/>
                  <a:moveTo>
                    <a:pt x="703" y="1463"/>
                  </a:moveTo>
                  <a:lnTo>
                    <a:pt x="703" y="1463"/>
                  </a:lnTo>
                  <a:lnTo>
                    <a:pt x="703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10" y="1458"/>
                  </a:lnTo>
                  <a:lnTo>
                    <a:pt x="713" y="1458"/>
                  </a:lnTo>
                  <a:lnTo>
                    <a:pt x="713" y="1456"/>
                  </a:lnTo>
                  <a:lnTo>
                    <a:pt x="713" y="1456"/>
                  </a:lnTo>
                  <a:lnTo>
                    <a:pt x="717" y="1456"/>
                  </a:lnTo>
                  <a:lnTo>
                    <a:pt x="724" y="1456"/>
                  </a:lnTo>
                  <a:lnTo>
                    <a:pt x="724" y="1456"/>
                  </a:lnTo>
                  <a:lnTo>
                    <a:pt x="724" y="1454"/>
                  </a:lnTo>
                  <a:lnTo>
                    <a:pt x="727" y="1454"/>
                  </a:lnTo>
                  <a:lnTo>
                    <a:pt x="727" y="1454"/>
                  </a:lnTo>
                  <a:lnTo>
                    <a:pt x="727" y="1454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49"/>
                  </a:lnTo>
                  <a:lnTo>
                    <a:pt x="727" y="1449"/>
                  </a:lnTo>
                  <a:lnTo>
                    <a:pt x="727" y="1449"/>
                  </a:lnTo>
                  <a:lnTo>
                    <a:pt x="727" y="1447"/>
                  </a:lnTo>
                  <a:lnTo>
                    <a:pt x="727" y="1447"/>
                  </a:lnTo>
                  <a:lnTo>
                    <a:pt x="727" y="1444"/>
                  </a:lnTo>
                  <a:lnTo>
                    <a:pt x="724" y="1444"/>
                  </a:lnTo>
                  <a:lnTo>
                    <a:pt x="724" y="1442"/>
                  </a:lnTo>
                  <a:lnTo>
                    <a:pt x="727" y="1442"/>
                  </a:lnTo>
                  <a:lnTo>
                    <a:pt x="727" y="1440"/>
                  </a:lnTo>
                  <a:lnTo>
                    <a:pt x="727" y="1440"/>
                  </a:lnTo>
                  <a:lnTo>
                    <a:pt x="727" y="1440"/>
                  </a:lnTo>
                  <a:lnTo>
                    <a:pt x="727" y="1437"/>
                  </a:lnTo>
                  <a:lnTo>
                    <a:pt x="724" y="1432"/>
                  </a:lnTo>
                  <a:lnTo>
                    <a:pt x="724" y="1430"/>
                  </a:lnTo>
                  <a:lnTo>
                    <a:pt x="724" y="1430"/>
                  </a:lnTo>
                  <a:lnTo>
                    <a:pt x="724" y="1428"/>
                  </a:lnTo>
                  <a:lnTo>
                    <a:pt x="724" y="1428"/>
                  </a:lnTo>
                  <a:lnTo>
                    <a:pt x="724" y="1430"/>
                  </a:lnTo>
                  <a:lnTo>
                    <a:pt x="722" y="1430"/>
                  </a:lnTo>
                  <a:lnTo>
                    <a:pt x="722" y="1430"/>
                  </a:lnTo>
                  <a:lnTo>
                    <a:pt x="722" y="1430"/>
                  </a:lnTo>
                  <a:lnTo>
                    <a:pt x="722" y="1432"/>
                  </a:lnTo>
                  <a:lnTo>
                    <a:pt x="720" y="1437"/>
                  </a:lnTo>
                  <a:lnTo>
                    <a:pt x="717" y="1437"/>
                  </a:lnTo>
                  <a:lnTo>
                    <a:pt x="717" y="1440"/>
                  </a:lnTo>
                  <a:lnTo>
                    <a:pt x="717" y="1442"/>
                  </a:lnTo>
                  <a:lnTo>
                    <a:pt x="717" y="1442"/>
                  </a:lnTo>
                  <a:lnTo>
                    <a:pt x="717" y="1444"/>
                  </a:lnTo>
                  <a:lnTo>
                    <a:pt x="717" y="1447"/>
                  </a:lnTo>
                  <a:lnTo>
                    <a:pt x="715" y="1449"/>
                  </a:lnTo>
                  <a:lnTo>
                    <a:pt x="713" y="1451"/>
                  </a:lnTo>
                  <a:lnTo>
                    <a:pt x="713" y="1451"/>
                  </a:lnTo>
                  <a:lnTo>
                    <a:pt x="713" y="1451"/>
                  </a:lnTo>
                  <a:lnTo>
                    <a:pt x="710" y="1451"/>
                  </a:lnTo>
                  <a:lnTo>
                    <a:pt x="710" y="1451"/>
                  </a:lnTo>
                  <a:lnTo>
                    <a:pt x="710" y="1451"/>
                  </a:lnTo>
                  <a:lnTo>
                    <a:pt x="708" y="1454"/>
                  </a:lnTo>
                  <a:lnTo>
                    <a:pt x="708" y="1454"/>
                  </a:lnTo>
                  <a:lnTo>
                    <a:pt x="708" y="1454"/>
                  </a:lnTo>
                  <a:lnTo>
                    <a:pt x="708" y="1456"/>
                  </a:lnTo>
                  <a:lnTo>
                    <a:pt x="708" y="1456"/>
                  </a:lnTo>
                  <a:lnTo>
                    <a:pt x="706" y="1458"/>
                  </a:lnTo>
                  <a:lnTo>
                    <a:pt x="703" y="1461"/>
                  </a:lnTo>
                  <a:lnTo>
                    <a:pt x="703" y="1463"/>
                  </a:lnTo>
                  <a:lnTo>
                    <a:pt x="703" y="1463"/>
                  </a:lnTo>
                  <a:lnTo>
                    <a:pt x="703" y="1463"/>
                  </a:lnTo>
                  <a:close/>
                  <a:moveTo>
                    <a:pt x="471" y="206"/>
                  </a:moveTo>
                  <a:lnTo>
                    <a:pt x="474" y="209"/>
                  </a:lnTo>
                  <a:lnTo>
                    <a:pt x="476" y="211"/>
                  </a:lnTo>
                  <a:lnTo>
                    <a:pt x="476" y="211"/>
                  </a:lnTo>
                  <a:lnTo>
                    <a:pt x="476" y="211"/>
                  </a:lnTo>
                  <a:lnTo>
                    <a:pt x="476" y="213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6" y="216"/>
                  </a:lnTo>
                  <a:lnTo>
                    <a:pt x="476" y="216"/>
                  </a:lnTo>
                  <a:lnTo>
                    <a:pt x="478" y="218"/>
                  </a:lnTo>
                  <a:lnTo>
                    <a:pt x="478" y="218"/>
                  </a:lnTo>
                  <a:lnTo>
                    <a:pt x="478" y="218"/>
                  </a:lnTo>
                  <a:lnTo>
                    <a:pt x="478" y="220"/>
                  </a:lnTo>
                  <a:lnTo>
                    <a:pt x="478" y="223"/>
                  </a:lnTo>
                  <a:lnTo>
                    <a:pt x="478" y="223"/>
                  </a:lnTo>
                  <a:lnTo>
                    <a:pt x="478" y="223"/>
                  </a:lnTo>
                  <a:lnTo>
                    <a:pt x="481" y="220"/>
                  </a:lnTo>
                  <a:lnTo>
                    <a:pt x="478" y="218"/>
                  </a:lnTo>
                  <a:lnTo>
                    <a:pt x="481" y="220"/>
                  </a:lnTo>
                  <a:lnTo>
                    <a:pt x="483" y="220"/>
                  </a:lnTo>
                  <a:lnTo>
                    <a:pt x="483" y="218"/>
                  </a:lnTo>
                  <a:lnTo>
                    <a:pt x="483" y="218"/>
                  </a:lnTo>
                  <a:lnTo>
                    <a:pt x="483" y="216"/>
                  </a:lnTo>
                  <a:lnTo>
                    <a:pt x="483" y="213"/>
                  </a:lnTo>
                  <a:lnTo>
                    <a:pt x="483" y="213"/>
                  </a:lnTo>
                  <a:lnTo>
                    <a:pt x="483" y="213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09"/>
                  </a:lnTo>
                  <a:lnTo>
                    <a:pt x="481" y="209"/>
                  </a:lnTo>
                  <a:lnTo>
                    <a:pt x="481" y="211"/>
                  </a:lnTo>
                  <a:lnTo>
                    <a:pt x="481" y="209"/>
                  </a:lnTo>
                  <a:lnTo>
                    <a:pt x="478" y="209"/>
                  </a:lnTo>
                  <a:lnTo>
                    <a:pt x="478" y="204"/>
                  </a:lnTo>
                  <a:lnTo>
                    <a:pt x="478" y="20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74" y="204"/>
                  </a:lnTo>
                  <a:lnTo>
                    <a:pt x="471" y="206"/>
                  </a:lnTo>
                  <a:lnTo>
                    <a:pt x="471" y="206"/>
                  </a:lnTo>
                  <a:lnTo>
                    <a:pt x="471" y="206"/>
                  </a:lnTo>
                  <a:close/>
                  <a:moveTo>
                    <a:pt x="717" y="1437"/>
                  </a:moveTo>
                  <a:lnTo>
                    <a:pt x="717" y="1435"/>
                  </a:lnTo>
                  <a:lnTo>
                    <a:pt x="720" y="1435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3" y="1435"/>
                  </a:lnTo>
                  <a:lnTo>
                    <a:pt x="713" y="1437"/>
                  </a:lnTo>
                  <a:lnTo>
                    <a:pt x="710" y="1440"/>
                  </a:lnTo>
                  <a:lnTo>
                    <a:pt x="710" y="1440"/>
                  </a:lnTo>
                  <a:lnTo>
                    <a:pt x="708" y="1444"/>
                  </a:lnTo>
                  <a:lnTo>
                    <a:pt x="708" y="1447"/>
                  </a:lnTo>
                  <a:lnTo>
                    <a:pt x="706" y="1447"/>
                  </a:lnTo>
                  <a:lnTo>
                    <a:pt x="706" y="1449"/>
                  </a:lnTo>
                  <a:lnTo>
                    <a:pt x="706" y="1449"/>
                  </a:lnTo>
                  <a:lnTo>
                    <a:pt x="706" y="1451"/>
                  </a:lnTo>
                  <a:lnTo>
                    <a:pt x="708" y="1451"/>
                  </a:lnTo>
                  <a:lnTo>
                    <a:pt x="708" y="1451"/>
                  </a:lnTo>
                  <a:lnTo>
                    <a:pt x="713" y="1449"/>
                  </a:lnTo>
                  <a:lnTo>
                    <a:pt x="713" y="1449"/>
                  </a:lnTo>
                  <a:lnTo>
                    <a:pt x="715" y="1447"/>
                  </a:lnTo>
                  <a:lnTo>
                    <a:pt x="715" y="1447"/>
                  </a:lnTo>
                  <a:lnTo>
                    <a:pt x="715" y="1447"/>
                  </a:lnTo>
                  <a:lnTo>
                    <a:pt x="715" y="1444"/>
                  </a:lnTo>
                  <a:lnTo>
                    <a:pt x="717" y="1440"/>
                  </a:lnTo>
                  <a:lnTo>
                    <a:pt x="717" y="1440"/>
                  </a:lnTo>
                  <a:lnTo>
                    <a:pt x="717" y="1437"/>
                  </a:lnTo>
                  <a:lnTo>
                    <a:pt x="717" y="1437"/>
                  </a:lnTo>
                  <a:close/>
                  <a:moveTo>
                    <a:pt x="706" y="1454"/>
                  </a:moveTo>
                  <a:lnTo>
                    <a:pt x="706" y="1454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6" y="1456"/>
                  </a:lnTo>
                  <a:lnTo>
                    <a:pt x="706" y="1456"/>
                  </a:lnTo>
                  <a:lnTo>
                    <a:pt x="706" y="1454"/>
                  </a:lnTo>
                  <a:lnTo>
                    <a:pt x="706" y="1454"/>
                  </a:lnTo>
                  <a:lnTo>
                    <a:pt x="706" y="1454"/>
                  </a:lnTo>
                  <a:close/>
                  <a:moveTo>
                    <a:pt x="1141" y="971"/>
                  </a:moveTo>
                  <a:lnTo>
                    <a:pt x="1139" y="971"/>
                  </a:lnTo>
                  <a:lnTo>
                    <a:pt x="1136" y="971"/>
                  </a:lnTo>
                  <a:lnTo>
                    <a:pt x="1136" y="971"/>
                  </a:lnTo>
                  <a:lnTo>
                    <a:pt x="1134" y="968"/>
                  </a:lnTo>
                  <a:lnTo>
                    <a:pt x="1134" y="966"/>
                  </a:lnTo>
                  <a:lnTo>
                    <a:pt x="1136" y="964"/>
                  </a:lnTo>
                  <a:lnTo>
                    <a:pt x="1139" y="964"/>
                  </a:lnTo>
                  <a:lnTo>
                    <a:pt x="1139" y="961"/>
                  </a:lnTo>
                  <a:lnTo>
                    <a:pt x="1139" y="961"/>
                  </a:lnTo>
                  <a:lnTo>
                    <a:pt x="1136" y="961"/>
                  </a:lnTo>
                  <a:lnTo>
                    <a:pt x="1136" y="961"/>
                  </a:lnTo>
                  <a:lnTo>
                    <a:pt x="1134" y="961"/>
                  </a:lnTo>
                  <a:lnTo>
                    <a:pt x="1134" y="959"/>
                  </a:lnTo>
                  <a:lnTo>
                    <a:pt x="1129" y="957"/>
                  </a:lnTo>
                  <a:lnTo>
                    <a:pt x="1124" y="957"/>
                  </a:lnTo>
                  <a:lnTo>
                    <a:pt x="1124" y="957"/>
                  </a:lnTo>
                  <a:lnTo>
                    <a:pt x="1122" y="957"/>
                  </a:lnTo>
                  <a:lnTo>
                    <a:pt x="1122" y="957"/>
                  </a:lnTo>
                  <a:lnTo>
                    <a:pt x="1122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4"/>
                  </a:lnTo>
                  <a:lnTo>
                    <a:pt x="1122" y="954"/>
                  </a:lnTo>
                  <a:lnTo>
                    <a:pt x="1122" y="954"/>
                  </a:lnTo>
                  <a:lnTo>
                    <a:pt x="1122" y="954"/>
                  </a:lnTo>
                  <a:lnTo>
                    <a:pt x="1120" y="954"/>
                  </a:lnTo>
                  <a:lnTo>
                    <a:pt x="1120" y="954"/>
                  </a:lnTo>
                  <a:lnTo>
                    <a:pt x="1120" y="952"/>
                  </a:lnTo>
                  <a:lnTo>
                    <a:pt x="1117" y="952"/>
                  </a:lnTo>
                  <a:lnTo>
                    <a:pt x="1115" y="954"/>
                  </a:lnTo>
                  <a:lnTo>
                    <a:pt x="1113" y="957"/>
                  </a:lnTo>
                  <a:lnTo>
                    <a:pt x="1113" y="957"/>
                  </a:lnTo>
                  <a:lnTo>
                    <a:pt x="1113" y="957"/>
                  </a:lnTo>
                  <a:lnTo>
                    <a:pt x="1115" y="954"/>
                  </a:lnTo>
                  <a:lnTo>
                    <a:pt x="1115" y="952"/>
                  </a:lnTo>
                  <a:lnTo>
                    <a:pt x="1110" y="952"/>
                  </a:lnTo>
                  <a:lnTo>
                    <a:pt x="1108" y="952"/>
                  </a:lnTo>
                  <a:lnTo>
                    <a:pt x="1110" y="952"/>
                  </a:lnTo>
                  <a:lnTo>
                    <a:pt x="1124" y="950"/>
                  </a:lnTo>
                  <a:lnTo>
                    <a:pt x="1127" y="950"/>
                  </a:lnTo>
                  <a:lnTo>
                    <a:pt x="1129" y="950"/>
                  </a:lnTo>
                  <a:lnTo>
                    <a:pt x="1129" y="950"/>
                  </a:lnTo>
                  <a:lnTo>
                    <a:pt x="1131" y="952"/>
                  </a:lnTo>
                  <a:lnTo>
                    <a:pt x="1134" y="952"/>
                  </a:lnTo>
                  <a:lnTo>
                    <a:pt x="1134" y="950"/>
                  </a:lnTo>
                  <a:lnTo>
                    <a:pt x="1131" y="950"/>
                  </a:lnTo>
                  <a:lnTo>
                    <a:pt x="1131" y="950"/>
                  </a:lnTo>
                  <a:lnTo>
                    <a:pt x="1129" y="947"/>
                  </a:lnTo>
                  <a:lnTo>
                    <a:pt x="1127" y="942"/>
                  </a:lnTo>
                  <a:lnTo>
                    <a:pt x="1124" y="942"/>
                  </a:lnTo>
                  <a:lnTo>
                    <a:pt x="1120" y="940"/>
                  </a:lnTo>
                  <a:lnTo>
                    <a:pt x="1120" y="940"/>
                  </a:lnTo>
                  <a:lnTo>
                    <a:pt x="1120" y="938"/>
                  </a:lnTo>
                  <a:lnTo>
                    <a:pt x="1120" y="938"/>
                  </a:lnTo>
                  <a:lnTo>
                    <a:pt x="1117" y="938"/>
                  </a:lnTo>
                  <a:lnTo>
                    <a:pt x="1117" y="938"/>
                  </a:lnTo>
                  <a:lnTo>
                    <a:pt x="1115" y="938"/>
                  </a:lnTo>
                  <a:lnTo>
                    <a:pt x="1113" y="938"/>
                  </a:lnTo>
                  <a:lnTo>
                    <a:pt x="1113" y="938"/>
                  </a:lnTo>
                  <a:lnTo>
                    <a:pt x="1108" y="935"/>
                  </a:lnTo>
                  <a:lnTo>
                    <a:pt x="1108" y="935"/>
                  </a:lnTo>
                  <a:lnTo>
                    <a:pt x="1105" y="935"/>
                  </a:lnTo>
                  <a:lnTo>
                    <a:pt x="1105" y="935"/>
                  </a:lnTo>
                  <a:lnTo>
                    <a:pt x="1105" y="935"/>
                  </a:lnTo>
                  <a:lnTo>
                    <a:pt x="1103" y="935"/>
                  </a:lnTo>
                  <a:lnTo>
                    <a:pt x="1101" y="933"/>
                  </a:lnTo>
                  <a:lnTo>
                    <a:pt x="1098" y="933"/>
                  </a:lnTo>
                  <a:lnTo>
                    <a:pt x="1096" y="933"/>
                  </a:lnTo>
                  <a:lnTo>
                    <a:pt x="1096" y="933"/>
                  </a:lnTo>
                  <a:lnTo>
                    <a:pt x="1091" y="935"/>
                  </a:lnTo>
                  <a:lnTo>
                    <a:pt x="1089" y="935"/>
                  </a:lnTo>
                  <a:lnTo>
                    <a:pt x="1087" y="933"/>
                  </a:lnTo>
                  <a:lnTo>
                    <a:pt x="1084" y="933"/>
                  </a:lnTo>
                  <a:lnTo>
                    <a:pt x="1082" y="933"/>
                  </a:lnTo>
                  <a:lnTo>
                    <a:pt x="1079" y="933"/>
                  </a:lnTo>
                  <a:lnTo>
                    <a:pt x="1075" y="933"/>
                  </a:lnTo>
                  <a:lnTo>
                    <a:pt x="1061" y="938"/>
                  </a:lnTo>
                  <a:lnTo>
                    <a:pt x="1056" y="940"/>
                  </a:lnTo>
                  <a:lnTo>
                    <a:pt x="1049" y="942"/>
                  </a:lnTo>
                  <a:lnTo>
                    <a:pt x="1042" y="945"/>
                  </a:lnTo>
                  <a:lnTo>
                    <a:pt x="1039" y="947"/>
                  </a:lnTo>
                  <a:lnTo>
                    <a:pt x="1034" y="950"/>
                  </a:lnTo>
                  <a:lnTo>
                    <a:pt x="1025" y="957"/>
                  </a:lnTo>
                  <a:lnTo>
                    <a:pt x="1016" y="961"/>
                  </a:lnTo>
                  <a:lnTo>
                    <a:pt x="1008" y="966"/>
                  </a:lnTo>
                  <a:lnTo>
                    <a:pt x="997" y="980"/>
                  </a:lnTo>
                  <a:lnTo>
                    <a:pt x="992" y="983"/>
                  </a:lnTo>
                  <a:lnTo>
                    <a:pt x="980" y="997"/>
                  </a:lnTo>
                  <a:lnTo>
                    <a:pt x="971" y="1009"/>
                  </a:lnTo>
                  <a:lnTo>
                    <a:pt x="963" y="1016"/>
                  </a:lnTo>
                  <a:lnTo>
                    <a:pt x="961" y="1021"/>
                  </a:lnTo>
                  <a:lnTo>
                    <a:pt x="959" y="1023"/>
                  </a:lnTo>
                  <a:lnTo>
                    <a:pt x="952" y="1028"/>
                  </a:lnTo>
                  <a:lnTo>
                    <a:pt x="949" y="1032"/>
                  </a:lnTo>
                  <a:lnTo>
                    <a:pt x="947" y="1032"/>
                  </a:lnTo>
                  <a:lnTo>
                    <a:pt x="947" y="1035"/>
                  </a:lnTo>
                  <a:lnTo>
                    <a:pt x="945" y="1037"/>
                  </a:lnTo>
                  <a:lnTo>
                    <a:pt x="945" y="1037"/>
                  </a:lnTo>
                  <a:lnTo>
                    <a:pt x="935" y="1051"/>
                  </a:lnTo>
                  <a:lnTo>
                    <a:pt x="935" y="1051"/>
                  </a:lnTo>
                  <a:lnTo>
                    <a:pt x="933" y="1054"/>
                  </a:lnTo>
                  <a:lnTo>
                    <a:pt x="930" y="1054"/>
                  </a:lnTo>
                  <a:lnTo>
                    <a:pt x="930" y="1056"/>
                  </a:lnTo>
                  <a:lnTo>
                    <a:pt x="928" y="1058"/>
                  </a:lnTo>
                  <a:lnTo>
                    <a:pt x="928" y="1058"/>
                  </a:lnTo>
                  <a:lnTo>
                    <a:pt x="926" y="1061"/>
                  </a:lnTo>
                  <a:lnTo>
                    <a:pt x="926" y="1061"/>
                  </a:lnTo>
                  <a:lnTo>
                    <a:pt x="921" y="1068"/>
                  </a:lnTo>
                  <a:lnTo>
                    <a:pt x="921" y="1073"/>
                  </a:lnTo>
                  <a:lnTo>
                    <a:pt x="919" y="1073"/>
                  </a:lnTo>
                  <a:lnTo>
                    <a:pt x="916" y="1075"/>
                  </a:lnTo>
                  <a:lnTo>
                    <a:pt x="916" y="1077"/>
                  </a:lnTo>
                  <a:lnTo>
                    <a:pt x="914" y="1084"/>
                  </a:lnTo>
                  <a:lnTo>
                    <a:pt x="911" y="1087"/>
                  </a:lnTo>
                  <a:lnTo>
                    <a:pt x="909" y="1089"/>
                  </a:lnTo>
                  <a:lnTo>
                    <a:pt x="909" y="1092"/>
                  </a:lnTo>
                  <a:lnTo>
                    <a:pt x="909" y="1092"/>
                  </a:lnTo>
                  <a:lnTo>
                    <a:pt x="907" y="1096"/>
                  </a:lnTo>
                  <a:lnTo>
                    <a:pt x="904" y="1096"/>
                  </a:lnTo>
                  <a:lnTo>
                    <a:pt x="902" y="1099"/>
                  </a:lnTo>
                  <a:lnTo>
                    <a:pt x="902" y="1099"/>
                  </a:lnTo>
                  <a:lnTo>
                    <a:pt x="902" y="1101"/>
                  </a:lnTo>
                  <a:lnTo>
                    <a:pt x="897" y="1110"/>
                  </a:lnTo>
                  <a:lnTo>
                    <a:pt x="892" y="1115"/>
                  </a:lnTo>
                  <a:lnTo>
                    <a:pt x="890" y="1125"/>
                  </a:lnTo>
                  <a:lnTo>
                    <a:pt x="888" y="1132"/>
                  </a:lnTo>
                  <a:lnTo>
                    <a:pt x="885" y="1139"/>
                  </a:lnTo>
                  <a:lnTo>
                    <a:pt x="885" y="1141"/>
                  </a:lnTo>
                  <a:lnTo>
                    <a:pt x="885" y="1141"/>
                  </a:lnTo>
                  <a:lnTo>
                    <a:pt x="883" y="1144"/>
                  </a:lnTo>
                  <a:lnTo>
                    <a:pt x="881" y="1144"/>
                  </a:lnTo>
                  <a:lnTo>
                    <a:pt x="881" y="1146"/>
                  </a:lnTo>
                  <a:lnTo>
                    <a:pt x="878" y="1158"/>
                  </a:lnTo>
                  <a:lnTo>
                    <a:pt x="878" y="1158"/>
                  </a:lnTo>
                  <a:lnTo>
                    <a:pt x="878" y="1160"/>
                  </a:lnTo>
                  <a:lnTo>
                    <a:pt x="881" y="1160"/>
                  </a:lnTo>
                  <a:lnTo>
                    <a:pt x="881" y="1160"/>
                  </a:lnTo>
                  <a:lnTo>
                    <a:pt x="881" y="1163"/>
                  </a:lnTo>
                  <a:lnTo>
                    <a:pt x="881" y="1163"/>
                  </a:lnTo>
                  <a:lnTo>
                    <a:pt x="878" y="1165"/>
                  </a:lnTo>
                  <a:lnTo>
                    <a:pt x="876" y="1174"/>
                  </a:lnTo>
                  <a:lnTo>
                    <a:pt x="874" y="1186"/>
                  </a:lnTo>
                  <a:lnTo>
                    <a:pt x="871" y="1193"/>
                  </a:lnTo>
                  <a:lnTo>
                    <a:pt x="869" y="1196"/>
                  </a:lnTo>
                  <a:lnTo>
                    <a:pt x="869" y="1196"/>
                  </a:lnTo>
                  <a:lnTo>
                    <a:pt x="869" y="1198"/>
                  </a:lnTo>
                  <a:lnTo>
                    <a:pt x="869" y="1198"/>
                  </a:lnTo>
                  <a:lnTo>
                    <a:pt x="869" y="1198"/>
                  </a:lnTo>
                  <a:lnTo>
                    <a:pt x="866" y="1200"/>
                  </a:lnTo>
                  <a:lnTo>
                    <a:pt x="866" y="1200"/>
                  </a:lnTo>
                  <a:lnTo>
                    <a:pt x="866" y="1203"/>
                  </a:lnTo>
                  <a:lnTo>
                    <a:pt x="866" y="1210"/>
                  </a:lnTo>
                  <a:lnTo>
                    <a:pt x="866" y="1212"/>
                  </a:lnTo>
                  <a:lnTo>
                    <a:pt x="862" y="1219"/>
                  </a:lnTo>
                  <a:lnTo>
                    <a:pt x="862" y="1224"/>
                  </a:lnTo>
                  <a:lnTo>
                    <a:pt x="862" y="1231"/>
                  </a:lnTo>
                  <a:lnTo>
                    <a:pt x="857" y="1241"/>
                  </a:lnTo>
                  <a:lnTo>
                    <a:pt x="852" y="1255"/>
                  </a:lnTo>
                  <a:lnTo>
                    <a:pt x="852" y="1255"/>
                  </a:lnTo>
                  <a:lnTo>
                    <a:pt x="850" y="1257"/>
                  </a:lnTo>
                  <a:lnTo>
                    <a:pt x="845" y="1262"/>
                  </a:lnTo>
                  <a:lnTo>
                    <a:pt x="843" y="1264"/>
                  </a:lnTo>
                  <a:lnTo>
                    <a:pt x="843" y="1267"/>
                  </a:lnTo>
                  <a:lnTo>
                    <a:pt x="843" y="1267"/>
                  </a:lnTo>
                  <a:lnTo>
                    <a:pt x="843" y="1267"/>
                  </a:lnTo>
                  <a:lnTo>
                    <a:pt x="840" y="1269"/>
                  </a:lnTo>
                  <a:lnTo>
                    <a:pt x="840" y="1269"/>
                  </a:lnTo>
                  <a:lnTo>
                    <a:pt x="840" y="1269"/>
                  </a:lnTo>
                  <a:lnTo>
                    <a:pt x="840" y="1271"/>
                  </a:lnTo>
                  <a:lnTo>
                    <a:pt x="838" y="1271"/>
                  </a:lnTo>
                  <a:lnTo>
                    <a:pt x="838" y="1271"/>
                  </a:lnTo>
                  <a:lnTo>
                    <a:pt x="838" y="1271"/>
                  </a:lnTo>
                  <a:lnTo>
                    <a:pt x="836" y="1271"/>
                  </a:lnTo>
                  <a:lnTo>
                    <a:pt x="836" y="1271"/>
                  </a:lnTo>
                  <a:lnTo>
                    <a:pt x="833" y="1276"/>
                  </a:lnTo>
                  <a:lnTo>
                    <a:pt x="831" y="1279"/>
                  </a:lnTo>
                  <a:lnTo>
                    <a:pt x="826" y="1281"/>
                  </a:lnTo>
                  <a:lnTo>
                    <a:pt x="824" y="1283"/>
                  </a:lnTo>
                  <a:lnTo>
                    <a:pt x="824" y="1283"/>
                  </a:lnTo>
                  <a:lnTo>
                    <a:pt x="824" y="1288"/>
                  </a:lnTo>
                  <a:lnTo>
                    <a:pt x="821" y="1288"/>
                  </a:lnTo>
                  <a:lnTo>
                    <a:pt x="821" y="1290"/>
                  </a:lnTo>
                  <a:lnTo>
                    <a:pt x="819" y="1293"/>
                  </a:lnTo>
                  <a:lnTo>
                    <a:pt x="819" y="1293"/>
                  </a:lnTo>
                  <a:lnTo>
                    <a:pt x="798" y="1312"/>
                  </a:lnTo>
                  <a:lnTo>
                    <a:pt x="795" y="1314"/>
                  </a:lnTo>
                  <a:lnTo>
                    <a:pt x="793" y="1312"/>
                  </a:lnTo>
                  <a:lnTo>
                    <a:pt x="791" y="1312"/>
                  </a:lnTo>
                  <a:lnTo>
                    <a:pt x="791" y="1312"/>
                  </a:lnTo>
                  <a:lnTo>
                    <a:pt x="788" y="1312"/>
                  </a:lnTo>
                  <a:lnTo>
                    <a:pt x="788" y="1316"/>
                  </a:lnTo>
                  <a:lnTo>
                    <a:pt x="786" y="1319"/>
                  </a:lnTo>
                  <a:lnTo>
                    <a:pt x="784" y="1321"/>
                  </a:lnTo>
                  <a:lnTo>
                    <a:pt x="784" y="1324"/>
                  </a:lnTo>
                  <a:lnTo>
                    <a:pt x="784" y="1324"/>
                  </a:lnTo>
                  <a:lnTo>
                    <a:pt x="784" y="1326"/>
                  </a:lnTo>
                  <a:lnTo>
                    <a:pt x="781" y="1326"/>
                  </a:lnTo>
                  <a:lnTo>
                    <a:pt x="779" y="1326"/>
                  </a:lnTo>
                  <a:lnTo>
                    <a:pt x="774" y="1331"/>
                  </a:lnTo>
                  <a:lnTo>
                    <a:pt x="774" y="1333"/>
                  </a:lnTo>
                  <a:lnTo>
                    <a:pt x="774" y="1335"/>
                  </a:lnTo>
                  <a:lnTo>
                    <a:pt x="774" y="1335"/>
                  </a:lnTo>
                  <a:lnTo>
                    <a:pt x="774" y="1340"/>
                  </a:lnTo>
                  <a:lnTo>
                    <a:pt x="774" y="1342"/>
                  </a:lnTo>
                  <a:lnTo>
                    <a:pt x="767" y="1347"/>
                  </a:lnTo>
                  <a:lnTo>
                    <a:pt x="765" y="1350"/>
                  </a:lnTo>
                  <a:lnTo>
                    <a:pt x="762" y="1352"/>
                  </a:lnTo>
                  <a:lnTo>
                    <a:pt x="762" y="1352"/>
                  </a:lnTo>
                  <a:lnTo>
                    <a:pt x="760" y="1359"/>
                  </a:lnTo>
                  <a:lnTo>
                    <a:pt x="758" y="1361"/>
                  </a:lnTo>
                  <a:lnTo>
                    <a:pt x="755" y="1364"/>
                  </a:lnTo>
                  <a:lnTo>
                    <a:pt x="755" y="1366"/>
                  </a:lnTo>
                  <a:lnTo>
                    <a:pt x="755" y="1369"/>
                  </a:lnTo>
                  <a:lnTo>
                    <a:pt x="758" y="1369"/>
                  </a:lnTo>
                  <a:lnTo>
                    <a:pt x="755" y="1373"/>
                  </a:lnTo>
                  <a:lnTo>
                    <a:pt x="753" y="1373"/>
                  </a:lnTo>
                  <a:lnTo>
                    <a:pt x="748" y="1378"/>
                  </a:lnTo>
                  <a:lnTo>
                    <a:pt x="748" y="1380"/>
                  </a:lnTo>
                  <a:lnTo>
                    <a:pt x="746" y="1380"/>
                  </a:lnTo>
                  <a:lnTo>
                    <a:pt x="743" y="1380"/>
                  </a:lnTo>
                  <a:lnTo>
                    <a:pt x="743" y="1383"/>
                  </a:lnTo>
                  <a:lnTo>
                    <a:pt x="741" y="1383"/>
                  </a:lnTo>
                  <a:lnTo>
                    <a:pt x="741" y="1385"/>
                  </a:lnTo>
                  <a:lnTo>
                    <a:pt x="741" y="1387"/>
                  </a:lnTo>
                  <a:lnTo>
                    <a:pt x="739" y="1387"/>
                  </a:lnTo>
                  <a:lnTo>
                    <a:pt x="739" y="1390"/>
                  </a:lnTo>
                  <a:lnTo>
                    <a:pt x="734" y="1392"/>
                  </a:lnTo>
                  <a:lnTo>
                    <a:pt x="734" y="1392"/>
                  </a:lnTo>
                  <a:lnTo>
                    <a:pt x="734" y="1395"/>
                  </a:lnTo>
                  <a:lnTo>
                    <a:pt x="734" y="1395"/>
                  </a:lnTo>
                  <a:lnTo>
                    <a:pt x="734" y="1395"/>
                  </a:lnTo>
                  <a:lnTo>
                    <a:pt x="734" y="1397"/>
                  </a:lnTo>
                  <a:lnTo>
                    <a:pt x="734" y="1397"/>
                  </a:lnTo>
                  <a:lnTo>
                    <a:pt x="734" y="1399"/>
                  </a:lnTo>
                  <a:lnTo>
                    <a:pt x="734" y="1402"/>
                  </a:lnTo>
                  <a:lnTo>
                    <a:pt x="734" y="1402"/>
                  </a:lnTo>
                  <a:lnTo>
                    <a:pt x="734" y="1404"/>
                  </a:lnTo>
                  <a:lnTo>
                    <a:pt x="734" y="1406"/>
                  </a:lnTo>
                  <a:lnTo>
                    <a:pt x="734" y="1406"/>
                  </a:lnTo>
                  <a:lnTo>
                    <a:pt x="734" y="1411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30"/>
                  </a:lnTo>
                  <a:lnTo>
                    <a:pt x="727" y="1432"/>
                  </a:lnTo>
                  <a:lnTo>
                    <a:pt x="729" y="1435"/>
                  </a:lnTo>
                  <a:lnTo>
                    <a:pt x="729" y="1435"/>
                  </a:lnTo>
                  <a:lnTo>
                    <a:pt x="729" y="1437"/>
                  </a:lnTo>
                  <a:lnTo>
                    <a:pt x="729" y="1437"/>
                  </a:lnTo>
                  <a:lnTo>
                    <a:pt x="729" y="1440"/>
                  </a:lnTo>
                  <a:lnTo>
                    <a:pt x="727" y="1440"/>
                  </a:lnTo>
                  <a:lnTo>
                    <a:pt x="727" y="1444"/>
                  </a:lnTo>
                  <a:lnTo>
                    <a:pt x="727" y="1447"/>
                  </a:lnTo>
                  <a:lnTo>
                    <a:pt x="727" y="1447"/>
                  </a:lnTo>
                  <a:lnTo>
                    <a:pt x="729" y="1449"/>
                  </a:lnTo>
                  <a:lnTo>
                    <a:pt x="732" y="1451"/>
                  </a:lnTo>
                  <a:lnTo>
                    <a:pt x="732" y="1451"/>
                  </a:lnTo>
                  <a:lnTo>
                    <a:pt x="732" y="1454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7" y="1456"/>
                  </a:lnTo>
                  <a:lnTo>
                    <a:pt x="727" y="1456"/>
                  </a:lnTo>
                  <a:lnTo>
                    <a:pt x="724" y="1456"/>
                  </a:lnTo>
                  <a:lnTo>
                    <a:pt x="720" y="1458"/>
                  </a:lnTo>
                  <a:lnTo>
                    <a:pt x="720" y="1458"/>
                  </a:lnTo>
                  <a:lnTo>
                    <a:pt x="720" y="1458"/>
                  </a:lnTo>
                  <a:lnTo>
                    <a:pt x="717" y="1461"/>
                  </a:lnTo>
                  <a:lnTo>
                    <a:pt x="717" y="1461"/>
                  </a:lnTo>
                  <a:lnTo>
                    <a:pt x="717" y="1463"/>
                  </a:lnTo>
                  <a:lnTo>
                    <a:pt x="717" y="1463"/>
                  </a:lnTo>
                  <a:lnTo>
                    <a:pt x="715" y="1468"/>
                  </a:lnTo>
                  <a:lnTo>
                    <a:pt x="713" y="1468"/>
                  </a:lnTo>
                  <a:lnTo>
                    <a:pt x="713" y="1468"/>
                  </a:lnTo>
                  <a:lnTo>
                    <a:pt x="713" y="1470"/>
                  </a:lnTo>
                  <a:lnTo>
                    <a:pt x="710" y="1470"/>
                  </a:lnTo>
                  <a:lnTo>
                    <a:pt x="708" y="1477"/>
                  </a:lnTo>
                  <a:lnTo>
                    <a:pt x="708" y="1480"/>
                  </a:lnTo>
                  <a:lnTo>
                    <a:pt x="706" y="1482"/>
                  </a:lnTo>
                  <a:lnTo>
                    <a:pt x="698" y="1484"/>
                  </a:lnTo>
                  <a:lnTo>
                    <a:pt x="698" y="1484"/>
                  </a:lnTo>
                  <a:lnTo>
                    <a:pt x="696" y="1487"/>
                  </a:lnTo>
                  <a:lnTo>
                    <a:pt x="696" y="1489"/>
                  </a:lnTo>
                  <a:lnTo>
                    <a:pt x="691" y="1492"/>
                  </a:lnTo>
                  <a:lnTo>
                    <a:pt x="689" y="1492"/>
                  </a:lnTo>
                  <a:lnTo>
                    <a:pt x="689" y="1494"/>
                  </a:lnTo>
                  <a:lnTo>
                    <a:pt x="689" y="1496"/>
                  </a:lnTo>
                  <a:lnTo>
                    <a:pt x="687" y="1496"/>
                  </a:lnTo>
                  <a:lnTo>
                    <a:pt x="687" y="1496"/>
                  </a:lnTo>
                  <a:lnTo>
                    <a:pt x="687" y="1496"/>
                  </a:lnTo>
                  <a:lnTo>
                    <a:pt x="687" y="1499"/>
                  </a:lnTo>
                  <a:lnTo>
                    <a:pt x="687" y="1499"/>
                  </a:lnTo>
                  <a:lnTo>
                    <a:pt x="687" y="1499"/>
                  </a:lnTo>
                  <a:lnTo>
                    <a:pt x="687" y="1503"/>
                  </a:lnTo>
                  <a:lnTo>
                    <a:pt x="684" y="1506"/>
                  </a:lnTo>
                  <a:lnTo>
                    <a:pt x="677" y="1513"/>
                  </a:lnTo>
                  <a:lnTo>
                    <a:pt x="672" y="1515"/>
                  </a:lnTo>
                  <a:lnTo>
                    <a:pt x="672" y="1515"/>
                  </a:lnTo>
                  <a:lnTo>
                    <a:pt x="680" y="1513"/>
                  </a:lnTo>
                  <a:lnTo>
                    <a:pt x="684" y="1511"/>
                  </a:lnTo>
                  <a:lnTo>
                    <a:pt x="691" y="1511"/>
                  </a:lnTo>
                  <a:lnTo>
                    <a:pt x="696" y="1508"/>
                  </a:lnTo>
                  <a:lnTo>
                    <a:pt x="703" y="1506"/>
                  </a:lnTo>
                  <a:lnTo>
                    <a:pt x="715" y="1501"/>
                  </a:lnTo>
                  <a:lnTo>
                    <a:pt x="720" y="1499"/>
                  </a:lnTo>
                  <a:lnTo>
                    <a:pt x="727" y="1496"/>
                  </a:lnTo>
                  <a:lnTo>
                    <a:pt x="732" y="1494"/>
                  </a:lnTo>
                  <a:lnTo>
                    <a:pt x="739" y="1494"/>
                  </a:lnTo>
                  <a:lnTo>
                    <a:pt x="743" y="1492"/>
                  </a:lnTo>
                  <a:lnTo>
                    <a:pt x="755" y="1487"/>
                  </a:lnTo>
                  <a:lnTo>
                    <a:pt x="762" y="1484"/>
                  </a:lnTo>
                  <a:lnTo>
                    <a:pt x="767" y="1482"/>
                  </a:lnTo>
                  <a:lnTo>
                    <a:pt x="774" y="1480"/>
                  </a:lnTo>
                  <a:lnTo>
                    <a:pt x="786" y="1475"/>
                  </a:lnTo>
                  <a:lnTo>
                    <a:pt x="803" y="1470"/>
                  </a:lnTo>
                  <a:lnTo>
                    <a:pt x="810" y="1468"/>
                  </a:lnTo>
                  <a:lnTo>
                    <a:pt x="814" y="1466"/>
                  </a:lnTo>
                  <a:lnTo>
                    <a:pt x="821" y="1463"/>
                  </a:lnTo>
                  <a:lnTo>
                    <a:pt x="826" y="1461"/>
                  </a:lnTo>
                  <a:lnTo>
                    <a:pt x="833" y="1458"/>
                  </a:lnTo>
                  <a:lnTo>
                    <a:pt x="838" y="1456"/>
                  </a:lnTo>
                  <a:lnTo>
                    <a:pt x="845" y="1454"/>
                  </a:lnTo>
                  <a:lnTo>
                    <a:pt x="850" y="1451"/>
                  </a:lnTo>
                  <a:lnTo>
                    <a:pt x="857" y="1449"/>
                  </a:lnTo>
                  <a:lnTo>
                    <a:pt x="862" y="1447"/>
                  </a:lnTo>
                  <a:lnTo>
                    <a:pt x="862" y="1444"/>
                  </a:lnTo>
                  <a:lnTo>
                    <a:pt x="862" y="1444"/>
                  </a:lnTo>
                  <a:lnTo>
                    <a:pt x="862" y="1442"/>
                  </a:lnTo>
                  <a:lnTo>
                    <a:pt x="862" y="1437"/>
                  </a:lnTo>
                  <a:lnTo>
                    <a:pt x="862" y="1437"/>
                  </a:lnTo>
                  <a:lnTo>
                    <a:pt x="862" y="1435"/>
                  </a:lnTo>
                  <a:lnTo>
                    <a:pt x="862" y="1435"/>
                  </a:lnTo>
                  <a:lnTo>
                    <a:pt x="862" y="1430"/>
                  </a:lnTo>
                  <a:lnTo>
                    <a:pt x="862" y="1428"/>
                  </a:lnTo>
                  <a:lnTo>
                    <a:pt x="859" y="1428"/>
                  </a:lnTo>
                  <a:lnTo>
                    <a:pt x="859" y="1428"/>
                  </a:lnTo>
                  <a:lnTo>
                    <a:pt x="859" y="1428"/>
                  </a:lnTo>
                  <a:lnTo>
                    <a:pt x="862" y="1425"/>
                  </a:lnTo>
                  <a:lnTo>
                    <a:pt x="862" y="1423"/>
                  </a:lnTo>
                  <a:lnTo>
                    <a:pt x="862" y="1421"/>
                  </a:lnTo>
                  <a:lnTo>
                    <a:pt x="864" y="1421"/>
                  </a:lnTo>
                  <a:lnTo>
                    <a:pt x="864" y="1418"/>
                  </a:lnTo>
                  <a:lnTo>
                    <a:pt x="866" y="1418"/>
                  </a:lnTo>
                  <a:lnTo>
                    <a:pt x="871" y="1421"/>
                  </a:lnTo>
                  <a:lnTo>
                    <a:pt x="874" y="1421"/>
                  </a:lnTo>
                  <a:lnTo>
                    <a:pt x="876" y="1421"/>
                  </a:lnTo>
                  <a:lnTo>
                    <a:pt x="876" y="1418"/>
                  </a:lnTo>
                  <a:lnTo>
                    <a:pt x="876" y="1416"/>
                  </a:lnTo>
                  <a:lnTo>
                    <a:pt x="876" y="1413"/>
                  </a:lnTo>
                  <a:lnTo>
                    <a:pt x="878" y="1413"/>
                  </a:lnTo>
                  <a:lnTo>
                    <a:pt x="878" y="1411"/>
                  </a:lnTo>
                  <a:lnTo>
                    <a:pt x="878" y="1411"/>
                  </a:lnTo>
                  <a:lnTo>
                    <a:pt x="881" y="1411"/>
                  </a:lnTo>
                  <a:lnTo>
                    <a:pt x="881" y="1409"/>
                  </a:lnTo>
                  <a:lnTo>
                    <a:pt x="881" y="1409"/>
                  </a:lnTo>
                  <a:lnTo>
                    <a:pt x="881" y="1406"/>
                  </a:lnTo>
                  <a:lnTo>
                    <a:pt x="883" y="1406"/>
                  </a:lnTo>
                  <a:lnTo>
                    <a:pt x="885" y="1406"/>
                  </a:lnTo>
                  <a:lnTo>
                    <a:pt x="890" y="1413"/>
                  </a:lnTo>
                  <a:lnTo>
                    <a:pt x="890" y="1413"/>
                  </a:lnTo>
                  <a:lnTo>
                    <a:pt x="892" y="1413"/>
                  </a:lnTo>
                  <a:lnTo>
                    <a:pt x="892" y="1411"/>
                  </a:lnTo>
                  <a:lnTo>
                    <a:pt x="890" y="1411"/>
                  </a:lnTo>
                  <a:lnTo>
                    <a:pt x="890" y="1409"/>
                  </a:lnTo>
                  <a:lnTo>
                    <a:pt x="890" y="1409"/>
                  </a:lnTo>
                  <a:lnTo>
                    <a:pt x="892" y="1406"/>
                  </a:lnTo>
                  <a:lnTo>
                    <a:pt x="892" y="1406"/>
                  </a:lnTo>
                  <a:lnTo>
                    <a:pt x="892" y="1404"/>
                  </a:lnTo>
                  <a:lnTo>
                    <a:pt x="890" y="1402"/>
                  </a:lnTo>
                  <a:lnTo>
                    <a:pt x="890" y="1399"/>
                  </a:lnTo>
                  <a:lnTo>
                    <a:pt x="890" y="1397"/>
                  </a:lnTo>
                  <a:lnTo>
                    <a:pt x="890" y="1397"/>
                  </a:lnTo>
                  <a:lnTo>
                    <a:pt x="890" y="1395"/>
                  </a:lnTo>
                  <a:lnTo>
                    <a:pt x="892" y="1395"/>
                  </a:lnTo>
                  <a:lnTo>
                    <a:pt x="892" y="1395"/>
                  </a:lnTo>
                  <a:lnTo>
                    <a:pt x="895" y="1397"/>
                  </a:lnTo>
                  <a:lnTo>
                    <a:pt x="897" y="1397"/>
                  </a:lnTo>
                  <a:lnTo>
                    <a:pt x="900" y="1397"/>
                  </a:lnTo>
                  <a:lnTo>
                    <a:pt x="900" y="1395"/>
                  </a:lnTo>
                  <a:lnTo>
                    <a:pt x="900" y="1395"/>
                  </a:lnTo>
                  <a:lnTo>
                    <a:pt x="900" y="1392"/>
                  </a:lnTo>
                  <a:lnTo>
                    <a:pt x="897" y="1392"/>
                  </a:lnTo>
                  <a:lnTo>
                    <a:pt x="895" y="1392"/>
                  </a:lnTo>
                  <a:lnTo>
                    <a:pt x="892" y="1390"/>
                  </a:lnTo>
                  <a:lnTo>
                    <a:pt x="892" y="1390"/>
                  </a:lnTo>
                  <a:lnTo>
                    <a:pt x="892" y="1387"/>
                  </a:lnTo>
                  <a:lnTo>
                    <a:pt x="892" y="1380"/>
                  </a:lnTo>
                  <a:lnTo>
                    <a:pt x="895" y="1371"/>
                  </a:lnTo>
                  <a:lnTo>
                    <a:pt x="895" y="1371"/>
                  </a:lnTo>
                  <a:lnTo>
                    <a:pt x="900" y="1369"/>
                  </a:lnTo>
                  <a:lnTo>
                    <a:pt x="900" y="1366"/>
                  </a:lnTo>
                  <a:lnTo>
                    <a:pt x="900" y="1364"/>
                  </a:lnTo>
                  <a:lnTo>
                    <a:pt x="902" y="1364"/>
                  </a:lnTo>
                  <a:lnTo>
                    <a:pt x="902" y="1364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59"/>
                  </a:lnTo>
                  <a:lnTo>
                    <a:pt x="902" y="1357"/>
                  </a:lnTo>
                  <a:lnTo>
                    <a:pt x="902" y="1357"/>
                  </a:lnTo>
                  <a:lnTo>
                    <a:pt x="902" y="1357"/>
                  </a:lnTo>
                  <a:lnTo>
                    <a:pt x="900" y="1357"/>
                  </a:lnTo>
                  <a:lnTo>
                    <a:pt x="900" y="1354"/>
                  </a:lnTo>
                  <a:lnTo>
                    <a:pt x="900" y="1354"/>
                  </a:lnTo>
                  <a:lnTo>
                    <a:pt x="902" y="1352"/>
                  </a:lnTo>
                  <a:lnTo>
                    <a:pt x="904" y="1347"/>
                  </a:lnTo>
                  <a:lnTo>
                    <a:pt x="904" y="1345"/>
                  </a:lnTo>
                  <a:lnTo>
                    <a:pt x="904" y="1340"/>
                  </a:lnTo>
                  <a:lnTo>
                    <a:pt x="904" y="1338"/>
                  </a:lnTo>
                  <a:lnTo>
                    <a:pt x="904" y="1338"/>
                  </a:lnTo>
                  <a:lnTo>
                    <a:pt x="902" y="1338"/>
                  </a:lnTo>
                  <a:lnTo>
                    <a:pt x="902" y="1338"/>
                  </a:lnTo>
                  <a:lnTo>
                    <a:pt x="900" y="1338"/>
                  </a:lnTo>
                  <a:lnTo>
                    <a:pt x="900" y="1335"/>
                  </a:lnTo>
                  <a:lnTo>
                    <a:pt x="900" y="1333"/>
                  </a:lnTo>
                  <a:lnTo>
                    <a:pt x="900" y="1333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897" y="1331"/>
                  </a:lnTo>
                  <a:lnTo>
                    <a:pt x="897" y="1331"/>
                  </a:lnTo>
                  <a:lnTo>
                    <a:pt x="897" y="1328"/>
                  </a:lnTo>
                  <a:lnTo>
                    <a:pt x="897" y="1328"/>
                  </a:lnTo>
                  <a:lnTo>
                    <a:pt x="897" y="1328"/>
                  </a:lnTo>
                  <a:lnTo>
                    <a:pt x="900" y="1326"/>
                  </a:lnTo>
                  <a:lnTo>
                    <a:pt x="900" y="1324"/>
                  </a:lnTo>
                  <a:lnTo>
                    <a:pt x="900" y="1321"/>
                  </a:lnTo>
                  <a:lnTo>
                    <a:pt x="897" y="1321"/>
                  </a:lnTo>
                  <a:lnTo>
                    <a:pt x="897" y="1319"/>
                  </a:lnTo>
                  <a:lnTo>
                    <a:pt x="895" y="1319"/>
                  </a:lnTo>
                  <a:lnTo>
                    <a:pt x="895" y="1316"/>
                  </a:lnTo>
                  <a:lnTo>
                    <a:pt x="895" y="1312"/>
                  </a:lnTo>
                  <a:lnTo>
                    <a:pt x="895" y="1309"/>
                  </a:lnTo>
                  <a:lnTo>
                    <a:pt x="895" y="1307"/>
                  </a:lnTo>
                  <a:lnTo>
                    <a:pt x="895" y="1307"/>
                  </a:lnTo>
                  <a:lnTo>
                    <a:pt x="895" y="1307"/>
                  </a:lnTo>
                  <a:lnTo>
                    <a:pt x="895" y="1305"/>
                  </a:lnTo>
                  <a:lnTo>
                    <a:pt x="895" y="1302"/>
                  </a:lnTo>
                  <a:lnTo>
                    <a:pt x="895" y="1300"/>
                  </a:lnTo>
                  <a:lnTo>
                    <a:pt x="897" y="1300"/>
                  </a:lnTo>
                  <a:lnTo>
                    <a:pt x="900" y="1295"/>
                  </a:lnTo>
                  <a:lnTo>
                    <a:pt x="900" y="1293"/>
                  </a:lnTo>
                  <a:lnTo>
                    <a:pt x="897" y="1286"/>
                  </a:lnTo>
                  <a:lnTo>
                    <a:pt x="895" y="1276"/>
                  </a:lnTo>
                  <a:lnTo>
                    <a:pt x="895" y="1271"/>
                  </a:lnTo>
                  <a:lnTo>
                    <a:pt x="892" y="1269"/>
                  </a:lnTo>
                  <a:lnTo>
                    <a:pt x="895" y="1267"/>
                  </a:lnTo>
                  <a:lnTo>
                    <a:pt x="895" y="1257"/>
                  </a:lnTo>
                  <a:lnTo>
                    <a:pt x="897" y="1248"/>
                  </a:lnTo>
                  <a:lnTo>
                    <a:pt x="900" y="1238"/>
                  </a:lnTo>
                  <a:lnTo>
                    <a:pt x="902" y="1226"/>
                  </a:lnTo>
                  <a:lnTo>
                    <a:pt x="904" y="1217"/>
                  </a:lnTo>
                  <a:lnTo>
                    <a:pt x="907" y="1208"/>
                  </a:lnTo>
                  <a:lnTo>
                    <a:pt x="907" y="1198"/>
                  </a:lnTo>
                  <a:lnTo>
                    <a:pt x="909" y="1189"/>
                  </a:lnTo>
                  <a:lnTo>
                    <a:pt x="909" y="1186"/>
                  </a:lnTo>
                  <a:lnTo>
                    <a:pt x="911" y="1186"/>
                  </a:lnTo>
                  <a:lnTo>
                    <a:pt x="911" y="1186"/>
                  </a:lnTo>
                  <a:lnTo>
                    <a:pt x="921" y="1184"/>
                  </a:lnTo>
                  <a:lnTo>
                    <a:pt x="923" y="1186"/>
                  </a:lnTo>
                  <a:lnTo>
                    <a:pt x="923" y="1189"/>
                  </a:lnTo>
                  <a:lnTo>
                    <a:pt x="926" y="1193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30" y="1193"/>
                  </a:lnTo>
                  <a:lnTo>
                    <a:pt x="933" y="1189"/>
                  </a:lnTo>
                  <a:lnTo>
                    <a:pt x="937" y="1186"/>
                  </a:lnTo>
                  <a:lnTo>
                    <a:pt x="940" y="1184"/>
                  </a:lnTo>
                  <a:lnTo>
                    <a:pt x="947" y="1177"/>
                  </a:lnTo>
                  <a:lnTo>
                    <a:pt x="949" y="1174"/>
                  </a:lnTo>
                  <a:lnTo>
                    <a:pt x="949" y="1172"/>
                  </a:lnTo>
                  <a:lnTo>
                    <a:pt x="949" y="1170"/>
                  </a:lnTo>
                  <a:lnTo>
                    <a:pt x="952" y="1167"/>
                  </a:lnTo>
                  <a:lnTo>
                    <a:pt x="952" y="1165"/>
                  </a:lnTo>
                  <a:lnTo>
                    <a:pt x="954" y="1163"/>
                  </a:lnTo>
                  <a:lnTo>
                    <a:pt x="954" y="1160"/>
                  </a:lnTo>
                  <a:lnTo>
                    <a:pt x="954" y="1158"/>
                  </a:lnTo>
                  <a:lnTo>
                    <a:pt x="954" y="1155"/>
                  </a:lnTo>
                  <a:lnTo>
                    <a:pt x="954" y="1153"/>
                  </a:lnTo>
                  <a:lnTo>
                    <a:pt x="952" y="1151"/>
                  </a:lnTo>
                  <a:lnTo>
                    <a:pt x="952" y="1148"/>
                  </a:lnTo>
                  <a:lnTo>
                    <a:pt x="949" y="1146"/>
                  </a:lnTo>
                  <a:lnTo>
                    <a:pt x="947" y="1139"/>
                  </a:lnTo>
                  <a:lnTo>
                    <a:pt x="945" y="1137"/>
                  </a:lnTo>
                  <a:lnTo>
                    <a:pt x="945" y="1132"/>
                  </a:lnTo>
                  <a:lnTo>
                    <a:pt x="942" y="1129"/>
                  </a:lnTo>
                  <a:lnTo>
                    <a:pt x="942" y="1127"/>
                  </a:lnTo>
                  <a:lnTo>
                    <a:pt x="945" y="1125"/>
                  </a:lnTo>
                  <a:lnTo>
                    <a:pt x="947" y="1125"/>
                  </a:lnTo>
                  <a:lnTo>
                    <a:pt x="949" y="1122"/>
                  </a:lnTo>
                  <a:lnTo>
                    <a:pt x="949" y="1122"/>
                  </a:lnTo>
                  <a:lnTo>
                    <a:pt x="952" y="1122"/>
                  </a:lnTo>
                  <a:lnTo>
                    <a:pt x="954" y="1120"/>
                  </a:lnTo>
                  <a:lnTo>
                    <a:pt x="956" y="1120"/>
                  </a:lnTo>
                  <a:lnTo>
                    <a:pt x="956" y="1120"/>
                  </a:lnTo>
                  <a:lnTo>
                    <a:pt x="954" y="1118"/>
                  </a:lnTo>
                  <a:lnTo>
                    <a:pt x="954" y="1118"/>
                  </a:lnTo>
                  <a:lnTo>
                    <a:pt x="954" y="1118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6" y="1113"/>
                  </a:lnTo>
                  <a:lnTo>
                    <a:pt x="959" y="1110"/>
                  </a:lnTo>
                  <a:lnTo>
                    <a:pt x="963" y="1110"/>
                  </a:lnTo>
                  <a:lnTo>
                    <a:pt x="966" y="1108"/>
                  </a:lnTo>
                  <a:lnTo>
                    <a:pt x="971" y="1108"/>
                  </a:lnTo>
                  <a:lnTo>
                    <a:pt x="973" y="1106"/>
                  </a:lnTo>
                  <a:lnTo>
                    <a:pt x="975" y="1103"/>
                  </a:lnTo>
                  <a:lnTo>
                    <a:pt x="980" y="1103"/>
                  </a:lnTo>
                  <a:lnTo>
                    <a:pt x="980" y="1101"/>
                  </a:lnTo>
                  <a:lnTo>
                    <a:pt x="980" y="1103"/>
                  </a:lnTo>
                  <a:lnTo>
                    <a:pt x="982" y="1103"/>
                  </a:lnTo>
                  <a:lnTo>
                    <a:pt x="982" y="1103"/>
                  </a:lnTo>
                  <a:lnTo>
                    <a:pt x="982" y="1106"/>
                  </a:lnTo>
                  <a:lnTo>
                    <a:pt x="982" y="1106"/>
                  </a:lnTo>
                  <a:lnTo>
                    <a:pt x="982" y="1106"/>
                  </a:lnTo>
                  <a:lnTo>
                    <a:pt x="982" y="1108"/>
                  </a:lnTo>
                  <a:lnTo>
                    <a:pt x="985" y="1108"/>
                  </a:lnTo>
                  <a:lnTo>
                    <a:pt x="985" y="1106"/>
                  </a:lnTo>
                  <a:lnTo>
                    <a:pt x="987" y="1106"/>
                  </a:lnTo>
                  <a:lnTo>
                    <a:pt x="987" y="1106"/>
                  </a:lnTo>
                  <a:lnTo>
                    <a:pt x="990" y="1106"/>
                  </a:lnTo>
                  <a:lnTo>
                    <a:pt x="992" y="1106"/>
                  </a:lnTo>
                  <a:lnTo>
                    <a:pt x="992" y="1108"/>
                  </a:lnTo>
                  <a:lnTo>
                    <a:pt x="992" y="1108"/>
                  </a:lnTo>
                  <a:lnTo>
                    <a:pt x="994" y="1108"/>
                  </a:lnTo>
                  <a:lnTo>
                    <a:pt x="994" y="1108"/>
                  </a:lnTo>
                  <a:lnTo>
                    <a:pt x="994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9" y="1108"/>
                  </a:lnTo>
                  <a:lnTo>
                    <a:pt x="999" y="1110"/>
                  </a:lnTo>
                  <a:lnTo>
                    <a:pt x="999" y="1108"/>
                  </a:lnTo>
                  <a:lnTo>
                    <a:pt x="999" y="1106"/>
                  </a:lnTo>
                  <a:lnTo>
                    <a:pt x="999" y="1103"/>
                  </a:lnTo>
                  <a:lnTo>
                    <a:pt x="999" y="1103"/>
                  </a:lnTo>
                  <a:lnTo>
                    <a:pt x="1001" y="1103"/>
                  </a:lnTo>
                  <a:lnTo>
                    <a:pt x="1001" y="1103"/>
                  </a:lnTo>
                  <a:lnTo>
                    <a:pt x="1004" y="1103"/>
                  </a:lnTo>
                  <a:lnTo>
                    <a:pt x="1004" y="1103"/>
                  </a:lnTo>
                  <a:lnTo>
                    <a:pt x="1004" y="1101"/>
                  </a:lnTo>
                  <a:lnTo>
                    <a:pt x="1004" y="1101"/>
                  </a:lnTo>
                  <a:lnTo>
                    <a:pt x="1006" y="1101"/>
                  </a:lnTo>
                  <a:lnTo>
                    <a:pt x="1006" y="1101"/>
                  </a:lnTo>
                  <a:lnTo>
                    <a:pt x="1008" y="1101"/>
                  </a:lnTo>
                  <a:lnTo>
                    <a:pt x="1008" y="1101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11" y="1099"/>
                  </a:lnTo>
                  <a:lnTo>
                    <a:pt x="1011" y="1099"/>
                  </a:lnTo>
                  <a:lnTo>
                    <a:pt x="1011" y="1096"/>
                  </a:lnTo>
                  <a:lnTo>
                    <a:pt x="1011" y="1096"/>
                  </a:lnTo>
                  <a:lnTo>
                    <a:pt x="1013" y="1094"/>
                  </a:lnTo>
                  <a:lnTo>
                    <a:pt x="1013" y="1094"/>
                  </a:lnTo>
                  <a:lnTo>
                    <a:pt x="1016" y="1094"/>
                  </a:lnTo>
                  <a:lnTo>
                    <a:pt x="1016" y="1094"/>
                  </a:lnTo>
                  <a:lnTo>
                    <a:pt x="1018" y="1094"/>
                  </a:lnTo>
                  <a:lnTo>
                    <a:pt x="1020" y="1094"/>
                  </a:lnTo>
                  <a:lnTo>
                    <a:pt x="1020" y="1094"/>
                  </a:lnTo>
                  <a:lnTo>
                    <a:pt x="1020" y="1092"/>
                  </a:lnTo>
                  <a:lnTo>
                    <a:pt x="1018" y="1092"/>
                  </a:lnTo>
                  <a:lnTo>
                    <a:pt x="1018" y="1089"/>
                  </a:lnTo>
                  <a:lnTo>
                    <a:pt x="1018" y="1089"/>
                  </a:lnTo>
                  <a:lnTo>
                    <a:pt x="1018" y="1087"/>
                  </a:lnTo>
                  <a:lnTo>
                    <a:pt x="1020" y="1084"/>
                  </a:lnTo>
                  <a:lnTo>
                    <a:pt x="1020" y="1084"/>
                  </a:lnTo>
                  <a:lnTo>
                    <a:pt x="1023" y="1084"/>
                  </a:lnTo>
                  <a:lnTo>
                    <a:pt x="1023" y="1084"/>
                  </a:lnTo>
                  <a:lnTo>
                    <a:pt x="1023" y="1084"/>
                  </a:lnTo>
                  <a:lnTo>
                    <a:pt x="1023" y="1082"/>
                  </a:lnTo>
                  <a:lnTo>
                    <a:pt x="1023" y="1082"/>
                  </a:lnTo>
                  <a:lnTo>
                    <a:pt x="1025" y="1082"/>
                  </a:lnTo>
                  <a:lnTo>
                    <a:pt x="1025" y="1080"/>
                  </a:lnTo>
                  <a:lnTo>
                    <a:pt x="1027" y="1080"/>
                  </a:lnTo>
                  <a:lnTo>
                    <a:pt x="1030" y="1077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2" y="1073"/>
                  </a:lnTo>
                  <a:lnTo>
                    <a:pt x="1032" y="1073"/>
                  </a:lnTo>
                  <a:lnTo>
                    <a:pt x="1034" y="1073"/>
                  </a:lnTo>
                  <a:lnTo>
                    <a:pt x="1034" y="1073"/>
                  </a:lnTo>
                  <a:lnTo>
                    <a:pt x="1037" y="1070"/>
                  </a:lnTo>
                  <a:lnTo>
                    <a:pt x="1037" y="1070"/>
                  </a:lnTo>
                  <a:lnTo>
                    <a:pt x="1034" y="1066"/>
                  </a:lnTo>
                  <a:lnTo>
                    <a:pt x="1037" y="1063"/>
                  </a:lnTo>
                  <a:lnTo>
                    <a:pt x="1042" y="1063"/>
                  </a:lnTo>
                  <a:lnTo>
                    <a:pt x="1044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1"/>
                  </a:lnTo>
                  <a:lnTo>
                    <a:pt x="1049" y="1061"/>
                  </a:lnTo>
                  <a:lnTo>
                    <a:pt x="1049" y="1061"/>
                  </a:lnTo>
                  <a:lnTo>
                    <a:pt x="1046" y="1061"/>
                  </a:lnTo>
                  <a:lnTo>
                    <a:pt x="1049" y="1061"/>
                  </a:lnTo>
                  <a:lnTo>
                    <a:pt x="1049" y="1058"/>
                  </a:lnTo>
                  <a:lnTo>
                    <a:pt x="1053" y="1056"/>
                  </a:lnTo>
                  <a:lnTo>
                    <a:pt x="1058" y="1056"/>
                  </a:lnTo>
                  <a:lnTo>
                    <a:pt x="1061" y="1056"/>
                  </a:lnTo>
                  <a:lnTo>
                    <a:pt x="1061" y="1054"/>
                  </a:lnTo>
                  <a:lnTo>
                    <a:pt x="1063" y="1047"/>
                  </a:lnTo>
                  <a:lnTo>
                    <a:pt x="1063" y="1044"/>
                  </a:lnTo>
                  <a:lnTo>
                    <a:pt x="1063" y="1044"/>
                  </a:lnTo>
                  <a:lnTo>
                    <a:pt x="1063" y="1044"/>
                  </a:lnTo>
                  <a:lnTo>
                    <a:pt x="1065" y="1044"/>
                  </a:lnTo>
                  <a:lnTo>
                    <a:pt x="1065" y="1042"/>
                  </a:lnTo>
                  <a:lnTo>
                    <a:pt x="1065" y="1039"/>
                  </a:lnTo>
                  <a:lnTo>
                    <a:pt x="1065" y="1042"/>
                  </a:lnTo>
                  <a:lnTo>
                    <a:pt x="1065" y="1044"/>
                  </a:lnTo>
                  <a:lnTo>
                    <a:pt x="1068" y="1044"/>
                  </a:lnTo>
                  <a:lnTo>
                    <a:pt x="1068" y="1044"/>
                  </a:lnTo>
                  <a:lnTo>
                    <a:pt x="1072" y="1047"/>
                  </a:lnTo>
                  <a:lnTo>
                    <a:pt x="1075" y="1047"/>
                  </a:lnTo>
                  <a:lnTo>
                    <a:pt x="1082" y="1047"/>
                  </a:lnTo>
                  <a:lnTo>
                    <a:pt x="1087" y="1047"/>
                  </a:lnTo>
                  <a:lnTo>
                    <a:pt x="1089" y="1044"/>
                  </a:lnTo>
                  <a:lnTo>
                    <a:pt x="1091" y="1044"/>
                  </a:lnTo>
                  <a:lnTo>
                    <a:pt x="1094" y="1044"/>
                  </a:lnTo>
                  <a:lnTo>
                    <a:pt x="1094" y="1047"/>
                  </a:lnTo>
                  <a:lnTo>
                    <a:pt x="1094" y="1047"/>
                  </a:lnTo>
                  <a:lnTo>
                    <a:pt x="1094" y="1047"/>
                  </a:lnTo>
                  <a:lnTo>
                    <a:pt x="1096" y="1047"/>
                  </a:lnTo>
                  <a:lnTo>
                    <a:pt x="1098" y="1047"/>
                  </a:lnTo>
                  <a:lnTo>
                    <a:pt x="1098" y="1047"/>
                  </a:lnTo>
                  <a:lnTo>
                    <a:pt x="1101" y="1047"/>
                  </a:lnTo>
                  <a:lnTo>
                    <a:pt x="1105" y="1042"/>
                  </a:lnTo>
                  <a:lnTo>
                    <a:pt x="1110" y="1037"/>
                  </a:lnTo>
                  <a:lnTo>
                    <a:pt x="1115" y="1030"/>
                  </a:lnTo>
                  <a:lnTo>
                    <a:pt x="1117" y="1025"/>
                  </a:lnTo>
                  <a:lnTo>
                    <a:pt x="1117" y="1023"/>
                  </a:lnTo>
                  <a:lnTo>
                    <a:pt x="1117" y="1023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7" y="1021"/>
                  </a:lnTo>
                  <a:lnTo>
                    <a:pt x="1117" y="1021"/>
                  </a:lnTo>
                  <a:lnTo>
                    <a:pt x="1117" y="1018"/>
                  </a:lnTo>
                  <a:lnTo>
                    <a:pt x="1124" y="1013"/>
                  </a:lnTo>
                  <a:lnTo>
                    <a:pt x="1124" y="1011"/>
                  </a:lnTo>
                  <a:lnTo>
                    <a:pt x="1124" y="1011"/>
                  </a:lnTo>
                  <a:lnTo>
                    <a:pt x="1124" y="1006"/>
                  </a:lnTo>
                  <a:lnTo>
                    <a:pt x="1124" y="1006"/>
                  </a:lnTo>
                  <a:lnTo>
                    <a:pt x="1124" y="1006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2"/>
                  </a:lnTo>
                  <a:lnTo>
                    <a:pt x="1124" y="1002"/>
                  </a:lnTo>
                  <a:lnTo>
                    <a:pt x="1122" y="1002"/>
                  </a:lnTo>
                  <a:lnTo>
                    <a:pt x="1122" y="1002"/>
                  </a:lnTo>
                  <a:lnTo>
                    <a:pt x="1122" y="1002"/>
                  </a:lnTo>
                  <a:lnTo>
                    <a:pt x="1124" y="999"/>
                  </a:lnTo>
                  <a:lnTo>
                    <a:pt x="1124" y="999"/>
                  </a:lnTo>
                  <a:lnTo>
                    <a:pt x="1129" y="992"/>
                  </a:lnTo>
                  <a:lnTo>
                    <a:pt x="1131" y="990"/>
                  </a:lnTo>
                  <a:lnTo>
                    <a:pt x="1134" y="987"/>
                  </a:lnTo>
                  <a:lnTo>
                    <a:pt x="1139" y="985"/>
                  </a:lnTo>
                  <a:lnTo>
                    <a:pt x="1139" y="985"/>
                  </a:lnTo>
                  <a:lnTo>
                    <a:pt x="1139" y="983"/>
                  </a:lnTo>
                  <a:lnTo>
                    <a:pt x="1139" y="983"/>
                  </a:lnTo>
                  <a:lnTo>
                    <a:pt x="1139" y="980"/>
                  </a:lnTo>
                  <a:lnTo>
                    <a:pt x="1139" y="980"/>
                  </a:lnTo>
                  <a:lnTo>
                    <a:pt x="1139" y="978"/>
                  </a:lnTo>
                  <a:lnTo>
                    <a:pt x="1141" y="978"/>
                  </a:lnTo>
                  <a:lnTo>
                    <a:pt x="1141" y="976"/>
                  </a:lnTo>
                  <a:lnTo>
                    <a:pt x="1141" y="976"/>
                  </a:lnTo>
                  <a:lnTo>
                    <a:pt x="1141" y="973"/>
                  </a:lnTo>
                  <a:lnTo>
                    <a:pt x="1141" y="973"/>
                  </a:lnTo>
                  <a:lnTo>
                    <a:pt x="1141" y="973"/>
                  </a:lnTo>
                  <a:lnTo>
                    <a:pt x="1143" y="971"/>
                  </a:lnTo>
                  <a:lnTo>
                    <a:pt x="1141" y="971"/>
                  </a:lnTo>
                  <a:lnTo>
                    <a:pt x="1141" y="971"/>
                  </a:lnTo>
                  <a:close/>
                  <a:moveTo>
                    <a:pt x="620" y="126"/>
                  </a:moveTo>
                  <a:lnTo>
                    <a:pt x="620" y="126"/>
                  </a:lnTo>
                  <a:lnTo>
                    <a:pt x="620" y="123"/>
                  </a:lnTo>
                  <a:lnTo>
                    <a:pt x="620" y="126"/>
                  </a:lnTo>
                  <a:close/>
                  <a:moveTo>
                    <a:pt x="1326" y="966"/>
                  </a:moveTo>
                  <a:lnTo>
                    <a:pt x="1318" y="971"/>
                  </a:lnTo>
                  <a:lnTo>
                    <a:pt x="1318" y="973"/>
                  </a:lnTo>
                  <a:lnTo>
                    <a:pt x="1316" y="973"/>
                  </a:lnTo>
                  <a:lnTo>
                    <a:pt x="1314" y="985"/>
                  </a:lnTo>
                  <a:lnTo>
                    <a:pt x="1316" y="983"/>
                  </a:lnTo>
                  <a:lnTo>
                    <a:pt x="1316" y="983"/>
                  </a:lnTo>
                  <a:lnTo>
                    <a:pt x="1316" y="980"/>
                  </a:lnTo>
                  <a:lnTo>
                    <a:pt x="1318" y="976"/>
                  </a:lnTo>
                  <a:lnTo>
                    <a:pt x="1318" y="973"/>
                  </a:lnTo>
                  <a:lnTo>
                    <a:pt x="1318" y="973"/>
                  </a:lnTo>
                  <a:lnTo>
                    <a:pt x="1321" y="971"/>
                  </a:lnTo>
                  <a:lnTo>
                    <a:pt x="1323" y="971"/>
                  </a:lnTo>
                  <a:lnTo>
                    <a:pt x="1323" y="973"/>
                  </a:lnTo>
                  <a:lnTo>
                    <a:pt x="1323" y="976"/>
                  </a:lnTo>
                  <a:lnTo>
                    <a:pt x="1321" y="978"/>
                  </a:lnTo>
                  <a:lnTo>
                    <a:pt x="1321" y="978"/>
                  </a:lnTo>
                  <a:lnTo>
                    <a:pt x="1321" y="978"/>
                  </a:lnTo>
                  <a:lnTo>
                    <a:pt x="1323" y="978"/>
                  </a:lnTo>
                  <a:lnTo>
                    <a:pt x="1326" y="976"/>
                  </a:lnTo>
                  <a:lnTo>
                    <a:pt x="1326" y="973"/>
                  </a:lnTo>
                  <a:lnTo>
                    <a:pt x="1323" y="973"/>
                  </a:lnTo>
                  <a:lnTo>
                    <a:pt x="1326" y="971"/>
                  </a:lnTo>
                  <a:lnTo>
                    <a:pt x="1326" y="971"/>
                  </a:lnTo>
                  <a:lnTo>
                    <a:pt x="1326" y="968"/>
                  </a:lnTo>
                  <a:lnTo>
                    <a:pt x="1326" y="968"/>
                  </a:lnTo>
                  <a:lnTo>
                    <a:pt x="1326" y="966"/>
                  </a:lnTo>
                  <a:close/>
                  <a:moveTo>
                    <a:pt x="1356" y="535"/>
                  </a:moveTo>
                  <a:lnTo>
                    <a:pt x="1356" y="533"/>
                  </a:lnTo>
                  <a:lnTo>
                    <a:pt x="1352" y="528"/>
                  </a:lnTo>
                  <a:lnTo>
                    <a:pt x="1349" y="523"/>
                  </a:lnTo>
                  <a:lnTo>
                    <a:pt x="1347" y="521"/>
                  </a:lnTo>
                  <a:lnTo>
                    <a:pt x="1344" y="514"/>
                  </a:lnTo>
                  <a:lnTo>
                    <a:pt x="1340" y="509"/>
                  </a:lnTo>
                  <a:lnTo>
                    <a:pt x="1335" y="502"/>
                  </a:lnTo>
                  <a:lnTo>
                    <a:pt x="1335" y="502"/>
                  </a:lnTo>
                  <a:lnTo>
                    <a:pt x="1333" y="497"/>
                  </a:lnTo>
                  <a:lnTo>
                    <a:pt x="1330" y="493"/>
                  </a:lnTo>
                  <a:lnTo>
                    <a:pt x="1328" y="493"/>
                  </a:lnTo>
                  <a:lnTo>
                    <a:pt x="1323" y="497"/>
                  </a:lnTo>
                  <a:lnTo>
                    <a:pt x="1318" y="500"/>
                  </a:lnTo>
                  <a:lnTo>
                    <a:pt x="1314" y="502"/>
                  </a:lnTo>
                  <a:lnTo>
                    <a:pt x="1309" y="507"/>
                  </a:lnTo>
                  <a:lnTo>
                    <a:pt x="1297" y="514"/>
                  </a:lnTo>
                  <a:lnTo>
                    <a:pt x="1292" y="516"/>
                  </a:lnTo>
                  <a:lnTo>
                    <a:pt x="1285" y="521"/>
                  </a:lnTo>
                  <a:lnTo>
                    <a:pt x="1273" y="528"/>
                  </a:lnTo>
                  <a:lnTo>
                    <a:pt x="1264" y="535"/>
                  </a:lnTo>
                  <a:lnTo>
                    <a:pt x="1252" y="542"/>
                  </a:lnTo>
                  <a:lnTo>
                    <a:pt x="1240" y="549"/>
                  </a:lnTo>
                  <a:lnTo>
                    <a:pt x="1229" y="557"/>
                  </a:lnTo>
                  <a:lnTo>
                    <a:pt x="1217" y="561"/>
                  </a:lnTo>
                  <a:lnTo>
                    <a:pt x="1202" y="571"/>
                  </a:lnTo>
                  <a:lnTo>
                    <a:pt x="1188" y="580"/>
                  </a:lnTo>
                  <a:lnTo>
                    <a:pt x="1174" y="587"/>
                  </a:lnTo>
                  <a:lnTo>
                    <a:pt x="1160" y="597"/>
                  </a:lnTo>
                  <a:lnTo>
                    <a:pt x="1146" y="604"/>
                  </a:lnTo>
                  <a:lnTo>
                    <a:pt x="1131" y="613"/>
                  </a:lnTo>
                  <a:lnTo>
                    <a:pt x="1117" y="620"/>
                  </a:lnTo>
                  <a:lnTo>
                    <a:pt x="1103" y="628"/>
                  </a:lnTo>
                  <a:lnTo>
                    <a:pt x="1094" y="635"/>
                  </a:lnTo>
                  <a:lnTo>
                    <a:pt x="1084" y="639"/>
                  </a:lnTo>
                  <a:lnTo>
                    <a:pt x="1075" y="644"/>
                  </a:lnTo>
                  <a:lnTo>
                    <a:pt x="1065" y="649"/>
                  </a:lnTo>
                  <a:lnTo>
                    <a:pt x="1056" y="654"/>
                  </a:lnTo>
                  <a:lnTo>
                    <a:pt x="1044" y="661"/>
                  </a:lnTo>
                  <a:lnTo>
                    <a:pt x="1039" y="663"/>
                  </a:lnTo>
                  <a:lnTo>
                    <a:pt x="1034" y="665"/>
                  </a:lnTo>
                  <a:lnTo>
                    <a:pt x="1025" y="670"/>
                  </a:lnTo>
                  <a:lnTo>
                    <a:pt x="1025" y="670"/>
                  </a:lnTo>
                  <a:lnTo>
                    <a:pt x="1023" y="673"/>
                  </a:lnTo>
                  <a:lnTo>
                    <a:pt x="1020" y="673"/>
                  </a:lnTo>
                  <a:lnTo>
                    <a:pt x="1018" y="673"/>
                  </a:lnTo>
                  <a:lnTo>
                    <a:pt x="1018" y="673"/>
                  </a:lnTo>
                  <a:lnTo>
                    <a:pt x="1013" y="673"/>
                  </a:lnTo>
                  <a:lnTo>
                    <a:pt x="1013" y="670"/>
                  </a:lnTo>
                  <a:lnTo>
                    <a:pt x="1013" y="668"/>
                  </a:lnTo>
                  <a:lnTo>
                    <a:pt x="1016" y="668"/>
                  </a:lnTo>
                  <a:lnTo>
                    <a:pt x="1018" y="668"/>
                  </a:lnTo>
                  <a:lnTo>
                    <a:pt x="1020" y="668"/>
                  </a:lnTo>
                  <a:lnTo>
                    <a:pt x="1023" y="668"/>
                  </a:lnTo>
                  <a:lnTo>
                    <a:pt x="1023" y="668"/>
                  </a:lnTo>
                  <a:lnTo>
                    <a:pt x="1020" y="665"/>
                  </a:lnTo>
                  <a:lnTo>
                    <a:pt x="1020" y="665"/>
                  </a:lnTo>
                  <a:lnTo>
                    <a:pt x="1018" y="663"/>
                  </a:lnTo>
                  <a:lnTo>
                    <a:pt x="1016" y="661"/>
                  </a:lnTo>
                  <a:lnTo>
                    <a:pt x="1013" y="656"/>
                  </a:lnTo>
                  <a:lnTo>
                    <a:pt x="1011" y="654"/>
                  </a:lnTo>
                  <a:lnTo>
                    <a:pt x="1008" y="651"/>
                  </a:lnTo>
                  <a:lnTo>
                    <a:pt x="1006" y="651"/>
                  </a:lnTo>
                  <a:lnTo>
                    <a:pt x="1006" y="651"/>
                  </a:lnTo>
                  <a:lnTo>
                    <a:pt x="1004" y="651"/>
                  </a:lnTo>
                  <a:lnTo>
                    <a:pt x="1004" y="649"/>
                  </a:lnTo>
                  <a:lnTo>
                    <a:pt x="1004" y="649"/>
                  </a:lnTo>
                  <a:lnTo>
                    <a:pt x="1004" y="649"/>
                  </a:lnTo>
                  <a:lnTo>
                    <a:pt x="1006" y="649"/>
                  </a:lnTo>
                  <a:lnTo>
                    <a:pt x="1004" y="647"/>
                  </a:lnTo>
                  <a:lnTo>
                    <a:pt x="1004" y="647"/>
                  </a:lnTo>
                  <a:lnTo>
                    <a:pt x="1001" y="647"/>
                  </a:lnTo>
                  <a:lnTo>
                    <a:pt x="999" y="649"/>
                  </a:lnTo>
                  <a:lnTo>
                    <a:pt x="997" y="649"/>
                  </a:lnTo>
                  <a:lnTo>
                    <a:pt x="997" y="649"/>
                  </a:lnTo>
                  <a:lnTo>
                    <a:pt x="994" y="649"/>
                  </a:lnTo>
                  <a:lnTo>
                    <a:pt x="990" y="649"/>
                  </a:lnTo>
                  <a:lnTo>
                    <a:pt x="990" y="649"/>
                  </a:lnTo>
                  <a:lnTo>
                    <a:pt x="990" y="649"/>
                  </a:lnTo>
                  <a:lnTo>
                    <a:pt x="992" y="647"/>
                  </a:lnTo>
                  <a:lnTo>
                    <a:pt x="994" y="647"/>
                  </a:lnTo>
                  <a:lnTo>
                    <a:pt x="992" y="644"/>
                  </a:lnTo>
                  <a:lnTo>
                    <a:pt x="992" y="644"/>
                  </a:lnTo>
                  <a:lnTo>
                    <a:pt x="990" y="642"/>
                  </a:lnTo>
                  <a:lnTo>
                    <a:pt x="990" y="642"/>
                  </a:lnTo>
                  <a:lnTo>
                    <a:pt x="990" y="642"/>
                  </a:lnTo>
                  <a:lnTo>
                    <a:pt x="987" y="642"/>
                  </a:lnTo>
                  <a:lnTo>
                    <a:pt x="987" y="642"/>
                  </a:lnTo>
                  <a:lnTo>
                    <a:pt x="987" y="644"/>
                  </a:lnTo>
                  <a:lnTo>
                    <a:pt x="987" y="644"/>
                  </a:lnTo>
                  <a:lnTo>
                    <a:pt x="987" y="644"/>
                  </a:lnTo>
                  <a:lnTo>
                    <a:pt x="985" y="644"/>
                  </a:lnTo>
                  <a:lnTo>
                    <a:pt x="982" y="644"/>
                  </a:lnTo>
                  <a:lnTo>
                    <a:pt x="982" y="644"/>
                  </a:lnTo>
                  <a:lnTo>
                    <a:pt x="982" y="642"/>
                  </a:lnTo>
                  <a:lnTo>
                    <a:pt x="982" y="639"/>
                  </a:lnTo>
                  <a:lnTo>
                    <a:pt x="982" y="635"/>
                  </a:lnTo>
                  <a:lnTo>
                    <a:pt x="982" y="635"/>
                  </a:lnTo>
                  <a:lnTo>
                    <a:pt x="985" y="632"/>
                  </a:lnTo>
                  <a:lnTo>
                    <a:pt x="985" y="628"/>
                  </a:lnTo>
                  <a:lnTo>
                    <a:pt x="987" y="625"/>
                  </a:lnTo>
                  <a:lnTo>
                    <a:pt x="990" y="625"/>
                  </a:lnTo>
                  <a:lnTo>
                    <a:pt x="992" y="623"/>
                  </a:lnTo>
                  <a:lnTo>
                    <a:pt x="994" y="620"/>
                  </a:lnTo>
                  <a:lnTo>
                    <a:pt x="994" y="620"/>
                  </a:lnTo>
                  <a:lnTo>
                    <a:pt x="997" y="618"/>
                  </a:lnTo>
                  <a:lnTo>
                    <a:pt x="999" y="618"/>
                  </a:lnTo>
                  <a:lnTo>
                    <a:pt x="999" y="616"/>
                  </a:lnTo>
                  <a:lnTo>
                    <a:pt x="1001" y="616"/>
                  </a:lnTo>
                  <a:lnTo>
                    <a:pt x="1001" y="616"/>
                  </a:lnTo>
                  <a:lnTo>
                    <a:pt x="1004" y="613"/>
                  </a:lnTo>
                  <a:lnTo>
                    <a:pt x="1004" y="613"/>
                  </a:lnTo>
                  <a:lnTo>
                    <a:pt x="1006" y="613"/>
                  </a:lnTo>
                  <a:lnTo>
                    <a:pt x="1006" y="613"/>
                  </a:lnTo>
                  <a:lnTo>
                    <a:pt x="1008" y="611"/>
                  </a:lnTo>
                  <a:lnTo>
                    <a:pt x="1006" y="609"/>
                  </a:lnTo>
                  <a:lnTo>
                    <a:pt x="1004" y="609"/>
                  </a:lnTo>
                  <a:lnTo>
                    <a:pt x="1001" y="606"/>
                  </a:lnTo>
                  <a:lnTo>
                    <a:pt x="1001" y="606"/>
                  </a:lnTo>
                  <a:lnTo>
                    <a:pt x="999" y="606"/>
                  </a:lnTo>
                  <a:lnTo>
                    <a:pt x="999" y="606"/>
                  </a:lnTo>
                  <a:lnTo>
                    <a:pt x="997" y="606"/>
                  </a:lnTo>
                  <a:lnTo>
                    <a:pt x="997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992" y="606"/>
                  </a:lnTo>
                  <a:lnTo>
                    <a:pt x="992" y="604"/>
                  </a:lnTo>
                  <a:lnTo>
                    <a:pt x="990" y="599"/>
                  </a:lnTo>
                  <a:lnTo>
                    <a:pt x="990" y="594"/>
                  </a:lnTo>
                  <a:lnTo>
                    <a:pt x="987" y="592"/>
                  </a:lnTo>
                  <a:lnTo>
                    <a:pt x="987" y="590"/>
                  </a:lnTo>
                  <a:lnTo>
                    <a:pt x="985" y="587"/>
                  </a:lnTo>
                  <a:lnTo>
                    <a:pt x="982" y="587"/>
                  </a:lnTo>
                  <a:lnTo>
                    <a:pt x="980" y="587"/>
                  </a:lnTo>
                  <a:lnTo>
                    <a:pt x="980" y="585"/>
                  </a:lnTo>
                  <a:lnTo>
                    <a:pt x="978" y="585"/>
                  </a:lnTo>
                  <a:lnTo>
                    <a:pt x="978" y="583"/>
                  </a:lnTo>
                  <a:lnTo>
                    <a:pt x="978" y="583"/>
                  </a:lnTo>
                  <a:lnTo>
                    <a:pt x="975" y="580"/>
                  </a:lnTo>
                  <a:lnTo>
                    <a:pt x="973" y="580"/>
                  </a:lnTo>
                  <a:lnTo>
                    <a:pt x="971" y="583"/>
                  </a:lnTo>
                  <a:lnTo>
                    <a:pt x="968" y="583"/>
                  </a:lnTo>
                  <a:lnTo>
                    <a:pt x="968" y="585"/>
                  </a:lnTo>
                  <a:lnTo>
                    <a:pt x="966" y="585"/>
                  </a:lnTo>
                  <a:lnTo>
                    <a:pt x="963" y="587"/>
                  </a:lnTo>
                  <a:lnTo>
                    <a:pt x="963" y="590"/>
                  </a:lnTo>
                  <a:lnTo>
                    <a:pt x="963" y="592"/>
                  </a:lnTo>
                  <a:lnTo>
                    <a:pt x="966" y="594"/>
                  </a:lnTo>
                  <a:lnTo>
                    <a:pt x="966" y="594"/>
                  </a:lnTo>
                  <a:lnTo>
                    <a:pt x="968" y="597"/>
                  </a:lnTo>
                  <a:lnTo>
                    <a:pt x="968" y="599"/>
                  </a:lnTo>
                  <a:lnTo>
                    <a:pt x="968" y="602"/>
                  </a:lnTo>
                  <a:lnTo>
                    <a:pt x="968" y="602"/>
                  </a:lnTo>
                  <a:lnTo>
                    <a:pt x="968" y="604"/>
                  </a:lnTo>
                  <a:lnTo>
                    <a:pt x="971" y="606"/>
                  </a:lnTo>
                  <a:lnTo>
                    <a:pt x="971" y="609"/>
                  </a:lnTo>
                  <a:lnTo>
                    <a:pt x="968" y="609"/>
                  </a:lnTo>
                  <a:lnTo>
                    <a:pt x="966" y="609"/>
                  </a:lnTo>
                  <a:lnTo>
                    <a:pt x="966" y="609"/>
                  </a:lnTo>
                  <a:lnTo>
                    <a:pt x="963" y="611"/>
                  </a:lnTo>
                  <a:lnTo>
                    <a:pt x="961" y="613"/>
                  </a:lnTo>
                  <a:lnTo>
                    <a:pt x="961" y="616"/>
                  </a:lnTo>
                  <a:lnTo>
                    <a:pt x="961" y="618"/>
                  </a:lnTo>
                  <a:lnTo>
                    <a:pt x="963" y="618"/>
                  </a:lnTo>
                  <a:lnTo>
                    <a:pt x="963" y="620"/>
                  </a:lnTo>
                  <a:lnTo>
                    <a:pt x="966" y="620"/>
                  </a:lnTo>
                  <a:lnTo>
                    <a:pt x="966" y="623"/>
                  </a:lnTo>
                  <a:lnTo>
                    <a:pt x="968" y="625"/>
                  </a:lnTo>
                  <a:lnTo>
                    <a:pt x="968" y="628"/>
                  </a:lnTo>
                  <a:lnTo>
                    <a:pt x="968" y="630"/>
                  </a:lnTo>
                  <a:lnTo>
                    <a:pt x="968" y="630"/>
                  </a:lnTo>
                  <a:lnTo>
                    <a:pt x="971" y="632"/>
                  </a:lnTo>
                  <a:lnTo>
                    <a:pt x="973" y="635"/>
                  </a:lnTo>
                  <a:lnTo>
                    <a:pt x="973" y="637"/>
                  </a:lnTo>
                  <a:lnTo>
                    <a:pt x="973" y="637"/>
                  </a:lnTo>
                  <a:lnTo>
                    <a:pt x="973" y="637"/>
                  </a:lnTo>
                  <a:lnTo>
                    <a:pt x="973" y="639"/>
                  </a:lnTo>
                  <a:lnTo>
                    <a:pt x="973" y="639"/>
                  </a:lnTo>
                  <a:lnTo>
                    <a:pt x="975" y="642"/>
                  </a:lnTo>
                  <a:lnTo>
                    <a:pt x="975" y="642"/>
                  </a:lnTo>
                  <a:lnTo>
                    <a:pt x="975" y="642"/>
                  </a:lnTo>
                  <a:lnTo>
                    <a:pt x="978" y="644"/>
                  </a:lnTo>
                  <a:lnTo>
                    <a:pt x="980" y="644"/>
                  </a:lnTo>
                  <a:lnTo>
                    <a:pt x="982" y="647"/>
                  </a:lnTo>
                  <a:lnTo>
                    <a:pt x="982" y="649"/>
                  </a:lnTo>
                  <a:lnTo>
                    <a:pt x="985" y="649"/>
                  </a:lnTo>
                  <a:lnTo>
                    <a:pt x="985" y="649"/>
                  </a:lnTo>
                  <a:lnTo>
                    <a:pt x="985" y="651"/>
                  </a:lnTo>
                  <a:lnTo>
                    <a:pt x="987" y="651"/>
                  </a:lnTo>
                  <a:lnTo>
                    <a:pt x="987" y="651"/>
                  </a:lnTo>
                  <a:lnTo>
                    <a:pt x="987" y="654"/>
                  </a:lnTo>
                  <a:lnTo>
                    <a:pt x="987" y="654"/>
                  </a:lnTo>
                  <a:lnTo>
                    <a:pt x="987" y="656"/>
                  </a:lnTo>
                  <a:lnTo>
                    <a:pt x="987" y="658"/>
                  </a:lnTo>
                  <a:lnTo>
                    <a:pt x="987" y="661"/>
                  </a:lnTo>
                  <a:lnTo>
                    <a:pt x="990" y="663"/>
                  </a:lnTo>
                  <a:lnTo>
                    <a:pt x="990" y="665"/>
                  </a:lnTo>
                  <a:lnTo>
                    <a:pt x="992" y="665"/>
                  </a:lnTo>
                  <a:lnTo>
                    <a:pt x="992" y="668"/>
                  </a:lnTo>
                  <a:lnTo>
                    <a:pt x="994" y="668"/>
                  </a:lnTo>
                  <a:lnTo>
                    <a:pt x="994" y="670"/>
                  </a:lnTo>
                  <a:lnTo>
                    <a:pt x="994" y="673"/>
                  </a:lnTo>
                  <a:lnTo>
                    <a:pt x="992" y="673"/>
                  </a:lnTo>
                  <a:lnTo>
                    <a:pt x="992" y="675"/>
                  </a:lnTo>
                  <a:lnTo>
                    <a:pt x="990" y="675"/>
                  </a:lnTo>
                  <a:lnTo>
                    <a:pt x="990" y="675"/>
                  </a:lnTo>
                  <a:lnTo>
                    <a:pt x="990" y="677"/>
                  </a:lnTo>
                  <a:lnTo>
                    <a:pt x="990" y="680"/>
                  </a:lnTo>
                  <a:lnTo>
                    <a:pt x="990" y="682"/>
                  </a:lnTo>
                  <a:lnTo>
                    <a:pt x="990" y="682"/>
                  </a:lnTo>
                  <a:lnTo>
                    <a:pt x="990" y="682"/>
                  </a:lnTo>
                  <a:lnTo>
                    <a:pt x="990" y="684"/>
                  </a:lnTo>
                  <a:lnTo>
                    <a:pt x="992" y="684"/>
                  </a:lnTo>
                  <a:lnTo>
                    <a:pt x="992" y="684"/>
                  </a:lnTo>
                  <a:lnTo>
                    <a:pt x="992" y="687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92" y="689"/>
                  </a:lnTo>
                  <a:lnTo>
                    <a:pt x="992" y="692"/>
                  </a:lnTo>
                  <a:lnTo>
                    <a:pt x="994" y="694"/>
                  </a:lnTo>
                  <a:lnTo>
                    <a:pt x="994" y="696"/>
                  </a:lnTo>
                  <a:lnTo>
                    <a:pt x="997" y="699"/>
                  </a:lnTo>
                  <a:lnTo>
                    <a:pt x="997" y="701"/>
                  </a:lnTo>
                  <a:lnTo>
                    <a:pt x="997" y="701"/>
                  </a:lnTo>
                  <a:lnTo>
                    <a:pt x="997" y="703"/>
                  </a:lnTo>
                  <a:lnTo>
                    <a:pt x="999" y="703"/>
                  </a:lnTo>
                  <a:lnTo>
                    <a:pt x="999" y="706"/>
                  </a:lnTo>
                  <a:lnTo>
                    <a:pt x="1001" y="706"/>
                  </a:lnTo>
                  <a:lnTo>
                    <a:pt x="1001" y="706"/>
                  </a:lnTo>
                  <a:lnTo>
                    <a:pt x="1001" y="706"/>
                  </a:lnTo>
                  <a:lnTo>
                    <a:pt x="1004" y="706"/>
                  </a:lnTo>
                  <a:lnTo>
                    <a:pt x="1004" y="706"/>
                  </a:lnTo>
                  <a:lnTo>
                    <a:pt x="1004" y="708"/>
                  </a:lnTo>
                  <a:lnTo>
                    <a:pt x="1004" y="708"/>
                  </a:lnTo>
                  <a:lnTo>
                    <a:pt x="1004" y="710"/>
                  </a:lnTo>
                  <a:lnTo>
                    <a:pt x="1004" y="710"/>
                  </a:lnTo>
                  <a:lnTo>
                    <a:pt x="1004" y="713"/>
                  </a:lnTo>
                  <a:lnTo>
                    <a:pt x="1004" y="713"/>
                  </a:lnTo>
                  <a:lnTo>
                    <a:pt x="1004" y="715"/>
                  </a:lnTo>
                  <a:lnTo>
                    <a:pt x="1001" y="715"/>
                  </a:lnTo>
                  <a:lnTo>
                    <a:pt x="1001" y="718"/>
                  </a:lnTo>
                  <a:lnTo>
                    <a:pt x="999" y="718"/>
                  </a:lnTo>
                  <a:lnTo>
                    <a:pt x="999" y="720"/>
                  </a:lnTo>
                  <a:lnTo>
                    <a:pt x="999" y="722"/>
                  </a:lnTo>
                  <a:lnTo>
                    <a:pt x="999" y="725"/>
                  </a:lnTo>
                  <a:lnTo>
                    <a:pt x="999" y="725"/>
                  </a:lnTo>
                  <a:lnTo>
                    <a:pt x="999" y="725"/>
                  </a:lnTo>
                  <a:lnTo>
                    <a:pt x="999" y="727"/>
                  </a:lnTo>
                  <a:lnTo>
                    <a:pt x="999" y="727"/>
                  </a:lnTo>
                  <a:lnTo>
                    <a:pt x="999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4" y="729"/>
                  </a:lnTo>
                  <a:lnTo>
                    <a:pt x="994" y="727"/>
                  </a:lnTo>
                  <a:lnTo>
                    <a:pt x="992" y="725"/>
                  </a:lnTo>
                  <a:lnTo>
                    <a:pt x="990" y="722"/>
                  </a:lnTo>
                  <a:lnTo>
                    <a:pt x="987" y="722"/>
                  </a:lnTo>
                  <a:lnTo>
                    <a:pt x="987" y="722"/>
                  </a:lnTo>
                  <a:lnTo>
                    <a:pt x="985" y="722"/>
                  </a:lnTo>
                  <a:lnTo>
                    <a:pt x="982" y="720"/>
                  </a:lnTo>
                  <a:lnTo>
                    <a:pt x="982" y="718"/>
                  </a:lnTo>
                  <a:lnTo>
                    <a:pt x="982" y="718"/>
                  </a:lnTo>
                  <a:lnTo>
                    <a:pt x="982" y="715"/>
                  </a:lnTo>
                  <a:lnTo>
                    <a:pt x="985" y="715"/>
                  </a:lnTo>
                  <a:lnTo>
                    <a:pt x="985" y="713"/>
                  </a:lnTo>
                  <a:lnTo>
                    <a:pt x="987" y="710"/>
                  </a:lnTo>
                  <a:lnTo>
                    <a:pt x="985" y="708"/>
                  </a:lnTo>
                  <a:lnTo>
                    <a:pt x="982" y="708"/>
                  </a:lnTo>
                  <a:lnTo>
                    <a:pt x="980" y="708"/>
                  </a:lnTo>
                  <a:lnTo>
                    <a:pt x="978" y="708"/>
                  </a:lnTo>
                  <a:lnTo>
                    <a:pt x="975" y="708"/>
                  </a:lnTo>
                  <a:lnTo>
                    <a:pt x="973" y="708"/>
                  </a:lnTo>
                  <a:lnTo>
                    <a:pt x="971" y="708"/>
                  </a:lnTo>
                  <a:lnTo>
                    <a:pt x="968" y="706"/>
                  </a:lnTo>
                  <a:lnTo>
                    <a:pt x="966" y="706"/>
                  </a:lnTo>
                  <a:lnTo>
                    <a:pt x="966" y="703"/>
                  </a:lnTo>
                  <a:lnTo>
                    <a:pt x="966" y="701"/>
                  </a:lnTo>
                  <a:lnTo>
                    <a:pt x="966" y="701"/>
                  </a:lnTo>
                  <a:lnTo>
                    <a:pt x="963" y="699"/>
                  </a:lnTo>
                  <a:lnTo>
                    <a:pt x="961" y="699"/>
                  </a:lnTo>
                  <a:lnTo>
                    <a:pt x="959" y="699"/>
                  </a:lnTo>
                  <a:lnTo>
                    <a:pt x="956" y="699"/>
                  </a:lnTo>
                  <a:lnTo>
                    <a:pt x="954" y="696"/>
                  </a:lnTo>
                  <a:lnTo>
                    <a:pt x="952" y="696"/>
                  </a:lnTo>
                  <a:lnTo>
                    <a:pt x="949" y="694"/>
                  </a:lnTo>
                  <a:lnTo>
                    <a:pt x="947" y="694"/>
                  </a:lnTo>
                  <a:lnTo>
                    <a:pt x="945" y="694"/>
                  </a:lnTo>
                  <a:lnTo>
                    <a:pt x="942" y="694"/>
                  </a:lnTo>
                  <a:lnTo>
                    <a:pt x="940" y="696"/>
                  </a:lnTo>
                  <a:lnTo>
                    <a:pt x="937" y="696"/>
                  </a:lnTo>
                  <a:lnTo>
                    <a:pt x="935" y="696"/>
                  </a:lnTo>
                  <a:lnTo>
                    <a:pt x="935" y="696"/>
                  </a:lnTo>
                  <a:lnTo>
                    <a:pt x="935" y="696"/>
                  </a:lnTo>
                  <a:lnTo>
                    <a:pt x="933" y="696"/>
                  </a:lnTo>
                  <a:lnTo>
                    <a:pt x="933" y="696"/>
                  </a:lnTo>
                  <a:lnTo>
                    <a:pt x="933" y="696"/>
                  </a:lnTo>
                  <a:lnTo>
                    <a:pt x="930" y="696"/>
                  </a:lnTo>
                  <a:lnTo>
                    <a:pt x="930" y="696"/>
                  </a:lnTo>
                  <a:lnTo>
                    <a:pt x="928" y="699"/>
                  </a:lnTo>
                  <a:lnTo>
                    <a:pt x="928" y="699"/>
                  </a:lnTo>
                  <a:lnTo>
                    <a:pt x="928" y="699"/>
                  </a:lnTo>
                  <a:lnTo>
                    <a:pt x="926" y="699"/>
                  </a:lnTo>
                  <a:lnTo>
                    <a:pt x="926" y="701"/>
                  </a:lnTo>
                  <a:lnTo>
                    <a:pt x="926" y="703"/>
                  </a:lnTo>
                  <a:lnTo>
                    <a:pt x="926" y="703"/>
                  </a:lnTo>
                  <a:lnTo>
                    <a:pt x="926" y="706"/>
                  </a:lnTo>
                  <a:lnTo>
                    <a:pt x="926" y="706"/>
                  </a:lnTo>
                  <a:lnTo>
                    <a:pt x="928" y="708"/>
                  </a:lnTo>
                  <a:lnTo>
                    <a:pt x="928" y="713"/>
                  </a:lnTo>
                  <a:lnTo>
                    <a:pt x="928" y="715"/>
                  </a:lnTo>
                  <a:lnTo>
                    <a:pt x="928" y="715"/>
                  </a:lnTo>
                  <a:lnTo>
                    <a:pt x="926" y="715"/>
                  </a:lnTo>
                  <a:lnTo>
                    <a:pt x="926" y="715"/>
                  </a:lnTo>
                  <a:lnTo>
                    <a:pt x="923" y="713"/>
                  </a:lnTo>
                  <a:lnTo>
                    <a:pt x="923" y="713"/>
                  </a:lnTo>
                  <a:lnTo>
                    <a:pt x="921" y="713"/>
                  </a:lnTo>
                  <a:lnTo>
                    <a:pt x="921" y="713"/>
                  </a:lnTo>
                  <a:lnTo>
                    <a:pt x="919" y="713"/>
                  </a:lnTo>
                  <a:lnTo>
                    <a:pt x="916" y="713"/>
                  </a:lnTo>
                  <a:lnTo>
                    <a:pt x="916" y="713"/>
                  </a:lnTo>
                  <a:lnTo>
                    <a:pt x="916" y="713"/>
                  </a:lnTo>
                  <a:lnTo>
                    <a:pt x="916" y="715"/>
                  </a:lnTo>
                  <a:lnTo>
                    <a:pt x="914" y="715"/>
                  </a:lnTo>
                  <a:lnTo>
                    <a:pt x="916" y="718"/>
                  </a:lnTo>
                  <a:lnTo>
                    <a:pt x="916" y="718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4" y="720"/>
                  </a:lnTo>
                  <a:lnTo>
                    <a:pt x="914" y="720"/>
                  </a:lnTo>
                  <a:lnTo>
                    <a:pt x="914" y="720"/>
                  </a:lnTo>
                  <a:lnTo>
                    <a:pt x="911" y="722"/>
                  </a:lnTo>
                  <a:lnTo>
                    <a:pt x="911" y="722"/>
                  </a:lnTo>
                  <a:lnTo>
                    <a:pt x="909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2" y="722"/>
                  </a:lnTo>
                  <a:lnTo>
                    <a:pt x="900" y="720"/>
                  </a:lnTo>
                  <a:lnTo>
                    <a:pt x="900" y="718"/>
                  </a:lnTo>
                  <a:lnTo>
                    <a:pt x="900" y="715"/>
                  </a:lnTo>
                  <a:lnTo>
                    <a:pt x="897" y="713"/>
                  </a:lnTo>
                  <a:lnTo>
                    <a:pt x="897" y="713"/>
                  </a:lnTo>
                  <a:lnTo>
                    <a:pt x="895" y="713"/>
                  </a:lnTo>
                  <a:lnTo>
                    <a:pt x="892" y="713"/>
                  </a:lnTo>
                  <a:lnTo>
                    <a:pt x="892" y="715"/>
                  </a:lnTo>
                  <a:lnTo>
                    <a:pt x="890" y="713"/>
                  </a:lnTo>
                  <a:lnTo>
                    <a:pt x="890" y="713"/>
                  </a:lnTo>
                  <a:lnTo>
                    <a:pt x="888" y="713"/>
                  </a:lnTo>
                  <a:lnTo>
                    <a:pt x="888" y="713"/>
                  </a:lnTo>
                  <a:lnTo>
                    <a:pt x="885" y="710"/>
                  </a:lnTo>
                  <a:lnTo>
                    <a:pt x="885" y="710"/>
                  </a:lnTo>
                  <a:lnTo>
                    <a:pt x="885" y="710"/>
                  </a:lnTo>
                  <a:lnTo>
                    <a:pt x="883" y="710"/>
                  </a:lnTo>
                  <a:lnTo>
                    <a:pt x="883" y="708"/>
                  </a:lnTo>
                  <a:lnTo>
                    <a:pt x="883" y="710"/>
                  </a:lnTo>
                  <a:lnTo>
                    <a:pt x="881" y="710"/>
                  </a:lnTo>
                  <a:lnTo>
                    <a:pt x="883" y="713"/>
                  </a:lnTo>
                  <a:lnTo>
                    <a:pt x="883" y="715"/>
                  </a:lnTo>
                  <a:lnTo>
                    <a:pt x="883" y="715"/>
                  </a:lnTo>
                  <a:lnTo>
                    <a:pt x="885" y="718"/>
                  </a:lnTo>
                  <a:lnTo>
                    <a:pt x="885" y="718"/>
                  </a:lnTo>
                  <a:lnTo>
                    <a:pt x="885" y="718"/>
                  </a:lnTo>
                  <a:lnTo>
                    <a:pt x="885" y="720"/>
                  </a:lnTo>
                  <a:lnTo>
                    <a:pt x="885" y="720"/>
                  </a:lnTo>
                  <a:lnTo>
                    <a:pt x="885" y="722"/>
                  </a:lnTo>
                  <a:lnTo>
                    <a:pt x="885" y="722"/>
                  </a:lnTo>
                  <a:lnTo>
                    <a:pt x="888" y="725"/>
                  </a:lnTo>
                  <a:lnTo>
                    <a:pt x="888" y="725"/>
                  </a:lnTo>
                  <a:lnTo>
                    <a:pt x="888" y="725"/>
                  </a:lnTo>
                  <a:lnTo>
                    <a:pt x="885" y="725"/>
                  </a:lnTo>
                  <a:lnTo>
                    <a:pt x="885" y="725"/>
                  </a:lnTo>
                  <a:lnTo>
                    <a:pt x="885" y="725"/>
                  </a:lnTo>
                  <a:lnTo>
                    <a:pt x="883" y="725"/>
                  </a:lnTo>
                  <a:lnTo>
                    <a:pt x="883" y="725"/>
                  </a:lnTo>
                  <a:lnTo>
                    <a:pt x="881" y="722"/>
                  </a:lnTo>
                  <a:lnTo>
                    <a:pt x="878" y="722"/>
                  </a:lnTo>
                  <a:lnTo>
                    <a:pt x="878" y="720"/>
                  </a:lnTo>
                  <a:lnTo>
                    <a:pt x="876" y="718"/>
                  </a:lnTo>
                  <a:lnTo>
                    <a:pt x="876" y="715"/>
                  </a:lnTo>
                  <a:lnTo>
                    <a:pt x="874" y="715"/>
                  </a:lnTo>
                  <a:lnTo>
                    <a:pt x="874" y="713"/>
                  </a:lnTo>
                  <a:lnTo>
                    <a:pt x="871" y="713"/>
                  </a:lnTo>
                  <a:lnTo>
                    <a:pt x="871" y="710"/>
                  </a:lnTo>
                  <a:lnTo>
                    <a:pt x="871" y="710"/>
                  </a:lnTo>
                  <a:lnTo>
                    <a:pt x="871" y="708"/>
                  </a:lnTo>
                  <a:lnTo>
                    <a:pt x="871" y="708"/>
                  </a:lnTo>
                  <a:lnTo>
                    <a:pt x="874" y="706"/>
                  </a:lnTo>
                  <a:lnTo>
                    <a:pt x="874" y="706"/>
                  </a:lnTo>
                  <a:lnTo>
                    <a:pt x="876" y="703"/>
                  </a:lnTo>
                  <a:lnTo>
                    <a:pt x="876" y="703"/>
                  </a:lnTo>
                  <a:lnTo>
                    <a:pt x="874" y="703"/>
                  </a:lnTo>
                  <a:lnTo>
                    <a:pt x="874" y="703"/>
                  </a:lnTo>
                  <a:lnTo>
                    <a:pt x="874" y="701"/>
                  </a:lnTo>
                  <a:lnTo>
                    <a:pt x="871" y="701"/>
                  </a:lnTo>
                  <a:lnTo>
                    <a:pt x="871" y="701"/>
                  </a:lnTo>
                  <a:lnTo>
                    <a:pt x="871" y="699"/>
                  </a:lnTo>
                  <a:lnTo>
                    <a:pt x="871" y="699"/>
                  </a:lnTo>
                  <a:lnTo>
                    <a:pt x="869" y="699"/>
                  </a:lnTo>
                  <a:lnTo>
                    <a:pt x="869" y="696"/>
                  </a:lnTo>
                  <a:lnTo>
                    <a:pt x="869" y="696"/>
                  </a:lnTo>
                  <a:lnTo>
                    <a:pt x="866" y="696"/>
                  </a:lnTo>
                  <a:lnTo>
                    <a:pt x="866" y="696"/>
                  </a:lnTo>
                  <a:lnTo>
                    <a:pt x="866" y="694"/>
                  </a:lnTo>
                  <a:lnTo>
                    <a:pt x="866" y="694"/>
                  </a:lnTo>
                  <a:lnTo>
                    <a:pt x="866" y="694"/>
                  </a:lnTo>
                  <a:lnTo>
                    <a:pt x="869" y="694"/>
                  </a:lnTo>
                  <a:lnTo>
                    <a:pt x="869" y="692"/>
                  </a:lnTo>
                  <a:lnTo>
                    <a:pt x="866" y="692"/>
                  </a:lnTo>
                  <a:lnTo>
                    <a:pt x="864" y="689"/>
                  </a:lnTo>
                  <a:lnTo>
                    <a:pt x="864" y="689"/>
                  </a:lnTo>
                  <a:lnTo>
                    <a:pt x="864" y="687"/>
                  </a:lnTo>
                  <a:lnTo>
                    <a:pt x="862" y="687"/>
                  </a:lnTo>
                  <a:lnTo>
                    <a:pt x="862" y="687"/>
                  </a:lnTo>
                  <a:lnTo>
                    <a:pt x="862" y="684"/>
                  </a:lnTo>
                  <a:lnTo>
                    <a:pt x="862" y="684"/>
                  </a:lnTo>
                  <a:lnTo>
                    <a:pt x="862" y="684"/>
                  </a:lnTo>
                  <a:lnTo>
                    <a:pt x="862" y="682"/>
                  </a:lnTo>
                  <a:lnTo>
                    <a:pt x="859" y="682"/>
                  </a:lnTo>
                  <a:lnTo>
                    <a:pt x="859" y="680"/>
                  </a:lnTo>
                  <a:lnTo>
                    <a:pt x="859" y="680"/>
                  </a:lnTo>
                  <a:lnTo>
                    <a:pt x="859" y="677"/>
                  </a:lnTo>
                  <a:lnTo>
                    <a:pt x="862" y="677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62" y="675"/>
                  </a:lnTo>
                  <a:lnTo>
                    <a:pt x="862" y="673"/>
                  </a:lnTo>
                  <a:lnTo>
                    <a:pt x="859" y="673"/>
                  </a:lnTo>
                  <a:lnTo>
                    <a:pt x="859" y="670"/>
                  </a:lnTo>
                  <a:lnTo>
                    <a:pt x="857" y="670"/>
                  </a:lnTo>
                  <a:lnTo>
                    <a:pt x="857" y="668"/>
                  </a:lnTo>
                  <a:lnTo>
                    <a:pt x="857" y="665"/>
                  </a:lnTo>
                  <a:lnTo>
                    <a:pt x="859" y="665"/>
                  </a:lnTo>
                  <a:lnTo>
                    <a:pt x="859" y="663"/>
                  </a:lnTo>
                  <a:lnTo>
                    <a:pt x="859" y="661"/>
                  </a:lnTo>
                  <a:lnTo>
                    <a:pt x="859" y="661"/>
                  </a:lnTo>
                  <a:lnTo>
                    <a:pt x="857" y="661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2" y="656"/>
                  </a:lnTo>
                  <a:lnTo>
                    <a:pt x="850" y="656"/>
                  </a:lnTo>
                  <a:lnTo>
                    <a:pt x="850" y="654"/>
                  </a:lnTo>
                  <a:lnTo>
                    <a:pt x="848" y="654"/>
                  </a:lnTo>
                  <a:lnTo>
                    <a:pt x="848" y="654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3" y="654"/>
                  </a:lnTo>
                  <a:lnTo>
                    <a:pt x="843" y="656"/>
                  </a:lnTo>
                  <a:lnTo>
                    <a:pt x="845" y="656"/>
                  </a:lnTo>
                  <a:lnTo>
                    <a:pt x="845" y="658"/>
                  </a:lnTo>
                  <a:lnTo>
                    <a:pt x="845" y="661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3" y="665"/>
                  </a:lnTo>
                  <a:lnTo>
                    <a:pt x="843" y="665"/>
                  </a:lnTo>
                  <a:lnTo>
                    <a:pt x="840" y="665"/>
                  </a:lnTo>
                  <a:lnTo>
                    <a:pt x="840" y="665"/>
                  </a:lnTo>
                  <a:lnTo>
                    <a:pt x="840" y="668"/>
                  </a:lnTo>
                  <a:lnTo>
                    <a:pt x="840" y="670"/>
                  </a:lnTo>
                  <a:lnTo>
                    <a:pt x="843" y="675"/>
                  </a:lnTo>
                  <a:lnTo>
                    <a:pt x="845" y="677"/>
                  </a:lnTo>
                  <a:lnTo>
                    <a:pt x="845" y="677"/>
                  </a:lnTo>
                  <a:lnTo>
                    <a:pt x="845" y="680"/>
                  </a:lnTo>
                  <a:lnTo>
                    <a:pt x="848" y="682"/>
                  </a:lnTo>
                  <a:lnTo>
                    <a:pt x="848" y="684"/>
                  </a:lnTo>
                  <a:lnTo>
                    <a:pt x="845" y="687"/>
                  </a:lnTo>
                  <a:lnTo>
                    <a:pt x="845" y="687"/>
                  </a:lnTo>
                  <a:lnTo>
                    <a:pt x="843" y="689"/>
                  </a:lnTo>
                  <a:lnTo>
                    <a:pt x="843" y="692"/>
                  </a:lnTo>
                  <a:lnTo>
                    <a:pt x="843" y="692"/>
                  </a:lnTo>
                  <a:lnTo>
                    <a:pt x="840" y="692"/>
                  </a:lnTo>
                  <a:lnTo>
                    <a:pt x="838" y="689"/>
                  </a:lnTo>
                  <a:lnTo>
                    <a:pt x="838" y="687"/>
                  </a:lnTo>
                  <a:lnTo>
                    <a:pt x="836" y="687"/>
                  </a:lnTo>
                  <a:lnTo>
                    <a:pt x="836" y="689"/>
                  </a:lnTo>
                  <a:lnTo>
                    <a:pt x="838" y="692"/>
                  </a:lnTo>
                  <a:lnTo>
                    <a:pt x="838" y="694"/>
                  </a:lnTo>
                  <a:lnTo>
                    <a:pt x="838" y="694"/>
                  </a:lnTo>
                  <a:lnTo>
                    <a:pt x="838" y="694"/>
                  </a:lnTo>
                  <a:lnTo>
                    <a:pt x="836" y="692"/>
                  </a:lnTo>
                  <a:lnTo>
                    <a:pt x="836" y="692"/>
                  </a:lnTo>
                  <a:lnTo>
                    <a:pt x="833" y="692"/>
                  </a:lnTo>
                  <a:lnTo>
                    <a:pt x="833" y="694"/>
                  </a:lnTo>
                  <a:lnTo>
                    <a:pt x="831" y="694"/>
                  </a:lnTo>
                  <a:lnTo>
                    <a:pt x="831" y="694"/>
                  </a:lnTo>
                  <a:lnTo>
                    <a:pt x="829" y="694"/>
                  </a:lnTo>
                  <a:lnTo>
                    <a:pt x="829" y="694"/>
                  </a:lnTo>
                  <a:lnTo>
                    <a:pt x="826" y="694"/>
                  </a:lnTo>
                  <a:lnTo>
                    <a:pt x="826" y="689"/>
                  </a:lnTo>
                  <a:lnTo>
                    <a:pt x="826" y="687"/>
                  </a:lnTo>
                  <a:lnTo>
                    <a:pt x="824" y="684"/>
                  </a:lnTo>
                  <a:lnTo>
                    <a:pt x="824" y="682"/>
                  </a:lnTo>
                  <a:lnTo>
                    <a:pt x="821" y="680"/>
                  </a:lnTo>
                  <a:lnTo>
                    <a:pt x="821" y="680"/>
                  </a:lnTo>
                  <a:lnTo>
                    <a:pt x="819" y="677"/>
                  </a:lnTo>
                  <a:lnTo>
                    <a:pt x="819" y="675"/>
                  </a:lnTo>
                  <a:lnTo>
                    <a:pt x="819" y="673"/>
                  </a:lnTo>
                  <a:lnTo>
                    <a:pt x="819" y="670"/>
                  </a:lnTo>
                  <a:lnTo>
                    <a:pt x="819" y="670"/>
                  </a:lnTo>
                  <a:lnTo>
                    <a:pt x="819" y="668"/>
                  </a:lnTo>
                  <a:lnTo>
                    <a:pt x="819" y="665"/>
                  </a:lnTo>
                  <a:lnTo>
                    <a:pt x="819" y="663"/>
                  </a:lnTo>
                  <a:lnTo>
                    <a:pt x="819" y="661"/>
                  </a:lnTo>
                  <a:lnTo>
                    <a:pt x="819" y="658"/>
                  </a:lnTo>
                  <a:lnTo>
                    <a:pt x="817" y="658"/>
                  </a:lnTo>
                  <a:lnTo>
                    <a:pt x="817" y="656"/>
                  </a:lnTo>
                  <a:lnTo>
                    <a:pt x="814" y="656"/>
                  </a:lnTo>
                  <a:lnTo>
                    <a:pt x="814" y="654"/>
                  </a:lnTo>
                  <a:lnTo>
                    <a:pt x="812" y="651"/>
                  </a:lnTo>
                  <a:lnTo>
                    <a:pt x="812" y="649"/>
                  </a:lnTo>
                  <a:lnTo>
                    <a:pt x="812" y="647"/>
                  </a:lnTo>
                  <a:lnTo>
                    <a:pt x="812" y="644"/>
                  </a:lnTo>
                  <a:lnTo>
                    <a:pt x="812" y="639"/>
                  </a:lnTo>
                  <a:lnTo>
                    <a:pt x="812" y="639"/>
                  </a:lnTo>
                  <a:lnTo>
                    <a:pt x="810" y="637"/>
                  </a:lnTo>
                  <a:lnTo>
                    <a:pt x="810" y="637"/>
                  </a:lnTo>
                  <a:lnTo>
                    <a:pt x="807" y="637"/>
                  </a:lnTo>
                  <a:lnTo>
                    <a:pt x="807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0" y="637"/>
                  </a:lnTo>
                  <a:lnTo>
                    <a:pt x="800" y="635"/>
                  </a:lnTo>
                  <a:lnTo>
                    <a:pt x="798" y="635"/>
                  </a:lnTo>
                  <a:lnTo>
                    <a:pt x="798" y="635"/>
                  </a:lnTo>
                  <a:lnTo>
                    <a:pt x="795" y="632"/>
                  </a:lnTo>
                  <a:lnTo>
                    <a:pt x="795" y="632"/>
                  </a:lnTo>
                  <a:lnTo>
                    <a:pt x="795" y="632"/>
                  </a:lnTo>
                  <a:lnTo>
                    <a:pt x="793" y="630"/>
                  </a:lnTo>
                  <a:lnTo>
                    <a:pt x="793" y="630"/>
                  </a:lnTo>
                  <a:lnTo>
                    <a:pt x="793" y="628"/>
                  </a:lnTo>
                  <a:lnTo>
                    <a:pt x="793" y="628"/>
                  </a:lnTo>
                  <a:lnTo>
                    <a:pt x="791" y="625"/>
                  </a:lnTo>
                  <a:lnTo>
                    <a:pt x="788" y="625"/>
                  </a:lnTo>
                  <a:lnTo>
                    <a:pt x="786" y="628"/>
                  </a:lnTo>
                  <a:lnTo>
                    <a:pt x="784" y="628"/>
                  </a:lnTo>
                  <a:lnTo>
                    <a:pt x="781" y="628"/>
                  </a:lnTo>
                  <a:lnTo>
                    <a:pt x="779" y="630"/>
                  </a:lnTo>
                  <a:lnTo>
                    <a:pt x="777" y="630"/>
                  </a:lnTo>
                  <a:lnTo>
                    <a:pt x="774" y="630"/>
                  </a:lnTo>
                  <a:lnTo>
                    <a:pt x="772" y="628"/>
                  </a:lnTo>
                  <a:lnTo>
                    <a:pt x="769" y="623"/>
                  </a:lnTo>
                  <a:lnTo>
                    <a:pt x="769" y="616"/>
                  </a:lnTo>
                  <a:lnTo>
                    <a:pt x="767" y="613"/>
                  </a:lnTo>
                  <a:lnTo>
                    <a:pt x="767" y="611"/>
                  </a:lnTo>
                  <a:lnTo>
                    <a:pt x="765" y="611"/>
                  </a:lnTo>
                  <a:lnTo>
                    <a:pt x="765" y="611"/>
                  </a:lnTo>
                  <a:lnTo>
                    <a:pt x="762" y="611"/>
                  </a:lnTo>
                  <a:lnTo>
                    <a:pt x="762" y="611"/>
                  </a:lnTo>
                  <a:lnTo>
                    <a:pt x="760" y="611"/>
                  </a:lnTo>
                  <a:lnTo>
                    <a:pt x="760" y="611"/>
                  </a:lnTo>
                  <a:lnTo>
                    <a:pt x="758" y="611"/>
                  </a:lnTo>
                  <a:lnTo>
                    <a:pt x="758" y="609"/>
                  </a:lnTo>
                  <a:lnTo>
                    <a:pt x="758" y="609"/>
                  </a:lnTo>
                  <a:lnTo>
                    <a:pt x="758" y="606"/>
                  </a:lnTo>
                  <a:lnTo>
                    <a:pt x="755" y="606"/>
                  </a:lnTo>
                  <a:lnTo>
                    <a:pt x="755" y="606"/>
                  </a:lnTo>
                  <a:lnTo>
                    <a:pt x="753" y="604"/>
                  </a:lnTo>
                  <a:lnTo>
                    <a:pt x="753" y="604"/>
                  </a:lnTo>
                  <a:lnTo>
                    <a:pt x="753" y="604"/>
                  </a:lnTo>
                  <a:lnTo>
                    <a:pt x="751" y="604"/>
                  </a:lnTo>
                  <a:lnTo>
                    <a:pt x="748" y="602"/>
                  </a:lnTo>
                  <a:lnTo>
                    <a:pt x="746" y="602"/>
                  </a:lnTo>
                  <a:lnTo>
                    <a:pt x="743" y="602"/>
                  </a:lnTo>
                  <a:lnTo>
                    <a:pt x="741" y="599"/>
                  </a:lnTo>
                  <a:lnTo>
                    <a:pt x="741" y="599"/>
                  </a:lnTo>
                  <a:lnTo>
                    <a:pt x="741" y="597"/>
                  </a:lnTo>
                  <a:lnTo>
                    <a:pt x="741" y="594"/>
                  </a:lnTo>
                  <a:lnTo>
                    <a:pt x="741" y="594"/>
                  </a:lnTo>
                  <a:lnTo>
                    <a:pt x="741" y="592"/>
                  </a:lnTo>
                  <a:lnTo>
                    <a:pt x="741" y="592"/>
                  </a:lnTo>
                  <a:lnTo>
                    <a:pt x="741" y="590"/>
                  </a:lnTo>
                  <a:lnTo>
                    <a:pt x="741" y="590"/>
                  </a:lnTo>
                  <a:lnTo>
                    <a:pt x="743" y="587"/>
                  </a:lnTo>
                  <a:lnTo>
                    <a:pt x="743" y="587"/>
                  </a:lnTo>
                  <a:lnTo>
                    <a:pt x="743" y="585"/>
                  </a:lnTo>
                  <a:lnTo>
                    <a:pt x="743" y="585"/>
                  </a:lnTo>
                  <a:lnTo>
                    <a:pt x="743" y="583"/>
                  </a:lnTo>
                  <a:lnTo>
                    <a:pt x="743" y="583"/>
                  </a:lnTo>
                  <a:lnTo>
                    <a:pt x="746" y="583"/>
                  </a:lnTo>
                  <a:lnTo>
                    <a:pt x="746" y="583"/>
                  </a:lnTo>
                  <a:lnTo>
                    <a:pt x="746" y="580"/>
                  </a:lnTo>
                  <a:lnTo>
                    <a:pt x="746" y="580"/>
                  </a:lnTo>
                  <a:lnTo>
                    <a:pt x="746" y="580"/>
                  </a:lnTo>
                  <a:lnTo>
                    <a:pt x="746" y="578"/>
                  </a:lnTo>
                  <a:lnTo>
                    <a:pt x="748" y="578"/>
                  </a:lnTo>
                  <a:lnTo>
                    <a:pt x="748" y="578"/>
                  </a:lnTo>
                  <a:lnTo>
                    <a:pt x="748" y="578"/>
                  </a:lnTo>
                  <a:lnTo>
                    <a:pt x="748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3"/>
                  </a:lnTo>
                  <a:lnTo>
                    <a:pt x="746" y="571"/>
                  </a:lnTo>
                  <a:lnTo>
                    <a:pt x="743" y="571"/>
                  </a:lnTo>
                  <a:lnTo>
                    <a:pt x="741" y="571"/>
                  </a:lnTo>
                  <a:lnTo>
                    <a:pt x="741" y="568"/>
                  </a:lnTo>
                  <a:lnTo>
                    <a:pt x="739" y="568"/>
                  </a:lnTo>
                  <a:lnTo>
                    <a:pt x="736" y="566"/>
                  </a:lnTo>
                  <a:lnTo>
                    <a:pt x="736" y="566"/>
                  </a:lnTo>
                  <a:lnTo>
                    <a:pt x="736" y="564"/>
                  </a:lnTo>
                  <a:lnTo>
                    <a:pt x="736" y="564"/>
                  </a:lnTo>
                  <a:lnTo>
                    <a:pt x="734" y="561"/>
                  </a:lnTo>
                  <a:lnTo>
                    <a:pt x="734" y="561"/>
                  </a:lnTo>
                  <a:lnTo>
                    <a:pt x="734" y="561"/>
                  </a:lnTo>
                  <a:lnTo>
                    <a:pt x="732" y="561"/>
                  </a:lnTo>
                  <a:lnTo>
                    <a:pt x="732" y="559"/>
                  </a:lnTo>
                  <a:lnTo>
                    <a:pt x="732" y="557"/>
                  </a:lnTo>
                  <a:lnTo>
                    <a:pt x="729" y="554"/>
                  </a:lnTo>
                  <a:lnTo>
                    <a:pt x="729" y="552"/>
                  </a:lnTo>
                  <a:lnTo>
                    <a:pt x="729" y="552"/>
                  </a:lnTo>
                  <a:lnTo>
                    <a:pt x="732" y="549"/>
                  </a:lnTo>
                  <a:lnTo>
                    <a:pt x="732" y="549"/>
                  </a:lnTo>
                  <a:lnTo>
                    <a:pt x="734" y="547"/>
                  </a:lnTo>
                  <a:lnTo>
                    <a:pt x="736" y="547"/>
                  </a:lnTo>
                  <a:lnTo>
                    <a:pt x="739" y="549"/>
                  </a:lnTo>
                  <a:lnTo>
                    <a:pt x="741" y="549"/>
                  </a:lnTo>
                  <a:lnTo>
                    <a:pt x="743" y="552"/>
                  </a:lnTo>
                  <a:lnTo>
                    <a:pt x="746" y="549"/>
                  </a:lnTo>
                  <a:lnTo>
                    <a:pt x="746" y="549"/>
                  </a:lnTo>
                  <a:lnTo>
                    <a:pt x="746" y="547"/>
                  </a:lnTo>
                  <a:lnTo>
                    <a:pt x="746" y="547"/>
                  </a:lnTo>
                  <a:lnTo>
                    <a:pt x="746" y="547"/>
                  </a:lnTo>
                  <a:lnTo>
                    <a:pt x="746" y="545"/>
                  </a:lnTo>
                  <a:lnTo>
                    <a:pt x="746" y="545"/>
                  </a:lnTo>
                  <a:lnTo>
                    <a:pt x="746" y="542"/>
                  </a:lnTo>
                  <a:lnTo>
                    <a:pt x="746" y="542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8" y="538"/>
                  </a:lnTo>
                  <a:lnTo>
                    <a:pt x="748" y="538"/>
                  </a:lnTo>
                  <a:lnTo>
                    <a:pt x="751" y="538"/>
                  </a:lnTo>
                  <a:lnTo>
                    <a:pt x="751" y="538"/>
                  </a:lnTo>
                  <a:lnTo>
                    <a:pt x="753" y="538"/>
                  </a:lnTo>
                  <a:lnTo>
                    <a:pt x="753" y="535"/>
                  </a:lnTo>
                  <a:lnTo>
                    <a:pt x="753" y="533"/>
                  </a:lnTo>
                  <a:lnTo>
                    <a:pt x="753" y="533"/>
                  </a:lnTo>
                  <a:lnTo>
                    <a:pt x="751" y="533"/>
                  </a:lnTo>
                  <a:lnTo>
                    <a:pt x="748" y="533"/>
                  </a:lnTo>
                  <a:lnTo>
                    <a:pt x="748" y="533"/>
                  </a:lnTo>
                  <a:lnTo>
                    <a:pt x="746" y="533"/>
                  </a:lnTo>
                  <a:lnTo>
                    <a:pt x="746" y="533"/>
                  </a:lnTo>
                  <a:lnTo>
                    <a:pt x="746" y="535"/>
                  </a:lnTo>
                  <a:lnTo>
                    <a:pt x="743" y="535"/>
                  </a:lnTo>
                  <a:lnTo>
                    <a:pt x="743" y="535"/>
                  </a:lnTo>
                  <a:lnTo>
                    <a:pt x="743" y="535"/>
                  </a:lnTo>
                  <a:lnTo>
                    <a:pt x="743" y="533"/>
                  </a:lnTo>
                  <a:lnTo>
                    <a:pt x="743" y="533"/>
                  </a:lnTo>
                  <a:lnTo>
                    <a:pt x="743" y="533"/>
                  </a:lnTo>
                  <a:lnTo>
                    <a:pt x="743" y="531"/>
                  </a:lnTo>
                  <a:lnTo>
                    <a:pt x="743" y="531"/>
                  </a:lnTo>
                  <a:lnTo>
                    <a:pt x="741" y="531"/>
                  </a:lnTo>
                  <a:lnTo>
                    <a:pt x="741" y="531"/>
                  </a:lnTo>
                  <a:lnTo>
                    <a:pt x="739" y="528"/>
                  </a:lnTo>
                  <a:lnTo>
                    <a:pt x="736" y="528"/>
                  </a:lnTo>
                  <a:lnTo>
                    <a:pt x="734" y="528"/>
                  </a:lnTo>
                  <a:lnTo>
                    <a:pt x="734" y="526"/>
                  </a:lnTo>
                  <a:lnTo>
                    <a:pt x="734" y="526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2" y="521"/>
                  </a:lnTo>
                  <a:lnTo>
                    <a:pt x="732" y="521"/>
                  </a:lnTo>
                  <a:lnTo>
                    <a:pt x="729" y="521"/>
                  </a:lnTo>
                  <a:lnTo>
                    <a:pt x="729" y="521"/>
                  </a:lnTo>
                  <a:lnTo>
                    <a:pt x="727" y="519"/>
                  </a:lnTo>
                  <a:lnTo>
                    <a:pt x="727" y="516"/>
                  </a:lnTo>
                  <a:lnTo>
                    <a:pt x="724" y="516"/>
                  </a:lnTo>
                  <a:lnTo>
                    <a:pt x="722" y="514"/>
                  </a:lnTo>
                  <a:lnTo>
                    <a:pt x="722" y="514"/>
                  </a:lnTo>
                  <a:lnTo>
                    <a:pt x="720" y="512"/>
                  </a:lnTo>
                  <a:lnTo>
                    <a:pt x="720" y="512"/>
                  </a:lnTo>
                  <a:lnTo>
                    <a:pt x="717" y="509"/>
                  </a:lnTo>
                  <a:lnTo>
                    <a:pt x="717" y="507"/>
                  </a:lnTo>
                  <a:lnTo>
                    <a:pt x="717" y="505"/>
                  </a:lnTo>
                  <a:lnTo>
                    <a:pt x="720" y="505"/>
                  </a:lnTo>
                  <a:lnTo>
                    <a:pt x="720" y="502"/>
                  </a:lnTo>
                  <a:lnTo>
                    <a:pt x="722" y="502"/>
                  </a:lnTo>
                  <a:lnTo>
                    <a:pt x="722" y="502"/>
                  </a:lnTo>
                  <a:lnTo>
                    <a:pt x="724" y="502"/>
                  </a:lnTo>
                  <a:lnTo>
                    <a:pt x="724" y="502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7"/>
                  </a:lnTo>
                  <a:lnTo>
                    <a:pt x="724" y="507"/>
                  </a:lnTo>
                  <a:lnTo>
                    <a:pt x="724" y="507"/>
                  </a:lnTo>
                  <a:lnTo>
                    <a:pt x="727" y="509"/>
                  </a:lnTo>
                  <a:lnTo>
                    <a:pt x="727" y="509"/>
                  </a:lnTo>
                  <a:lnTo>
                    <a:pt x="729" y="509"/>
                  </a:lnTo>
                  <a:lnTo>
                    <a:pt x="729" y="509"/>
                  </a:lnTo>
                  <a:lnTo>
                    <a:pt x="732" y="509"/>
                  </a:lnTo>
                  <a:lnTo>
                    <a:pt x="734" y="509"/>
                  </a:lnTo>
                  <a:lnTo>
                    <a:pt x="736" y="512"/>
                  </a:lnTo>
                  <a:lnTo>
                    <a:pt x="739" y="512"/>
                  </a:lnTo>
                  <a:lnTo>
                    <a:pt x="739" y="512"/>
                  </a:lnTo>
                  <a:lnTo>
                    <a:pt x="741" y="512"/>
                  </a:lnTo>
                  <a:lnTo>
                    <a:pt x="741" y="512"/>
                  </a:lnTo>
                  <a:lnTo>
                    <a:pt x="743" y="512"/>
                  </a:lnTo>
                  <a:lnTo>
                    <a:pt x="743" y="512"/>
                  </a:lnTo>
                  <a:lnTo>
                    <a:pt x="746" y="514"/>
                  </a:lnTo>
                  <a:lnTo>
                    <a:pt x="746" y="514"/>
                  </a:lnTo>
                  <a:lnTo>
                    <a:pt x="746" y="516"/>
                  </a:lnTo>
                  <a:lnTo>
                    <a:pt x="748" y="516"/>
                  </a:lnTo>
                  <a:lnTo>
                    <a:pt x="751" y="519"/>
                  </a:lnTo>
                  <a:lnTo>
                    <a:pt x="753" y="519"/>
                  </a:lnTo>
                  <a:lnTo>
                    <a:pt x="755" y="519"/>
                  </a:lnTo>
                  <a:lnTo>
                    <a:pt x="758" y="519"/>
                  </a:lnTo>
                  <a:lnTo>
                    <a:pt x="760" y="519"/>
                  </a:lnTo>
                  <a:lnTo>
                    <a:pt x="762" y="519"/>
                  </a:lnTo>
                  <a:lnTo>
                    <a:pt x="765" y="519"/>
                  </a:lnTo>
                  <a:lnTo>
                    <a:pt x="765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4"/>
                  </a:lnTo>
                  <a:lnTo>
                    <a:pt x="762" y="514"/>
                  </a:lnTo>
                  <a:lnTo>
                    <a:pt x="762" y="514"/>
                  </a:lnTo>
                  <a:lnTo>
                    <a:pt x="765" y="514"/>
                  </a:lnTo>
                  <a:lnTo>
                    <a:pt x="765" y="514"/>
                  </a:lnTo>
                  <a:lnTo>
                    <a:pt x="767" y="509"/>
                  </a:lnTo>
                  <a:lnTo>
                    <a:pt x="762" y="507"/>
                  </a:lnTo>
                  <a:lnTo>
                    <a:pt x="758" y="505"/>
                  </a:lnTo>
                  <a:lnTo>
                    <a:pt x="755" y="502"/>
                  </a:lnTo>
                  <a:lnTo>
                    <a:pt x="753" y="500"/>
                  </a:lnTo>
                  <a:lnTo>
                    <a:pt x="755" y="500"/>
                  </a:lnTo>
                  <a:lnTo>
                    <a:pt x="755" y="497"/>
                  </a:lnTo>
                  <a:lnTo>
                    <a:pt x="755" y="497"/>
                  </a:lnTo>
                  <a:lnTo>
                    <a:pt x="755" y="495"/>
                  </a:lnTo>
                  <a:lnTo>
                    <a:pt x="755" y="495"/>
                  </a:lnTo>
                  <a:lnTo>
                    <a:pt x="753" y="495"/>
                  </a:lnTo>
                  <a:lnTo>
                    <a:pt x="753" y="495"/>
                  </a:lnTo>
                  <a:lnTo>
                    <a:pt x="753" y="493"/>
                  </a:lnTo>
                  <a:lnTo>
                    <a:pt x="751" y="493"/>
                  </a:lnTo>
                  <a:lnTo>
                    <a:pt x="751" y="493"/>
                  </a:lnTo>
                  <a:lnTo>
                    <a:pt x="751" y="493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6" y="488"/>
                  </a:lnTo>
                  <a:lnTo>
                    <a:pt x="746" y="488"/>
                  </a:lnTo>
                  <a:lnTo>
                    <a:pt x="746" y="488"/>
                  </a:lnTo>
                  <a:lnTo>
                    <a:pt x="746" y="486"/>
                  </a:lnTo>
                  <a:lnTo>
                    <a:pt x="746" y="486"/>
                  </a:lnTo>
                  <a:lnTo>
                    <a:pt x="746" y="483"/>
                  </a:lnTo>
                  <a:lnTo>
                    <a:pt x="746" y="483"/>
                  </a:lnTo>
                  <a:lnTo>
                    <a:pt x="743" y="481"/>
                  </a:lnTo>
                  <a:lnTo>
                    <a:pt x="746" y="481"/>
                  </a:lnTo>
                  <a:lnTo>
                    <a:pt x="746" y="481"/>
                  </a:lnTo>
                  <a:lnTo>
                    <a:pt x="746" y="481"/>
                  </a:lnTo>
                  <a:lnTo>
                    <a:pt x="746" y="478"/>
                  </a:lnTo>
                  <a:lnTo>
                    <a:pt x="743" y="478"/>
                  </a:lnTo>
                  <a:lnTo>
                    <a:pt x="743" y="476"/>
                  </a:lnTo>
                  <a:lnTo>
                    <a:pt x="741" y="476"/>
                  </a:lnTo>
                  <a:lnTo>
                    <a:pt x="739" y="476"/>
                  </a:lnTo>
                  <a:lnTo>
                    <a:pt x="739" y="476"/>
                  </a:lnTo>
                  <a:lnTo>
                    <a:pt x="736" y="474"/>
                  </a:lnTo>
                  <a:lnTo>
                    <a:pt x="736" y="474"/>
                  </a:lnTo>
                  <a:lnTo>
                    <a:pt x="734" y="474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6" y="469"/>
                  </a:lnTo>
                  <a:lnTo>
                    <a:pt x="739" y="469"/>
                  </a:lnTo>
                  <a:lnTo>
                    <a:pt x="741" y="471"/>
                  </a:lnTo>
                  <a:lnTo>
                    <a:pt x="743" y="474"/>
                  </a:lnTo>
                  <a:lnTo>
                    <a:pt x="743" y="474"/>
                  </a:lnTo>
                  <a:lnTo>
                    <a:pt x="746" y="474"/>
                  </a:lnTo>
                  <a:lnTo>
                    <a:pt x="746" y="474"/>
                  </a:lnTo>
                  <a:lnTo>
                    <a:pt x="748" y="474"/>
                  </a:lnTo>
                  <a:lnTo>
                    <a:pt x="751" y="474"/>
                  </a:lnTo>
                  <a:lnTo>
                    <a:pt x="753" y="474"/>
                  </a:lnTo>
                  <a:lnTo>
                    <a:pt x="755" y="476"/>
                  </a:lnTo>
                  <a:lnTo>
                    <a:pt x="755" y="478"/>
                  </a:lnTo>
                  <a:lnTo>
                    <a:pt x="758" y="478"/>
                  </a:lnTo>
                  <a:lnTo>
                    <a:pt x="758" y="478"/>
                  </a:lnTo>
                  <a:lnTo>
                    <a:pt x="760" y="478"/>
                  </a:lnTo>
                  <a:lnTo>
                    <a:pt x="760" y="478"/>
                  </a:lnTo>
                  <a:lnTo>
                    <a:pt x="760" y="478"/>
                  </a:lnTo>
                  <a:lnTo>
                    <a:pt x="762" y="478"/>
                  </a:lnTo>
                  <a:lnTo>
                    <a:pt x="762" y="481"/>
                  </a:lnTo>
                  <a:lnTo>
                    <a:pt x="762" y="481"/>
                  </a:lnTo>
                  <a:lnTo>
                    <a:pt x="767" y="483"/>
                  </a:lnTo>
                  <a:lnTo>
                    <a:pt x="769" y="486"/>
                  </a:lnTo>
                  <a:lnTo>
                    <a:pt x="774" y="486"/>
                  </a:lnTo>
                  <a:lnTo>
                    <a:pt x="777" y="488"/>
                  </a:lnTo>
                  <a:lnTo>
                    <a:pt x="779" y="488"/>
                  </a:lnTo>
                  <a:lnTo>
                    <a:pt x="779" y="486"/>
                  </a:lnTo>
                  <a:lnTo>
                    <a:pt x="781" y="486"/>
                  </a:lnTo>
                  <a:lnTo>
                    <a:pt x="781" y="488"/>
                  </a:lnTo>
                  <a:lnTo>
                    <a:pt x="784" y="488"/>
                  </a:lnTo>
                  <a:lnTo>
                    <a:pt x="786" y="488"/>
                  </a:lnTo>
                  <a:lnTo>
                    <a:pt x="786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6"/>
                  </a:lnTo>
                  <a:lnTo>
                    <a:pt x="791" y="486"/>
                  </a:lnTo>
                  <a:lnTo>
                    <a:pt x="791" y="486"/>
                  </a:lnTo>
                  <a:lnTo>
                    <a:pt x="793" y="486"/>
                  </a:lnTo>
                  <a:lnTo>
                    <a:pt x="793" y="486"/>
                  </a:lnTo>
                  <a:lnTo>
                    <a:pt x="793" y="486"/>
                  </a:lnTo>
                  <a:lnTo>
                    <a:pt x="795" y="486"/>
                  </a:lnTo>
                  <a:lnTo>
                    <a:pt x="795" y="486"/>
                  </a:lnTo>
                  <a:lnTo>
                    <a:pt x="798" y="486"/>
                  </a:lnTo>
                  <a:lnTo>
                    <a:pt x="798" y="488"/>
                  </a:lnTo>
                  <a:lnTo>
                    <a:pt x="798" y="488"/>
                  </a:lnTo>
                  <a:lnTo>
                    <a:pt x="798" y="488"/>
                  </a:lnTo>
                  <a:lnTo>
                    <a:pt x="800" y="490"/>
                  </a:lnTo>
                  <a:lnTo>
                    <a:pt x="803" y="493"/>
                  </a:lnTo>
                  <a:lnTo>
                    <a:pt x="805" y="493"/>
                  </a:lnTo>
                  <a:lnTo>
                    <a:pt x="805" y="493"/>
                  </a:lnTo>
                  <a:lnTo>
                    <a:pt x="807" y="495"/>
                  </a:lnTo>
                  <a:lnTo>
                    <a:pt x="810" y="495"/>
                  </a:lnTo>
                  <a:lnTo>
                    <a:pt x="812" y="497"/>
                  </a:lnTo>
                  <a:lnTo>
                    <a:pt x="812" y="497"/>
                  </a:lnTo>
                  <a:lnTo>
                    <a:pt x="814" y="497"/>
                  </a:lnTo>
                  <a:lnTo>
                    <a:pt x="817" y="495"/>
                  </a:lnTo>
                  <a:lnTo>
                    <a:pt x="817" y="493"/>
                  </a:lnTo>
                  <a:lnTo>
                    <a:pt x="819" y="490"/>
                  </a:lnTo>
                  <a:lnTo>
                    <a:pt x="821" y="490"/>
                  </a:lnTo>
                  <a:lnTo>
                    <a:pt x="821" y="488"/>
                  </a:lnTo>
                  <a:lnTo>
                    <a:pt x="824" y="488"/>
                  </a:lnTo>
                  <a:lnTo>
                    <a:pt x="824" y="488"/>
                  </a:lnTo>
                  <a:lnTo>
                    <a:pt x="826" y="488"/>
                  </a:lnTo>
                  <a:lnTo>
                    <a:pt x="826" y="488"/>
                  </a:lnTo>
                  <a:lnTo>
                    <a:pt x="826" y="488"/>
                  </a:lnTo>
                  <a:lnTo>
                    <a:pt x="829" y="488"/>
                  </a:lnTo>
                  <a:lnTo>
                    <a:pt x="829" y="488"/>
                  </a:lnTo>
                  <a:lnTo>
                    <a:pt x="831" y="488"/>
                  </a:lnTo>
                  <a:lnTo>
                    <a:pt x="833" y="488"/>
                  </a:lnTo>
                  <a:lnTo>
                    <a:pt x="836" y="486"/>
                  </a:lnTo>
                  <a:lnTo>
                    <a:pt x="838" y="486"/>
                  </a:lnTo>
                  <a:lnTo>
                    <a:pt x="843" y="483"/>
                  </a:lnTo>
                  <a:lnTo>
                    <a:pt x="845" y="481"/>
                  </a:lnTo>
                  <a:lnTo>
                    <a:pt x="848" y="476"/>
                  </a:lnTo>
                  <a:lnTo>
                    <a:pt x="852" y="474"/>
                  </a:lnTo>
                  <a:lnTo>
                    <a:pt x="855" y="474"/>
                  </a:lnTo>
                  <a:lnTo>
                    <a:pt x="857" y="471"/>
                  </a:lnTo>
                  <a:lnTo>
                    <a:pt x="859" y="471"/>
                  </a:lnTo>
                  <a:lnTo>
                    <a:pt x="862" y="471"/>
                  </a:lnTo>
                  <a:lnTo>
                    <a:pt x="864" y="471"/>
                  </a:lnTo>
                  <a:lnTo>
                    <a:pt x="864" y="469"/>
                  </a:lnTo>
                  <a:lnTo>
                    <a:pt x="866" y="467"/>
                  </a:lnTo>
                  <a:lnTo>
                    <a:pt x="869" y="464"/>
                  </a:lnTo>
                  <a:lnTo>
                    <a:pt x="869" y="464"/>
                  </a:lnTo>
                  <a:lnTo>
                    <a:pt x="871" y="464"/>
                  </a:lnTo>
                  <a:lnTo>
                    <a:pt x="874" y="462"/>
                  </a:lnTo>
                  <a:lnTo>
                    <a:pt x="876" y="464"/>
                  </a:lnTo>
                  <a:lnTo>
                    <a:pt x="878" y="464"/>
                  </a:lnTo>
                  <a:lnTo>
                    <a:pt x="881" y="464"/>
                  </a:lnTo>
                  <a:lnTo>
                    <a:pt x="883" y="464"/>
                  </a:lnTo>
                  <a:lnTo>
                    <a:pt x="888" y="464"/>
                  </a:lnTo>
                  <a:lnTo>
                    <a:pt x="892" y="464"/>
                  </a:lnTo>
                  <a:lnTo>
                    <a:pt x="897" y="464"/>
                  </a:lnTo>
                  <a:lnTo>
                    <a:pt x="902" y="462"/>
                  </a:lnTo>
                  <a:lnTo>
                    <a:pt x="907" y="462"/>
                  </a:lnTo>
                  <a:lnTo>
                    <a:pt x="909" y="460"/>
                  </a:lnTo>
                  <a:lnTo>
                    <a:pt x="909" y="455"/>
                  </a:lnTo>
                  <a:lnTo>
                    <a:pt x="907" y="450"/>
                  </a:lnTo>
                  <a:lnTo>
                    <a:pt x="907" y="445"/>
                  </a:lnTo>
                  <a:lnTo>
                    <a:pt x="904" y="441"/>
                  </a:lnTo>
                  <a:lnTo>
                    <a:pt x="904" y="436"/>
                  </a:lnTo>
                  <a:lnTo>
                    <a:pt x="902" y="431"/>
                  </a:lnTo>
                  <a:lnTo>
                    <a:pt x="902" y="426"/>
                  </a:lnTo>
                  <a:lnTo>
                    <a:pt x="902" y="424"/>
                  </a:lnTo>
                  <a:lnTo>
                    <a:pt x="900" y="422"/>
                  </a:lnTo>
                  <a:lnTo>
                    <a:pt x="900" y="422"/>
                  </a:lnTo>
                  <a:lnTo>
                    <a:pt x="897" y="422"/>
                  </a:lnTo>
                  <a:lnTo>
                    <a:pt x="895" y="419"/>
                  </a:lnTo>
                  <a:lnTo>
                    <a:pt x="892" y="419"/>
                  </a:lnTo>
                  <a:lnTo>
                    <a:pt x="892" y="417"/>
                  </a:lnTo>
                  <a:lnTo>
                    <a:pt x="890" y="415"/>
                  </a:lnTo>
                  <a:lnTo>
                    <a:pt x="890" y="412"/>
                  </a:lnTo>
                  <a:lnTo>
                    <a:pt x="890" y="410"/>
                  </a:lnTo>
                  <a:lnTo>
                    <a:pt x="890" y="407"/>
                  </a:lnTo>
                  <a:lnTo>
                    <a:pt x="890" y="405"/>
                  </a:lnTo>
                  <a:lnTo>
                    <a:pt x="890" y="403"/>
                  </a:lnTo>
                  <a:lnTo>
                    <a:pt x="892" y="403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7" y="396"/>
                  </a:lnTo>
                  <a:lnTo>
                    <a:pt x="900" y="393"/>
                  </a:lnTo>
                  <a:lnTo>
                    <a:pt x="902" y="389"/>
                  </a:lnTo>
                  <a:lnTo>
                    <a:pt x="902" y="386"/>
                  </a:lnTo>
                  <a:lnTo>
                    <a:pt x="900" y="384"/>
                  </a:lnTo>
                  <a:lnTo>
                    <a:pt x="897" y="384"/>
                  </a:lnTo>
                  <a:lnTo>
                    <a:pt x="897" y="384"/>
                  </a:lnTo>
                  <a:lnTo>
                    <a:pt x="895" y="381"/>
                  </a:lnTo>
                  <a:lnTo>
                    <a:pt x="895" y="381"/>
                  </a:lnTo>
                  <a:lnTo>
                    <a:pt x="892" y="379"/>
                  </a:lnTo>
                  <a:lnTo>
                    <a:pt x="892" y="374"/>
                  </a:lnTo>
                  <a:lnTo>
                    <a:pt x="892" y="374"/>
                  </a:lnTo>
                  <a:lnTo>
                    <a:pt x="890" y="372"/>
                  </a:lnTo>
                  <a:lnTo>
                    <a:pt x="888" y="372"/>
                  </a:lnTo>
                  <a:lnTo>
                    <a:pt x="885" y="374"/>
                  </a:lnTo>
                  <a:lnTo>
                    <a:pt x="885" y="377"/>
                  </a:lnTo>
                  <a:lnTo>
                    <a:pt x="883" y="377"/>
                  </a:lnTo>
                  <a:lnTo>
                    <a:pt x="881" y="374"/>
                  </a:lnTo>
                  <a:lnTo>
                    <a:pt x="881" y="374"/>
                  </a:lnTo>
                  <a:lnTo>
                    <a:pt x="878" y="374"/>
                  </a:lnTo>
                  <a:lnTo>
                    <a:pt x="876" y="374"/>
                  </a:lnTo>
                  <a:lnTo>
                    <a:pt x="876" y="374"/>
                  </a:lnTo>
                  <a:lnTo>
                    <a:pt x="874" y="374"/>
                  </a:lnTo>
                  <a:lnTo>
                    <a:pt x="874" y="372"/>
                  </a:lnTo>
                  <a:lnTo>
                    <a:pt x="871" y="372"/>
                  </a:lnTo>
                  <a:lnTo>
                    <a:pt x="871" y="370"/>
                  </a:lnTo>
                  <a:lnTo>
                    <a:pt x="871" y="370"/>
                  </a:lnTo>
                  <a:lnTo>
                    <a:pt x="869" y="367"/>
                  </a:lnTo>
                  <a:lnTo>
                    <a:pt x="869" y="367"/>
                  </a:lnTo>
                  <a:lnTo>
                    <a:pt x="866" y="365"/>
                  </a:lnTo>
                  <a:lnTo>
                    <a:pt x="866" y="365"/>
                  </a:lnTo>
                  <a:lnTo>
                    <a:pt x="864" y="365"/>
                  </a:lnTo>
                  <a:lnTo>
                    <a:pt x="859" y="362"/>
                  </a:lnTo>
                  <a:lnTo>
                    <a:pt x="857" y="362"/>
                  </a:lnTo>
                  <a:lnTo>
                    <a:pt x="852" y="360"/>
                  </a:lnTo>
                  <a:lnTo>
                    <a:pt x="850" y="355"/>
                  </a:lnTo>
                  <a:lnTo>
                    <a:pt x="848" y="353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50" y="348"/>
                  </a:lnTo>
                  <a:lnTo>
                    <a:pt x="850" y="348"/>
                  </a:lnTo>
                  <a:lnTo>
                    <a:pt x="850" y="346"/>
                  </a:lnTo>
                  <a:lnTo>
                    <a:pt x="850" y="346"/>
                  </a:lnTo>
                  <a:lnTo>
                    <a:pt x="850" y="344"/>
                  </a:lnTo>
                  <a:lnTo>
                    <a:pt x="852" y="344"/>
                  </a:lnTo>
                  <a:lnTo>
                    <a:pt x="852" y="344"/>
                  </a:lnTo>
                  <a:lnTo>
                    <a:pt x="852" y="344"/>
                  </a:lnTo>
                  <a:lnTo>
                    <a:pt x="855" y="341"/>
                  </a:lnTo>
                  <a:lnTo>
                    <a:pt x="855" y="341"/>
                  </a:lnTo>
                  <a:lnTo>
                    <a:pt x="855" y="341"/>
                  </a:lnTo>
                  <a:lnTo>
                    <a:pt x="855" y="339"/>
                  </a:lnTo>
                  <a:lnTo>
                    <a:pt x="855" y="339"/>
                  </a:lnTo>
                  <a:lnTo>
                    <a:pt x="855" y="339"/>
                  </a:lnTo>
                  <a:lnTo>
                    <a:pt x="852" y="339"/>
                  </a:lnTo>
                  <a:lnTo>
                    <a:pt x="852" y="341"/>
                  </a:lnTo>
                  <a:lnTo>
                    <a:pt x="850" y="341"/>
                  </a:lnTo>
                  <a:lnTo>
                    <a:pt x="850" y="341"/>
                  </a:lnTo>
                  <a:lnTo>
                    <a:pt x="850" y="344"/>
                  </a:lnTo>
                  <a:lnTo>
                    <a:pt x="848" y="344"/>
                  </a:lnTo>
                  <a:lnTo>
                    <a:pt x="848" y="344"/>
                  </a:lnTo>
                  <a:lnTo>
                    <a:pt x="845" y="344"/>
                  </a:lnTo>
                  <a:lnTo>
                    <a:pt x="845" y="344"/>
                  </a:lnTo>
                  <a:lnTo>
                    <a:pt x="843" y="344"/>
                  </a:lnTo>
                  <a:lnTo>
                    <a:pt x="843" y="344"/>
                  </a:lnTo>
                  <a:lnTo>
                    <a:pt x="840" y="344"/>
                  </a:lnTo>
                  <a:lnTo>
                    <a:pt x="840" y="346"/>
                  </a:lnTo>
                  <a:lnTo>
                    <a:pt x="838" y="346"/>
                  </a:lnTo>
                  <a:lnTo>
                    <a:pt x="838" y="346"/>
                  </a:lnTo>
                  <a:lnTo>
                    <a:pt x="836" y="346"/>
                  </a:lnTo>
                  <a:lnTo>
                    <a:pt x="836" y="344"/>
                  </a:lnTo>
                  <a:lnTo>
                    <a:pt x="836" y="344"/>
                  </a:lnTo>
                  <a:lnTo>
                    <a:pt x="836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1" y="341"/>
                  </a:lnTo>
                  <a:lnTo>
                    <a:pt x="831" y="341"/>
                  </a:lnTo>
                  <a:lnTo>
                    <a:pt x="831" y="344"/>
                  </a:lnTo>
                  <a:lnTo>
                    <a:pt x="831" y="344"/>
                  </a:lnTo>
                  <a:lnTo>
                    <a:pt x="829" y="346"/>
                  </a:lnTo>
                  <a:lnTo>
                    <a:pt x="829" y="348"/>
                  </a:lnTo>
                  <a:lnTo>
                    <a:pt x="826" y="346"/>
                  </a:lnTo>
                  <a:lnTo>
                    <a:pt x="826" y="346"/>
                  </a:lnTo>
                  <a:lnTo>
                    <a:pt x="826" y="344"/>
                  </a:lnTo>
                  <a:lnTo>
                    <a:pt x="824" y="341"/>
                  </a:lnTo>
                  <a:lnTo>
                    <a:pt x="824" y="339"/>
                  </a:lnTo>
                  <a:lnTo>
                    <a:pt x="826" y="339"/>
                  </a:lnTo>
                  <a:lnTo>
                    <a:pt x="826" y="336"/>
                  </a:lnTo>
                  <a:lnTo>
                    <a:pt x="829" y="336"/>
                  </a:lnTo>
                  <a:lnTo>
                    <a:pt x="829" y="334"/>
                  </a:lnTo>
                  <a:lnTo>
                    <a:pt x="826" y="332"/>
                  </a:lnTo>
                  <a:lnTo>
                    <a:pt x="824" y="332"/>
                  </a:lnTo>
                  <a:lnTo>
                    <a:pt x="821" y="332"/>
                  </a:lnTo>
                  <a:lnTo>
                    <a:pt x="819" y="332"/>
                  </a:lnTo>
                  <a:lnTo>
                    <a:pt x="819" y="334"/>
                  </a:lnTo>
                  <a:lnTo>
                    <a:pt x="819" y="334"/>
                  </a:lnTo>
                  <a:lnTo>
                    <a:pt x="817" y="334"/>
                  </a:lnTo>
                  <a:lnTo>
                    <a:pt x="817" y="334"/>
                  </a:lnTo>
                  <a:lnTo>
                    <a:pt x="817" y="334"/>
                  </a:lnTo>
                  <a:lnTo>
                    <a:pt x="814" y="334"/>
                  </a:lnTo>
                  <a:lnTo>
                    <a:pt x="814" y="334"/>
                  </a:lnTo>
                  <a:lnTo>
                    <a:pt x="814" y="334"/>
                  </a:lnTo>
                  <a:lnTo>
                    <a:pt x="814" y="332"/>
                  </a:lnTo>
                  <a:lnTo>
                    <a:pt x="814" y="332"/>
                  </a:lnTo>
                  <a:lnTo>
                    <a:pt x="812" y="332"/>
                  </a:lnTo>
                  <a:lnTo>
                    <a:pt x="812" y="332"/>
                  </a:lnTo>
                  <a:lnTo>
                    <a:pt x="812" y="329"/>
                  </a:lnTo>
                  <a:lnTo>
                    <a:pt x="812" y="327"/>
                  </a:lnTo>
                  <a:lnTo>
                    <a:pt x="810" y="325"/>
                  </a:lnTo>
                  <a:lnTo>
                    <a:pt x="810" y="325"/>
                  </a:lnTo>
                  <a:lnTo>
                    <a:pt x="807" y="325"/>
                  </a:lnTo>
                  <a:lnTo>
                    <a:pt x="807" y="325"/>
                  </a:lnTo>
                  <a:lnTo>
                    <a:pt x="807" y="325"/>
                  </a:lnTo>
                  <a:lnTo>
                    <a:pt x="805" y="322"/>
                  </a:lnTo>
                  <a:lnTo>
                    <a:pt x="805" y="322"/>
                  </a:lnTo>
                  <a:lnTo>
                    <a:pt x="807" y="322"/>
                  </a:lnTo>
                  <a:lnTo>
                    <a:pt x="807" y="322"/>
                  </a:lnTo>
                  <a:lnTo>
                    <a:pt x="807" y="322"/>
                  </a:lnTo>
                  <a:lnTo>
                    <a:pt x="810" y="320"/>
                  </a:lnTo>
                  <a:lnTo>
                    <a:pt x="812" y="320"/>
                  </a:lnTo>
                  <a:lnTo>
                    <a:pt x="814" y="320"/>
                  </a:lnTo>
                  <a:lnTo>
                    <a:pt x="817" y="318"/>
                  </a:lnTo>
                  <a:lnTo>
                    <a:pt x="817" y="315"/>
                  </a:lnTo>
                  <a:lnTo>
                    <a:pt x="817" y="315"/>
                  </a:lnTo>
                  <a:lnTo>
                    <a:pt x="817" y="313"/>
                  </a:lnTo>
                  <a:lnTo>
                    <a:pt x="814" y="313"/>
                  </a:lnTo>
                  <a:lnTo>
                    <a:pt x="812" y="313"/>
                  </a:lnTo>
                  <a:lnTo>
                    <a:pt x="812" y="313"/>
                  </a:lnTo>
                  <a:lnTo>
                    <a:pt x="812" y="310"/>
                  </a:lnTo>
                  <a:lnTo>
                    <a:pt x="810" y="308"/>
                  </a:lnTo>
                  <a:lnTo>
                    <a:pt x="810" y="308"/>
                  </a:lnTo>
                  <a:lnTo>
                    <a:pt x="807" y="308"/>
                  </a:lnTo>
                  <a:lnTo>
                    <a:pt x="807" y="308"/>
                  </a:lnTo>
                  <a:lnTo>
                    <a:pt x="807" y="306"/>
                  </a:lnTo>
                  <a:lnTo>
                    <a:pt x="805" y="306"/>
                  </a:lnTo>
                  <a:lnTo>
                    <a:pt x="805" y="306"/>
                  </a:lnTo>
                  <a:lnTo>
                    <a:pt x="803" y="306"/>
                  </a:lnTo>
                  <a:lnTo>
                    <a:pt x="803" y="303"/>
                  </a:lnTo>
                  <a:lnTo>
                    <a:pt x="800" y="303"/>
                  </a:lnTo>
                  <a:lnTo>
                    <a:pt x="800" y="303"/>
                  </a:lnTo>
                  <a:lnTo>
                    <a:pt x="798" y="301"/>
                  </a:lnTo>
                  <a:lnTo>
                    <a:pt x="795" y="301"/>
                  </a:lnTo>
                  <a:lnTo>
                    <a:pt x="795" y="299"/>
                  </a:lnTo>
                  <a:lnTo>
                    <a:pt x="795" y="296"/>
                  </a:lnTo>
                  <a:lnTo>
                    <a:pt x="793" y="296"/>
                  </a:lnTo>
                  <a:lnTo>
                    <a:pt x="793" y="294"/>
                  </a:lnTo>
                  <a:lnTo>
                    <a:pt x="795" y="291"/>
                  </a:lnTo>
                  <a:lnTo>
                    <a:pt x="795" y="291"/>
                  </a:lnTo>
                  <a:lnTo>
                    <a:pt x="798" y="289"/>
                  </a:lnTo>
                  <a:lnTo>
                    <a:pt x="795" y="289"/>
                  </a:lnTo>
                  <a:lnTo>
                    <a:pt x="793" y="287"/>
                  </a:lnTo>
                  <a:lnTo>
                    <a:pt x="793" y="284"/>
                  </a:lnTo>
                  <a:lnTo>
                    <a:pt x="795" y="282"/>
                  </a:lnTo>
                  <a:lnTo>
                    <a:pt x="795" y="282"/>
                  </a:lnTo>
                  <a:lnTo>
                    <a:pt x="795" y="282"/>
                  </a:lnTo>
                  <a:lnTo>
                    <a:pt x="798" y="282"/>
                  </a:lnTo>
                  <a:lnTo>
                    <a:pt x="798" y="280"/>
                  </a:lnTo>
                  <a:lnTo>
                    <a:pt x="798" y="280"/>
                  </a:lnTo>
                  <a:lnTo>
                    <a:pt x="798" y="280"/>
                  </a:lnTo>
                  <a:lnTo>
                    <a:pt x="798" y="277"/>
                  </a:lnTo>
                  <a:lnTo>
                    <a:pt x="795" y="277"/>
                  </a:lnTo>
                  <a:lnTo>
                    <a:pt x="795" y="277"/>
                  </a:lnTo>
                  <a:lnTo>
                    <a:pt x="793" y="275"/>
                  </a:lnTo>
                  <a:lnTo>
                    <a:pt x="793" y="275"/>
                  </a:lnTo>
                  <a:lnTo>
                    <a:pt x="793" y="273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5"/>
                  </a:lnTo>
                  <a:lnTo>
                    <a:pt x="791" y="265"/>
                  </a:lnTo>
                  <a:lnTo>
                    <a:pt x="791" y="265"/>
                  </a:lnTo>
                  <a:lnTo>
                    <a:pt x="791" y="263"/>
                  </a:lnTo>
                  <a:lnTo>
                    <a:pt x="791" y="261"/>
                  </a:lnTo>
                  <a:lnTo>
                    <a:pt x="791" y="261"/>
                  </a:lnTo>
                  <a:lnTo>
                    <a:pt x="791" y="258"/>
                  </a:lnTo>
                  <a:lnTo>
                    <a:pt x="791" y="256"/>
                  </a:lnTo>
                  <a:lnTo>
                    <a:pt x="791" y="256"/>
                  </a:lnTo>
                  <a:lnTo>
                    <a:pt x="788" y="256"/>
                  </a:lnTo>
                  <a:lnTo>
                    <a:pt x="788" y="254"/>
                  </a:lnTo>
                  <a:lnTo>
                    <a:pt x="788" y="254"/>
                  </a:lnTo>
                  <a:lnTo>
                    <a:pt x="788" y="251"/>
                  </a:lnTo>
                  <a:lnTo>
                    <a:pt x="788" y="251"/>
                  </a:lnTo>
                  <a:lnTo>
                    <a:pt x="788" y="249"/>
                  </a:lnTo>
                  <a:lnTo>
                    <a:pt x="786" y="246"/>
                  </a:lnTo>
                  <a:lnTo>
                    <a:pt x="786" y="246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4" y="249"/>
                  </a:lnTo>
                  <a:lnTo>
                    <a:pt x="784" y="251"/>
                  </a:lnTo>
                  <a:lnTo>
                    <a:pt x="786" y="254"/>
                  </a:lnTo>
                  <a:lnTo>
                    <a:pt x="784" y="254"/>
                  </a:lnTo>
                  <a:lnTo>
                    <a:pt x="781" y="251"/>
                  </a:lnTo>
                  <a:lnTo>
                    <a:pt x="781" y="249"/>
                  </a:lnTo>
                  <a:lnTo>
                    <a:pt x="781" y="246"/>
                  </a:lnTo>
                  <a:lnTo>
                    <a:pt x="781" y="246"/>
                  </a:lnTo>
                  <a:lnTo>
                    <a:pt x="781" y="244"/>
                  </a:lnTo>
                  <a:lnTo>
                    <a:pt x="779" y="244"/>
                  </a:lnTo>
                  <a:lnTo>
                    <a:pt x="779" y="242"/>
                  </a:lnTo>
                  <a:lnTo>
                    <a:pt x="779" y="242"/>
                  </a:lnTo>
                  <a:lnTo>
                    <a:pt x="779" y="242"/>
                  </a:lnTo>
                  <a:lnTo>
                    <a:pt x="781" y="239"/>
                  </a:lnTo>
                  <a:lnTo>
                    <a:pt x="781" y="239"/>
                  </a:lnTo>
                  <a:lnTo>
                    <a:pt x="781" y="239"/>
                  </a:lnTo>
                  <a:lnTo>
                    <a:pt x="781" y="237"/>
                  </a:lnTo>
                  <a:lnTo>
                    <a:pt x="784" y="237"/>
                  </a:lnTo>
                  <a:lnTo>
                    <a:pt x="781" y="235"/>
                  </a:lnTo>
                  <a:lnTo>
                    <a:pt x="781" y="235"/>
                  </a:lnTo>
                  <a:lnTo>
                    <a:pt x="779" y="232"/>
                  </a:lnTo>
                  <a:lnTo>
                    <a:pt x="777" y="232"/>
                  </a:lnTo>
                  <a:lnTo>
                    <a:pt x="777" y="230"/>
                  </a:lnTo>
                  <a:lnTo>
                    <a:pt x="777" y="228"/>
                  </a:lnTo>
                  <a:lnTo>
                    <a:pt x="774" y="225"/>
                  </a:lnTo>
                  <a:lnTo>
                    <a:pt x="772" y="225"/>
                  </a:lnTo>
                  <a:lnTo>
                    <a:pt x="772" y="223"/>
                  </a:lnTo>
                  <a:lnTo>
                    <a:pt x="772" y="220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4" y="216"/>
                  </a:lnTo>
                  <a:lnTo>
                    <a:pt x="774" y="213"/>
                  </a:lnTo>
                  <a:lnTo>
                    <a:pt x="774" y="211"/>
                  </a:lnTo>
                  <a:lnTo>
                    <a:pt x="774" y="209"/>
                  </a:lnTo>
                  <a:lnTo>
                    <a:pt x="772" y="206"/>
                  </a:lnTo>
                  <a:lnTo>
                    <a:pt x="772" y="204"/>
                  </a:lnTo>
                  <a:lnTo>
                    <a:pt x="769" y="204"/>
                  </a:lnTo>
                  <a:lnTo>
                    <a:pt x="769" y="204"/>
                  </a:lnTo>
                  <a:lnTo>
                    <a:pt x="769" y="206"/>
                  </a:lnTo>
                  <a:lnTo>
                    <a:pt x="769" y="206"/>
                  </a:lnTo>
                  <a:lnTo>
                    <a:pt x="769" y="209"/>
                  </a:lnTo>
                  <a:lnTo>
                    <a:pt x="769" y="209"/>
                  </a:lnTo>
                  <a:lnTo>
                    <a:pt x="769" y="211"/>
                  </a:lnTo>
                  <a:lnTo>
                    <a:pt x="769" y="211"/>
                  </a:lnTo>
                  <a:lnTo>
                    <a:pt x="769" y="213"/>
                  </a:lnTo>
                  <a:lnTo>
                    <a:pt x="769" y="213"/>
                  </a:lnTo>
                  <a:lnTo>
                    <a:pt x="767" y="211"/>
                  </a:lnTo>
                  <a:lnTo>
                    <a:pt x="765" y="209"/>
                  </a:lnTo>
                  <a:lnTo>
                    <a:pt x="765" y="209"/>
                  </a:lnTo>
                  <a:lnTo>
                    <a:pt x="765" y="209"/>
                  </a:lnTo>
                  <a:lnTo>
                    <a:pt x="765" y="211"/>
                  </a:lnTo>
                  <a:lnTo>
                    <a:pt x="765" y="213"/>
                  </a:lnTo>
                  <a:lnTo>
                    <a:pt x="765" y="213"/>
                  </a:lnTo>
                  <a:lnTo>
                    <a:pt x="762" y="213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58" y="211"/>
                  </a:lnTo>
                  <a:lnTo>
                    <a:pt x="758" y="209"/>
                  </a:lnTo>
                  <a:lnTo>
                    <a:pt x="755" y="209"/>
                  </a:lnTo>
                  <a:lnTo>
                    <a:pt x="755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1" y="206"/>
                  </a:lnTo>
                  <a:lnTo>
                    <a:pt x="751" y="206"/>
                  </a:lnTo>
                  <a:lnTo>
                    <a:pt x="751" y="209"/>
                  </a:lnTo>
                  <a:lnTo>
                    <a:pt x="751" y="209"/>
                  </a:lnTo>
                  <a:lnTo>
                    <a:pt x="751" y="211"/>
                  </a:lnTo>
                  <a:lnTo>
                    <a:pt x="751" y="211"/>
                  </a:lnTo>
                  <a:lnTo>
                    <a:pt x="748" y="211"/>
                  </a:lnTo>
                  <a:lnTo>
                    <a:pt x="743" y="206"/>
                  </a:lnTo>
                  <a:lnTo>
                    <a:pt x="741" y="204"/>
                  </a:lnTo>
                  <a:lnTo>
                    <a:pt x="739" y="202"/>
                  </a:lnTo>
                  <a:lnTo>
                    <a:pt x="736" y="202"/>
                  </a:lnTo>
                  <a:lnTo>
                    <a:pt x="736" y="199"/>
                  </a:lnTo>
                  <a:lnTo>
                    <a:pt x="734" y="199"/>
                  </a:lnTo>
                  <a:lnTo>
                    <a:pt x="734" y="197"/>
                  </a:lnTo>
                  <a:lnTo>
                    <a:pt x="732" y="194"/>
                  </a:lnTo>
                  <a:lnTo>
                    <a:pt x="732" y="194"/>
                  </a:lnTo>
                  <a:lnTo>
                    <a:pt x="729" y="194"/>
                  </a:lnTo>
                  <a:lnTo>
                    <a:pt x="729" y="194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2" y="197"/>
                  </a:lnTo>
                  <a:lnTo>
                    <a:pt x="722" y="194"/>
                  </a:lnTo>
                  <a:lnTo>
                    <a:pt x="720" y="194"/>
                  </a:lnTo>
                  <a:lnTo>
                    <a:pt x="720" y="192"/>
                  </a:lnTo>
                  <a:lnTo>
                    <a:pt x="717" y="190"/>
                  </a:lnTo>
                  <a:lnTo>
                    <a:pt x="717" y="185"/>
                  </a:lnTo>
                  <a:lnTo>
                    <a:pt x="717" y="183"/>
                  </a:lnTo>
                  <a:lnTo>
                    <a:pt x="720" y="183"/>
                  </a:lnTo>
                  <a:lnTo>
                    <a:pt x="722" y="180"/>
                  </a:lnTo>
                  <a:lnTo>
                    <a:pt x="722" y="180"/>
                  </a:lnTo>
                  <a:lnTo>
                    <a:pt x="722" y="178"/>
                  </a:lnTo>
                  <a:lnTo>
                    <a:pt x="722" y="178"/>
                  </a:lnTo>
                  <a:lnTo>
                    <a:pt x="722" y="175"/>
                  </a:lnTo>
                  <a:lnTo>
                    <a:pt x="722" y="175"/>
                  </a:lnTo>
                  <a:lnTo>
                    <a:pt x="722" y="173"/>
                  </a:lnTo>
                  <a:lnTo>
                    <a:pt x="722" y="173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0" y="166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2" y="164"/>
                  </a:lnTo>
                  <a:lnTo>
                    <a:pt x="724" y="161"/>
                  </a:lnTo>
                  <a:lnTo>
                    <a:pt x="722" y="161"/>
                  </a:lnTo>
                  <a:lnTo>
                    <a:pt x="722" y="159"/>
                  </a:lnTo>
                  <a:lnTo>
                    <a:pt x="722" y="157"/>
                  </a:lnTo>
                  <a:lnTo>
                    <a:pt x="724" y="157"/>
                  </a:lnTo>
                  <a:lnTo>
                    <a:pt x="727" y="154"/>
                  </a:lnTo>
                  <a:lnTo>
                    <a:pt x="727" y="154"/>
                  </a:lnTo>
                  <a:lnTo>
                    <a:pt x="729" y="152"/>
                  </a:lnTo>
                  <a:lnTo>
                    <a:pt x="727" y="149"/>
                  </a:lnTo>
                  <a:lnTo>
                    <a:pt x="727" y="149"/>
                  </a:lnTo>
                  <a:lnTo>
                    <a:pt x="727" y="149"/>
                  </a:lnTo>
                  <a:lnTo>
                    <a:pt x="724" y="147"/>
                  </a:lnTo>
                  <a:lnTo>
                    <a:pt x="724" y="147"/>
                  </a:lnTo>
                  <a:lnTo>
                    <a:pt x="724" y="147"/>
                  </a:lnTo>
                  <a:lnTo>
                    <a:pt x="724" y="145"/>
                  </a:lnTo>
                  <a:lnTo>
                    <a:pt x="722" y="145"/>
                  </a:lnTo>
                  <a:lnTo>
                    <a:pt x="720" y="145"/>
                  </a:lnTo>
                  <a:lnTo>
                    <a:pt x="720" y="145"/>
                  </a:lnTo>
                  <a:lnTo>
                    <a:pt x="720" y="147"/>
                  </a:lnTo>
                  <a:lnTo>
                    <a:pt x="720" y="149"/>
                  </a:lnTo>
                  <a:lnTo>
                    <a:pt x="717" y="149"/>
                  </a:lnTo>
                  <a:lnTo>
                    <a:pt x="717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3" y="147"/>
                  </a:lnTo>
                  <a:lnTo>
                    <a:pt x="710" y="147"/>
                  </a:lnTo>
                  <a:lnTo>
                    <a:pt x="710" y="145"/>
                  </a:lnTo>
                  <a:lnTo>
                    <a:pt x="710" y="142"/>
                  </a:lnTo>
                  <a:lnTo>
                    <a:pt x="710" y="140"/>
                  </a:lnTo>
                  <a:lnTo>
                    <a:pt x="710" y="138"/>
                  </a:lnTo>
                  <a:lnTo>
                    <a:pt x="710" y="138"/>
                  </a:lnTo>
                  <a:lnTo>
                    <a:pt x="713" y="135"/>
                  </a:lnTo>
                  <a:lnTo>
                    <a:pt x="713" y="135"/>
                  </a:lnTo>
                  <a:lnTo>
                    <a:pt x="715" y="133"/>
                  </a:lnTo>
                  <a:lnTo>
                    <a:pt x="715" y="133"/>
                  </a:lnTo>
                  <a:lnTo>
                    <a:pt x="715" y="133"/>
                  </a:lnTo>
                  <a:lnTo>
                    <a:pt x="717" y="133"/>
                  </a:lnTo>
                  <a:lnTo>
                    <a:pt x="717" y="133"/>
                  </a:lnTo>
                  <a:lnTo>
                    <a:pt x="717" y="130"/>
                  </a:lnTo>
                  <a:lnTo>
                    <a:pt x="720" y="130"/>
                  </a:lnTo>
                  <a:lnTo>
                    <a:pt x="722" y="128"/>
                  </a:lnTo>
                  <a:lnTo>
                    <a:pt x="724" y="128"/>
                  </a:lnTo>
                  <a:lnTo>
                    <a:pt x="727" y="126"/>
                  </a:lnTo>
                  <a:lnTo>
                    <a:pt x="729" y="123"/>
                  </a:lnTo>
                  <a:lnTo>
                    <a:pt x="729" y="121"/>
                  </a:lnTo>
                  <a:lnTo>
                    <a:pt x="729" y="121"/>
                  </a:lnTo>
                  <a:lnTo>
                    <a:pt x="727" y="119"/>
                  </a:lnTo>
                  <a:lnTo>
                    <a:pt x="724" y="116"/>
                  </a:lnTo>
                  <a:lnTo>
                    <a:pt x="724" y="116"/>
                  </a:lnTo>
                  <a:lnTo>
                    <a:pt x="722" y="116"/>
                  </a:lnTo>
                  <a:lnTo>
                    <a:pt x="722" y="116"/>
                  </a:lnTo>
                  <a:lnTo>
                    <a:pt x="720" y="116"/>
                  </a:lnTo>
                  <a:lnTo>
                    <a:pt x="720" y="116"/>
                  </a:lnTo>
                  <a:lnTo>
                    <a:pt x="717" y="116"/>
                  </a:lnTo>
                  <a:lnTo>
                    <a:pt x="717" y="116"/>
                  </a:lnTo>
                  <a:lnTo>
                    <a:pt x="715" y="116"/>
                  </a:lnTo>
                  <a:lnTo>
                    <a:pt x="713" y="116"/>
                  </a:lnTo>
                  <a:lnTo>
                    <a:pt x="713" y="116"/>
                  </a:lnTo>
                  <a:lnTo>
                    <a:pt x="710" y="119"/>
                  </a:lnTo>
                  <a:lnTo>
                    <a:pt x="710" y="119"/>
                  </a:lnTo>
                  <a:lnTo>
                    <a:pt x="710" y="121"/>
                  </a:lnTo>
                  <a:lnTo>
                    <a:pt x="710" y="121"/>
                  </a:lnTo>
                  <a:lnTo>
                    <a:pt x="710" y="121"/>
                  </a:lnTo>
                  <a:lnTo>
                    <a:pt x="710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6" y="126"/>
                  </a:lnTo>
                  <a:lnTo>
                    <a:pt x="706" y="128"/>
                  </a:lnTo>
                  <a:lnTo>
                    <a:pt x="703" y="130"/>
                  </a:lnTo>
                  <a:lnTo>
                    <a:pt x="703" y="133"/>
                  </a:lnTo>
                  <a:lnTo>
                    <a:pt x="703" y="135"/>
                  </a:lnTo>
                  <a:lnTo>
                    <a:pt x="701" y="135"/>
                  </a:lnTo>
                  <a:lnTo>
                    <a:pt x="701" y="135"/>
                  </a:lnTo>
                  <a:lnTo>
                    <a:pt x="698" y="135"/>
                  </a:lnTo>
                  <a:lnTo>
                    <a:pt x="698" y="135"/>
                  </a:lnTo>
                  <a:lnTo>
                    <a:pt x="696" y="135"/>
                  </a:lnTo>
                  <a:lnTo>
                    <a:pt x="696" y="135"/>
                  </a:lnTo>
                  <a:lnTo>
                    <a:pt x="696" y="135"/>
                  </a:lnTo>
                  <a:lnTo>
                    <a:pt x="694" y="133"/>
                  </a:lnTo>
                  <a:lnTo>
                    <a:pt x="694" y="133"/>
                  </a:lnTo>
                  <a:lnTo>
                    <a:pt x="694" y="130"/>
                  </a:lnTo>
                  <a:lnTo>
                    <a:pt x="694" y="130"/>
                  </a:lnTo>
                  <a:lnTo>
                    <a:pt x="691" y="128"/>
                  </a:lnTo>
                  <a:lnTo>
                    <a:pt x="689" y="128"/>
                  </a:lnTo>
                  <a:lnTo>
                    <a:pt x="689" y="128"/>
                  </a:lnTo>
                  <a:lnTo>
                    <a:pt x="687" y="128"/>
                  </a:lnTo>
                  <a:lnTo>
                    <a:pt x="687" y="130"/>
                  </a:lnTo>
                  <a:lnTo>
                    <a:pt x="684" y="130"/>
                  </a:lnTo>
                  <a:lnTo>
                    <a:pt x="684" y="130"/>
                  </a:lnTo>
                  <a:lnTo>
                    <a:pt x="682" y="130"/>
                  </a:lnTo>
                  <a:lnTo>
                    <a:pt x="682" y="130"/>
                  </a:lnTo>
                  <a:lnTo>
                    <a:pt x="680" y="130"/>
                  </a:lnTo>
                  <a:lnTo>
                    <a:pt x="680" y="133"/>
                  </a:lnTo>
                  <a:lnTo>
                    <a:pt x="680" y="133"/>
                  </a:lnTo>
                  <a:lnTo>
                    <a:pt x="677" y="133"/>
                  </a:lnTo>
                  <a:lnTo>
                    <a:pt x="675" y="133"/>
                  </a:lnTo>
                  <a:lnTo>
                    <a:pt x="672" y="133"/>
                  </a:lnTo>
                  <a:lnTo>
                    <a:pt x="670" y="130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68" y="135"/>
                  </a:lnTo>
                  <a:lnTo>
                    <a:pt x="668" y="135"/>
                  </a:lnTo>
                  <a:lnTo>
                    <a:pt x="668" y="138"/>
                  </a:lnTo>
                  <a:lnTo>
                    <a:pt x="665" y="138"/>
                  </a:lnTo>
                  <a:lnTo>
                    <a:pt x="665" y="135"/>
                  </a:lnTo>
                  <a:lnTo>
                    <a:pt x="663" y="135"/>
                  </a:lnTo>
                  <a:lnTo>
                    <a:pt x="663" y="135"/>
                  </a:lnTo>
                  <a:lnTo>
                    <a:pt x="665" y="135"/>
                  </a:lnTo>
                  <a:lnTo>
                    <a:pt x="665" y="133"/>
                  </a:lnTo>
                  <a:lnTo>
                    <a:pt x="665" y="133"/>
                  </a:lnTo>
                  <a:lnTo>
                    <a:pt x="663" y="133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28"/>
                  </a:lnTo>
                  <a:lnTo>
                    <a:pt x="661" y="128"/>
                  </a:lnTo>
                  <a:lnTo>
                    <a:pt x="661" y="126"/>
                  </a:lnTo>
                  <a:lnTo>
                    <a:pt x="663" y="123"/>
                  </a:lnTo>
                  <a:lnTo>
                    <a:pt x="663" y="123"/>
                  </a:lnTo>
                  <a:lnTo>
                    <a:pt x="665" y="121"/>
                  </a:lnTo>
                  <a:lnTo>
                    <a:pt x="668" y="121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70" y="123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7" y="123"/>
                  </a:lnTo>
                  <a:lnTo>
                    <a:pt x="677" y="123"/>
                  </a:lnTo>
                  <a:lnTo>
                    <a:pt x="680" y="123"/>
                  </a:lnTo>
                  <a:lnTo>
                    <a:pt x="680" y="123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84" y="119"/>
                  </a:lnTo>
                  <a:lnTo>
                    <a:pt x="684" y="116"/>
                  </a:lnTo>
                  <a:lnTo>
                    <a:pt x="682" y="116"/>
                  </a:lnTo>
                  <a:lnTo>
                    <a:pt x="682" y="114"/>
                  </a:lnTo>
                  <a:lnTo>
                    <a:pt x="680" y="114"/>
                  </a:lnTo>
                  <a:lnTo>
                    <a:pt x="680" y="114"/>
                  </a:lnTo>
                  <a:lnTo>
                    <a:pt x="680" y="114"/>
                  </a:lnTo>
                  <a:lnTo>
                    <a:pt x="677" y="114"/>
                  </a:lnTo>
                  <a:lnTo>
                    <a:pt x="677" y="114"/>
                  </a:lnTo>
                  <a:lnTo>
                    <a:pt x="675" y="114"/>
                  </a:lnTo>
                  <a:lnTo>
                    <a:pt x="675" y="114"/>
                  </a:lnTo>
                  <a:lnTo>
                    <a:pt x="672" y="114"/>
                  </a:lnTo>
                  <a:lnTo>
                    <a:pt x="670" y="112"/>
                  </a:lnTo>
                  <a:lnTo>
                    <a:pt x="670" y="112"/>
                  </a:lnTo>
                  <a:lnTo>
                    <a:pt x="670" y="109"/>
                  </a:lnTo>
                  <a:lnTo>
                    <a:pt x="668" y="109"/>
                  </a:lnTo>
                  <a:lnTo>
                    <a:pt x="668" y="109"/>
                  </a:lnTo>
                  <a:lnTo>
                    <a:pt x="668" y="109"/>
                  </a:lnTo>
                  <a:lnTo>
                    <a:pt x="665" y="107"/>
                  </a:lnTo>
                  <a:lnTo>
                    <a:pt x="665" y="107"/>
                  </a:lnTo>
                  <a:lnTo>
                    <a:pt x="665" y="104"/>
                  </a:lnTo>
                  <a:lnTo>
                    <a:pt x="665" y="104"/>
                  </a:lnTo>
                  <a:lnTo>
                    <a:pt x="665" y="102"/>
                  </a:lnTo>
                  <a:lnTo>
                    <a:pt x="665" y="102"/>
                  </a:lnTo>
                  <a:lnTo>
                    <a:pt x="663" y="102"/>
                  </a:lnTo>
                  <a:lnTo>
                    <a:pt x="663" y="102"/>
                  </a:lnTo>
                  <a:lnTo>
                    <a:pt x="663" y="100"/>
                  </a:lnTo>
                  <a:lnTo>
                    <a:pt x="661" y="100"/>
                  </a:lnTo>
                  <a:lnTo>
                    <a:pt x="661" y="97"/>
                  </a:lnTo>
                  <a:lnTo>
                    <a:pt x="661" y="97"/>
                  </a:lnTo>
                  <a:lnTo>
                    <a:pt x="661" y="97"/>
                  </a:lnTo>
                  <a:lnTo>
                    <a:pt x="661" y="95"/>
                  </a:lnTo>
                  <a:lnTo>
                    <a:pt x="658" y="95"/>
                  </a:lnTo>
                  <a:lnTo>
                    <a:pt x="658" y="93"/>
                  </a:lnTo>
                  <a:lnTo>
                    <a:pt x="658" y="93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88"/>
                  </a:lnTo>
                  <a:lnTo>
                    <a:pt x="656" y="88"/>
                  </a:lnTo>
                  <a:lnTo>
                    <a:pt x="656" y="88"/>
                  </a:lnTo>
                  <a:lnTo>
                    <a:pt x="658" y="86"/>
                  </a:lnTo>
                  <a:lnTo>
                    <a:pt x="658" y="86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61" y="81"/>
                  </a:lnTo>
                  <a:lnTo>
                    <a:pt x="661" y="81"/>
                  </a:lnTo>
                  <a:lnTo>
                    <a:pt x="661" y="81"/>
                  </a:lnTo>
                  <a:lnTo>
                    <a:pt x="661" y="78"/>
                  </a:lnTo>
                  <a:lnTo>
                    <a:pt x="658" y="78"/>
                  </a:lnTo>
                  <a:lnTo>
                    <a:pt x="656" y="78"/>
                  </a:lnTo>
                  <a:lnTo>
                    <a:pt x="653" y="78"/>
                  </a:lnTo>
                  <a:lnTo>
                    <a:pt x="653" y="81"/>
                  </a:lnTo>
                  <a:lnTo>
                    <a:pt x="653" y="83"/>
                  </a:lnTo>
                  <a:lnTo>
                    <a:pt x="653" y="83"/>
                  </a:lnTo>
                  <a:lnTo>
                    <a:pt x="651" y="86"/>
                  </a:lnTo>
                  <a:lnTo>
                    <a:pt x="651" y="88"/>
                  </a:lnTo>
                  <a:lnTo>
                    <a:pt x="651" y="88"/>
                  </a:lnTo>
                  <a:lnTo>
                    <a:pt x="649" y="90"/>
                  </a:lnTo>
                  <a:lnTo>
                    <a:pt x="649" y="90"/>
                  </a:lnTo>
                  <a:lnTo>
                    <a:pt x="646" y="90"/>
                  </a:lnTo>
                  <a:lnTo>
                    <a:pt x="646" y="90"/>
                  </a:lnTo>
                  <a:lnTo>
                    <a:pt x="644" y="90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6"/>
                  </a:lnTo>
                  <a:lnTo>
                    <a:pt x="642" y="86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39" y="86"/>
                  </a:lnTo>
                  <a:lnTo>
                    <a:pt x="639" y="86"/>
                  </a:lnTo>
                  <a:lnTo>
                    <a:pt x="637" y="83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5" y="78"/>
                  </a:lnTo>
                  <a:lnTo>
                    <a:pt x="635" y="76"/>
                  </a:lnTo>
                  <a:lnTo>
                    <a:pt x="635" y="76"/>
                  </a:lnTo>
                  <a:lnTo>
                    <a:pt x="635" y="74"/>
                  </a:lnTo>
                  <a:lnTo>
                    <a:pt x="635" y="74"/>
                  </a:lnTo>
                  <a:lnTo>
                    <a:pt x="635" y="71"/>
                  </a:lnTo>
                  <a:lnTo>
                    <a:pt x="635" y="71"/>
                  </a:lnTo>
                  <a:lnTo>
                    <a:pt x="632" y="71"/>
                  </a:lnTo>
                  <a:lnTo>
                    <a:pt x="632" y="71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0" y="69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7"/>
                  </a:lnTo>
                  <a:lnTo>
                    <a:pt x="625" y="57"/>
                  </a:lnTo>
                  <a:lnTo>
                    <a:pt x="627" y="55"/>
                  </a:lnTo>
                  <a:lnTo>
                    <a:pt x="627" y="55"/>
                  </a:lnTo>
                  <a:lnTo>
                    <a:pt x="630" y="55"/>
                  </a:lnTo>
                  <a:lnTo>
                    <a:pt x="630" y="52"/>
                  </a:lnTo>
                  <a:lnTo>
                    <a:pt x="627" y="50"/>
                  </a:lnTo>
                  <a:lnTo>
                    <a:pt x="625" y="50"/>
                  </a:lnTo>
                  <a:lnTo>
                    <a:pt x="625" y="50"/>
                  </a:lnTo>
                  <a:lnTo>
                    <a:pt x="623" y="50"/>
                  </a:lnTo>
                  <a:lnTo>
                    <a:pt x="623" y="50"/>
                  </a:lnTo>
                  <a:lnTo>
                    <a:pt x="623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18" y="52"/>
                  </a:lnTo>
                  <a:lnTo>
                    <a:pt x="618" y="50"/>
                  </a:lnTo>
                  <a:lnTo>
                    <a:pt x="618" y="50"/>
                  </a:lnTo>
                  <a:lnTo>
                    <a:pt x="616" y="50"/>
                  </a:lnTo>
                  <a:lnTo>
                    <a:pt x="616" y="48"/>
                  </a:lnTo>
                  <a:lnTo>
                    <a:pt x="616" y="48"/>
                  </a:lnTo>
                  <a:lnTo>
                    <a:pt x="613" y="48"/>
                  </a:lnTo>
                  <a:lnTo>
                    <a:pt x="613" y="48"/>
                  </a:lnTo>
                  <a:lnTo>
                    <a:pt x="613" y="48"/>
                  </a:lnTo>
                  <a:lnTo>
                    <a:pt x="613" y="45"/>
                  </a:lnTo>
                  <a:lnTo>
                    <a:pt x="613" y="45"/>
                  </a:lnTo>
                  <a:lnTo>
                    <a:pt x="616" y="45"/>
                  </a:lnTo>
                  <a:lnTo>
                    <a:pt x="616" y="45"/>
                  </a:lnTo>
                  <a:lnTo>
                    <a:pt x="618" y="45"/>
                  </a:lnTo>
                  <a:lnTo>
                    <a:pt x="618" y="45"/>
                  </a:lnTo>
                  <a:lnTo>
                    <a:pt x="618" y="45"/>
                  </a:lnTo>
                  <a:lnTo>
                    <a:pt x="618" y="43"/>
                  </a:lnTo>
                  <a:lnTo>
                    <a:pt x="618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1"/>
                  </a:lnTo>
                  <a:lnTo>
                    <a:pt x="620" y="41"/>
                  </a:lnTo>
                  <a:lnTo>
                    <a:pt x="618" y="41"/>
                  </a:lnTo>
                  <a:lnTo>
                    <a:pt x="618" y="41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20" y="38"/>
                  </a:lnTo>
                  <a:lnTo>
                    <a:pt x="620" y="36"/>
                  </a:lnTo>
                  <a:lnTo>
                    <a:pt x="623" y="36"/>
                  </a:lnTo>
                  <a:lnTo>
                    <a:pt x="623" y="36"/>
                  </a:lnTo>
                  <a:lnTo>
                    <a:pt x="623" y="36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18" y="31"/>
                  </a:lnTo>
                  <a:lnTo>
                    <a:pt x="616" y="31"/>
                  </a:lnTo>
                  <a:lnTo>
                    <a:pt x="616" y="31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1" y="33"/>
                  </a:lnTo>
                  <a:lnTo>
                    <a:pt x="609" y="31"/>
                  </a:lnTo>
                  <a:lnTo>
                    <a:pt x="606" y="31"/>
                  </a:lnTo>
                  <a:lnTo>
                    <a:pt x="606" y="29"/>
                  </a:lnTo>
                  <a:lnTo>
                    <a:pt x="606" y="26"/>
                  </a:lnTo>
                  <a:lnTo>
                    <a:pt x="609" y="24"/>
                  </a:lnTo>
                  <a:lnTo>
                    <a:pt x="609" y="24"/>
                  </a:lnTo>
                  <a:lnTo>
                    <a:pt x="609" y="22"/>
                  </a:lnTo>
                  <a:lnTo>
                    <a:pt x="611" y="22"/>
                  </a:lnTo>
                  <a:lnTo>
                    <a:pt x="611" y="22"/>
                  </a:lnTo>
                  <a:lnTo>
                    <a:pt x="613" y="22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3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09" y="17"/>
                  </a:lnTo>
                  <a:lnTo>
                    <a:pt x="606" y="17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6" y="19"/>
                  </a:lnTo>
                  <a:lnTo>
                    <a:pt x="606" y="19"/>
                  </a:lnTo>
                  <a:lnTo>
                    <a:pt x="604" y="19"/>
                  </a:lnTo>
                  <a:lnTo>
                    <a:pt x="604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22"/>
                  </a:lnTo>
                  <a:lnTo>
                    <a:pt x="601" y="22"/>
                  </a:lnTo>
                  <a:lnTo>
                    <a:pt x="601" y="22"/>
                  </a:lnTo>
                  <a:lnTo>
                    <a:pt x="604" y="22"/>
                  </a:lnTo>
                  <a:lnTo>
                    <a:pt x="604" y="24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9"/>
                  </a:lnTo>
                  <a:lnTo>
                    <a:pt x="601" y="31"/>
                  </a:lnTo>
                  <a:lnTo>
                    <a:pt x="606" y="33"/>
                  </a:lnTo>
                  <a:lnTo>
                    <a:pt x="606" y="33"/>
                  </a:lnTo>
                  <a:lnTo>
                    <a:pt x="606" y="33"/>
                  </a:lnTo>
                  <a:lnTo>
                    <a:pt x="606" y="36"/>
                  </a:lnTo>
                  <a:lnTo>
                    <a:pt x="604" y="36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6" y="41"/>
                  </a:lnTo>
                  <a:lnTo>
                    <a:pt x="604" y="41"/>
                  </a:lnTo>
                  <a:lnTo>
                    <a:pt x="604" y="41"/>
                  </a:lnTo>
                  <a:lnTo>
                    <a:pt x="606" y="41"/>
                  </a:lnTo>
                  <a:lnTo>
                    <a:pt x="606" y="41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4" y="43"/>
                  </a:lnTo>
                  <a:lnTo>
                    <a:pt x="604" y="45"/>
                  </a:lnTo>
                  <a:lnTo>
                    <a:pt x="604" y="45"/>
                  </a:lnTo>
                  <a:lnTo>
                    <a:pt x="604" y="45"/>
                  </a:lnTo>
                  <a:lnTo>
                    <a:pt x="606" y="45"/>
                  </a:lnTo>
                  <a:lnTo>
                    <a:pt x="606" y="45"/>
                  </a:lnTo>
                  <a:lnTo>
                    <a:pt x="606" y="50"/>
                  </a:lnTo>
                  <a:lnTo>
                    <a:pt x="606" y="50"/>
                  </a:lnTo>
                  <a:lnTo>
                    <a:pt x="604" y="52"/>
                  </a:lnTo>
                  <a:lnTo>
                    <a:pt x="604" y="52"/>
                  </a:lnTo>
                  <a:lnTo>
                    <a:pt x="606" y="52"/>
                  </a:lnTo>
                  <a:lnTo>
                    <a:pt x="606" y="52"/>
                  </a:lnTo>
                  <a:lnTo>
                    <a:pt x="606" y="55"/>
                  </a:lnTo>
                  <a:lnTo>
                    <a:pt x="606" y="55"/>
                  </a:lnTo>
                  <a:lnTo>
                    <a:pt x="609" y="55"/>
                  </a:lnTo>
                  <a:lnTo>
                    <a:pt x="609" y="55"/>
                  </a:lnTo>
                  <a:lnTo>
                    <a:pt x="611" y="55"/>
                  </a:lnTo>
                  <a:lnTo>
                    <a:pt x="609" y="55"/>
                  </a:lnTo>
                  <a:lnTo>
                    <a:pt x="609" y="55"/>
                  </a:lnTo>
                  <a:lnTo>
                    <a:pt x="609" y="57"/>
                  </a:lnTo>
                  <a:lnTo>
                    <a:pt x="606" y="57"/>
                  </a:lnTo>
                  <a:lnTo>
                    <a:pt x="611" y="57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6" y="62"/>
                  </a:lnTo>
                  <a:lnTo>
                    <a:pt x="606" y="64"/>
                  </a:lnTo>
                  <a:lnTo>
                    <a:pt x="609" y="62"/>
                  </a:lnTo>
                  <a:lnTo>
                    <a:pt x="611" y="64"/>
                  </a:lnTo>
                  <a:lnTo>
                    <a:pt x="611" y="64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09" y="64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06" y="64"/>
                  </a:lnTo>
                  <a:lnTo>
                    <a:pt x="606" y="67"/>
                  </a:lnTo>
                  <a:lnTo>
                    <a:pt x="609" y="67"/>
                  </a:lnTo>
                  <a:lnTo>
                    <a:pt x="609" y="67"/>
                  </a:lnTo>
                  <a:lnTo>
                    <a:pt x="609" y="67"/>
                  </a:lnTo>
                  <a:lnTo>
                    <a:pt x="611" y="69"/>
                  </a:lnTo>
                  <a:lnTo>
                    <a:pt x="609" y="69"/>
                  </a:lnTo>
                  <a:lnTo>
                    <a:pt x="609" y="69"/>
                  </a:lnTo>
                  <a:lnTo>
                    <a:pt x="609" y="69"/>
                  </a:lnTo>
                  <a:lnTo>
                    <a:pt x="611" y="69"/>
                  </a:lnTo>
                  <a:lnTo>
                    <a:pt x="616" y="71"/>
                  </a:lnTo>
                  <a:lnTo>
                    <a:pt x="618" y="71"/>
                  </a:lnTo>
                  <a:lnTo>
                    <a:pt x="618" y="71"/>
                  </a:lnTo>
                  <a:lnTo>
                    <a:pt x="620" y="71"/>
                  </a:lnTo>
                  <a:lnTo>
                    <a:pt x="623" y="71"/>
                  </a:lnTo>
                  <a:lnTo>
                    <a:pt x="623" y="71"/>
                  </a:lnTo>
                  <a:lnTo>
                    <a:pt x="620" y="71"/>
                  </a:lnTo>
                  <a:lnTo>
                    <a:pt x="618" y="71"/>
                  </a:lnTo>
                  <a:lnTo>
                    <a:pt x="616" y="71"/>
                  </a:lnTo>
                  <a:lnTo>
                    <a:pt x="613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4" y="81"/>
                  </a:lnTo>
                  <a:lnTo>
                    <a:pt x="604" y="81"/>
                  </a:lnTo>
                  <a:lnTo>
                    <a:pt x="601" y="83"/>
                  </a:lnTo>
                  <a:lnTo>
                    <a:pt x="601" y="86"/>
                  </a:lnTo>
                  <a:lnTo>
                    <a:pt x="604" y="86"/>
                  </a:lnTo>
                  <a:lnTo>
                    <a:pt x="604" y="88"/>
                  </a:lnTo>
                  <a:lnTo>
                    <a:pt x="609" y="93"/>
                  </a:lnTo>
                  <a:lnTo>
                    <a:pt x="616" y="100"/>
                  </a:lnTo>
                  <a:lnTo>
                    <a:pt x="616" y="100"/>
                  </a:lnTo>
                  <a:lnTo>
                    <a:pt x="618" y="100"/>
                  </a:lnTo>
                  <a:lnTo>
                    <a:pt x="620" y="97"/>
                  </a:lnTo>
                  <a:lnTo>
                    <a:pt x="625" y="97"/>
                  </a:lnTo>
                  <a:lnTo>
                    <a:pt x="627" y="97"/>
                  </a:lnTo>
                  <a:lnTo>
                    <a:pt x="627" y="97"/>
                  </a:lnTo>
                  <a:lnTo>
                    <a:pt x="632" y="100"/>
                  </a:lnTo>
                  <a:lnTo>
                    <a:pt x="635" y="102"/>
                  </a:lnTo>
                  <a:lnTo>
                    <a:pt x="637" y="102"/>
                  </a:lnTo>
                  <a:lnTo>
                    <a:pt x="639" y="102"/>
                  </a:lnTo>
                  <a:lnTo>
                    <a:pt x="639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0" y="102"/>
                  </a:lnTo>
                  <a:lnTo>
                    <a:pt x="630" y="100"/>
                  </a:lnTo>
                  <a:lnTo>
                    <a:pt x="630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5" y="100"/>
                  </a:lnTo>
                  <a:lnTo>
                    <a:pt x="620" y="102"/>
                  </a:lnTo>
                  <a:lnTo>
                    <a:pt x="620" y="102"/>
                  </a:lnTo>
                  <a:lnTo>
                    <a:pt x="618" y="104"/>
                  </a:lnTo>
                  <a:lnTo>
                    <a:pt x="616" y="104"/>
                  </a:lnTo>
                  <a:lnTo>
                    <a:pt x="613" y="104"/>
                  </a:lnTo>
                  <a:lnTo>
                    <a:pt x="611" y="104"/>
                  </a:lnTo>
                  <a:lnTo>
                    <a:pt x="613" y="107"/>
                  </a:lnTo>
                  <a:lnTo>
                    <a:pt x="616" y="107"/>
                  </a:lnTo>
                  <a:lnTo>
                    <a:pt x="616" y="107"/>
                  </a:lnTo>
                  <a:lnTo>
                    <a:pt x="618" y="107"/>
                  </a:lnTo>
                  <a:lnTo>
                    <a:pt x="618" y="107"/>
                  </a:lnTo>
                  <a:lnTo>
                    <a:pt x="616" y="107"/>
                  </a:lnTo>
                  <a:lnTo>
                    <a:pt x="616" y="107"/>
                  </a:lnTo>
                  <a:lnTo>
                    <a:pt x="620" y="107"/>
                  </a:lnTo>
                  <a:lnTo>
                    <a:pt x="623" y="109"/>
                  </a:lnTo>
                  <a:lnTo>
                    <a:pt x="620" y="109"/>
                  </a:lnTo>
                  <a:lnTo>
                    <a:pt x="620" y="109"/>
                  </a:lnTo>
                  <a:lnTo>
                    <a:pt x="620" y="112"/>
                  </a:lnTo>
                  <a:lnTo>
                    <a:pt x="623" y="112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25" y="114"/>
                  </a:lnTo>
                  <a:lnTo>
                    <a:pt x="630" y="119"/>
                  </a:lnTo>
                  <a:lnTo>
                    <a:pt x="630" y="119"/>
                  </a:lnTo>
                  <a:lnTo>
                    <a:pt x="620" y="114"/>
                  </a:lnTo>
                  <a:lnTo>
                    <a:pt x="618" y="114"/>
                  </a:lnTo>
                  <a:lnTo>
                    <a:pt x="616" y="116"/>
                  </a:lnTo>
                  <a:lnTo>
                    <a:pt x="618" y="116"/>
                  </a:lnTo>
                  <a:lnTo>
                    <a:pt x="618" y="119"/>
                  </a:lnTo>
                  <a:lnTo>
                    <a:pt x="620" y="119"/>
                  </a:lnTo>
                  <a:lnTo>
                    <a:pt x="620" y="121"/>
                  </a:lnTo>
                  <a:lnTo>
                    <a:pt x="620" y="121"/>
                  </a:lnTo>
                  <a:lnTo>
                    <a:pt x="623" y="121"/>
                  </a:lnTo>
                  <a:lnTo>
                    <a:pt x="625" y="121"/>
                  </a:lnTo>
                  <a:lnTo>
                    <a:pt x="625" y="123"/>
                  </a:lnTo>
                  <a:lnTo>
                    <a:pt x="625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3" y="128"/>
                  </a:lnTo>
                  <a:lnTo>
                    <a:pt x="623" y="130"/>
                  </a:lnTo>
                  <a:lnTo>
                    <a:pt x="618" y="126"/>
                  </a:lnTo>
                  <a:lnTo>
                    <a:pt x="618" y="126"/>
                  </a:lnTo>
                  <a:lnTo>
                    <a:pt x="616" y="126"/>
                  </a:lnTo>
                  <a:lnTo>
                    <a:pt x="613" y="126"/>
                  </a:lnTo>
                  <a:lnTo>
                    <a:pt x="613" y="126"/>
                  </a:lnTo>
                  <a:lnTo>
                    <a:pt x="616" y="128"/>
                  </a:lnTo>
                  <a:lnTo>
                    <a:pt x="616" y="128"/>
                  </a:lnTo>
                  <a:lnTo>
                    <a:pt x="616" y="128"/>
                  </a:lnTo>
                  <a:lnTo>
                    <a:pt x="616" y="130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20" y="130"/>
                  </a:lnTo>
                  <a:lnTo>
                    <a:pt x="620" y="133"/>
                  </a:lnTo>
                  <a:lnTo>
                    <a:pt x="618" y="133"/>
                  </a:lnTo>
                  <a:lnTo>
                    <a:pt x="620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5" y="138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40"/>
                  </a:lnTo>
                  <a:lnTo>
                    <a:pt x="627" y="140"/>
                  </a:lnTo>
                  <a:lnTo>
                    <a:pt x="630" y="140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2" y="135"/>
                  </a:lnTo>
                  <a:lnTo>
                    <a:pt x="635" y="135"/>
                  </a:lnTo>
                  <a:lnTo>
                    <a:pt x="637" y="138"/>
                  </a:lnTo>
                  <a:lnTo>
                    <a:pt x="639" y="135"/>
                  </a:lnTo>
                  <a:lnTo>
                    <a:pt x="642" y="135"/>
                  </a:lnTo>
                  <a:lnTo>
                    <a:pt x="642" y="135"/>
                  </a:lnTo>
                  <a:lnTo>
                    <a:pt x="639" y="138"/>
                  </a:lnTo>
                  <a:lnTo>
                    <a:pt x="637" y="138"/>
                  </a:lnTo>
                  <a:lnTo>
                    <a:pt x="635" y="138"/>
                  </a:lnTo>
                  <a:lnTo>
                    <a:pt x="632" y="138"/>
                  </a:lnTo>
                  <a:lnTo>
                    <a:pt x="632" y="138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0" y="140"/>
                  </a:lnTo>
                  <a:lnTo>
                    <a:pt x="630" y="142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35" y="142"/>
                  </a:lnTo>
                  <a:lnTo>
                    <a:pt x="635" y="142"/>
                  </a:lnTo>
                  <a:lnTo>
                    <a:pt x="635" y="142"/>
                  </a:lnTo>
                  <a:lnTo>
                    <a:pt x="637" y="145"/>
                  </a:lnTo>
                  <a:lnTo>
                    <a:pt x="637" y="145"/>
                  </a:lnTo>
                  <a:lnTo>
                    <a:pt x="630" y="145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25" y="142"/>
                  </a:lnTo>
                  <a:lnTo>
                    <a:pt x="625" y="145"/>
                  </a:lnTo>
                  <a:lnTo>
                    <a:pt x="625" y="145"/>
                  </a:lnTo>
                  <a:lnTo>
                    <a:pt x="623" y="147"/>
                  </a:lnTo>
                  <a:lnTo>
                    <a:pt x="625" y="147"/>
                  </a:lnTo>
                  <a:lnTo>
                    <a:pt x="625" y="147"/>
                  </a:lnTo>
                  <a:lnTo>
                    <a:pt x="625" y="147"/>
                  </a:lnTo>
                  <a:lnTo>
                    <a:pt x="623" y="147"/>
                  </a:lnTo>
                  <a:lnTo>
                    <a:pt x="623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0" y="152"/>
                  </a:lnTo>
                  <a:lnTo>
                    <a:pt x="627" y="149"/>
                  </a:lnTo>
                  <a:lnTo>
                    <a:pt x="620" y="149"/>
                  </a:lnTo>
                  <a:lnTo>
                    <a:pt x="620" y="149"/>
                  </a:lnTo>
                  <a:lnTo>
                    <a:pt x="620" y="152"/>
                  </a:lnTo>
                  <a:lnTo>
                    <a:pt x="623" y="152"/>
                  </a:lnTo>
                  <a:lnTo>
                    <a:pt x="623" y="154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0" y="157"/>
                  </a:lnTo>
                  <a:lnTo>
                    <a:pt x="620" y="159"/>
                  </a:lnTo>
                  <a:lnTo>
                    <a:pt x="620" y="159"/>
                  </a:lnTo>
                  <a:lnTo>
                    <a:pt x="620" y="161"/>
                  </a:lnTo>
                  <a:lnTo>
                    <a:pt x="623" y="161"/>
                  </a:lnTo>
                  <a:lnTo>
                    <a:pt x="623" y="161"/>
                  </a:lnTo>
                  <a:lnTo>
                    <a:pt x="625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4"/>
                  </a:lnTo>
                  <a:lnTo>
                    <a:pt x="627" y="164"/>
                  </a:lnTo>
                  <a:lnTo>
                    <a:pt x="625" y="166"/>
                  </a:lnTo>
                  <a:lnTo>
                    <a:pt x="625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73"/>
                  </a:lnTo>
                  <a:lnTo>
                    <a:pt x="620" y="173"/>
                  </a:lnTo>
                  <a:lnTo>
                    <a:pt x="620" y="173"/>
                  </a:lnTo>
                  <a:lnTo>
                    <a:pt x="625" y="173"/>
                  </a:lnTo>
                  <a:lnTo>
                    <a:pt x="625" y="175"/>
                  </a:lnTo>
                  <a:lnTo>
                    <a:pt x="625" y="175"/>
                  </a:lnTo>
                  <a:lnTo>
                    <a:pt x="627" y="178"/>
                  </a:lnTo>
                  <a:lnTo>
                    <a:pt x="627" y="180"/>
                  </a:lnTo>
                  <a:lnTo>
                    <a:pt x="627" y="180"/>
                  </a:lnTo>
                  <a:lnTo>
                    <a:pt x="630" y="178"/>
                  </a:lnTo>
                  <a:lnTo>
                    <a:pt x="632" y="178"/>
                  </a:lnTo>
                  <a:lnTo>
                    <a:pt x="632" y="180"/>
                  </a:lnTo>
                  <a:lnTo>
                    <a:pt x="632" y="180"/>
                  </a:lnTo>
                  <a:lnTo>
                    <a:pt x="635" y="180"/>
                  </a:lnTo>
                  <a:lnTo>
                    <a:pt x="635" y="180"/>
                  </a:lnTo>
                  <a:lnTo>
                    <a:pt x="637" y="180"/>
                  </a:lnTo>
                  <a:lnTo>
                    <a:pt x="637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5"/>
                  </a:lnTo>
                  <a:lnTo>
                    <a:pt x="642" y="185"/>
                  </a:lnTo>
                  <a:lnTo>
                    <a:pt x="639" y="185"/>
                  </a:lnTo>
                  <a:lnTo>
                    <a:pt x="639" y="185"/>
                  </a:lnTo>
                  <a:lnTo>
                    <a:pt x="639" y="185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90"/>
                  </a:lnTo>
                  <a:lnTo>
                    <a:pt x="639" y="190"/>
                  </a:lnTo>
                  <a:lnTo>
                    <a:pt x="639" y="190"/>
                  </a:lnTo>
                  <a:lnTo>
                    <a:pt x="639" y="192"/>
                  </a:lnTo>
                  <a:lnTo>
                    <a:pt x="639" y="194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202"/>
                  </a:lnTo>
                  <a:lnTo>
                    <a:pt x="642" y="202"/>
                  </a:lnTo>
                  <a:lnTo>
                    <a:pt x="642" y="202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2" y="206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39" y="209"/>
                  </a:lnTo>
                  <a:lnTo>
                    <a:pt x="639" y="206"/>
                  </a:lnTo>
                  <a:lnTo>
                    <a:pt x="642" y="204"/>
                  </a:lnTo>
                  <a:lnTo>
                    <a:pt x="642" y="202"/>
                  </a:lnTo>
                  <a:lnTo>
                    <a:pt x="639" y="199"/>
                  </a:lnTo>
                  <a:lnTo>
                    <a:pt x="639" y="197"/>
                  </a:lnTo>
                  <a:lnTo>
                    <a:pt x="637" y="197"/>
                  </a:lnTo>
                  <a:lnTo>
                    <a:pt x="637" y="194"/>
                  </a:lnTo>
                  <a:lnTo>
                    <a:pt x="637" y="194"/>
                  </a:lnTo>
                  <a:lnTo>
                    <a:pt x="637" y="194"/>
                  </a:lnTo>
                  <a:lnTo>
                    <a:pt x="635" y="192"/>
                  </a:lnTo>
                  <a:lnTo>
                    <a:pt x="637" y="192"/>
                  </a:lnTo>
                  <a:lnTo>
                    <a:pt x="637" y="190"/>
                  </a:lnTo>
                  <a:lnTo>
                    <a:pt x="637" y="190"/>
                  </a:lnTo>
                  <a:lnTo>
                    <a:pt x="635" y="190"/>
                  </a:lnTo>
                  <a:lnTo>
                    <a:pt x="635" y="190"/>
                  </a:lnTo>
                  <a:lnTo>
                    <a:pt x="635" y="187"/>
                  </a:lnTo>
                  <a:lnTo>
                    <a:pt x="635" y="187"/>
                  </a:lnTo>
                  <a:lnTo>
                    <a:pt x="637" y="187"/>
                  </a:lnTo>
                  <a:lnTo>
                    <a:pt x="635" y="187"/>
                  </a:lnTo>
                  <a:lnTo>
                    <a:pt x="635" y="185"/>
                  </a:lnTo>
                  <a:lnTo>
                    <a:pt x="635" y="185"/>
                  </a:lnTo>
                  <a:lnTo>
                    <a:pt x="635" y="183"/>
                  </a:lnTo>
                  <a:lnTo>
                    <a:pt x="635" y="183"/>
                  </a:lnTo>
                  <a:lnTo>
                    <a:pt x="632" y="183"/>
                  </a:lnTo>
                  <a:lnTo>
                    <a:pt x="632" y="183"/>
                  </a:lnTo>
                  <a:lnTo>
                    <a:pt x="630" y="183"/>
                  </a:lnTo>
                  <a:lnTo>
                    <a:pt x="630" y="183"/>
                  </a:lnTo>
                  <a:lnTo>
                    <a:pt x="630" y="183"/>
                  </a:lnTo>
                  <a:lnTo>
                    <a:pt x="627" y="183"/>
                  </a:lnTo>
                  <a:lnTo>
                    <a:pt x="627" y="183"/>
                  </a:lnTo>
                  <a:lnTo>
                    <a:pt x="627" y="183"/>
                  </a:lnTo>
                  <a:lnTo>
                    <a:pt x="625" y="183"/>
                  </a:lnTo>
                  <a:lnTo>
                    <a:pt x="625" y="183"/>
                  </a:lnTo>
                  <a:lnTo>
                    <a:pt x="625" y="180"/>
                  </a:lnTo>
                  <a:lnTo>
                    <a:pt x="623" y="178"/>
                  </a:lnTo>
                  <a:lnTo>
                    <a:pt x="623" y="178"/>
                  </a:lnTo>
                  <a:lnTo>
                    <a:pt x="623" y="178"/>
                  </a:lnTo>
                  <a:lnTo>
                    <a:pt x="620" y="178"/>
                  </a:lnTo>
                  <a:lnTo>
                    <a:pt x="618" y="178"/>
                  </a:lnTo>
                  <a:lnTo>
                    <a:pt x="618" y="178"/>
                  </a:lnTo>
                  <a:lnTo>
                    <a:pt x="616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4" y="175"/>
                  </a:lnTo>
                  <a:lnTo>
                    <a:pt x="604" y="178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80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9" y="183"/>
                  </a:lnTo>
                  <a:lnTo>
                    <a:pt x="609" y="185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604" y="192"/>
                  </a:lnTo>
                  <a:lnTo>
                    <a:pt x="606" y="192"/>
                  </a:lnTo>
                  <a:lnTo>
                    <a:pt x="606" y="194"/>
                  </a:lnTo>
                  <a:lnTo>
                    <a:pt x="606" y="194"/>
                  </a:lnTo>
                  <a:lnTo>
                    <a:pt x="606" y="194"/>
                  </a:lnTo>
                  <a:lnTo>
                    <a:pt x="606" y="197"/>
                  </a:lnTo>
                  <a:lnTo>
                    <a:pt x="606" y="199"/>
                  </a:lnTo>
                  <a:lnTo>
                    <a:pt x="606" y="199"/>
                  </a:lnTo>
                  <a:lnTo>
                    <a:pt x="609" y="202"/>
                  </a:lnTo>
                  <a:lnTo>
                    <a:pt x="609" y="202"/>
                  </a:lnTo>
                  <a:lnTo>
                    <a:pt x="609" y="204"/>
                  </a:lnTo>
                  <a:lnTo>
                    <a:pt x="609" y="204"/>
                  </a:lnTo>
                  <a:lnTo>
                    <a:pt x="609" y="204"/>
                  </a:lnTo>
                  <a:lnTo>
                    <a:pt x="609" y="206"/>
                  </a:lnTo>
                  <a:lnTo>
                    <a:pt x="611" y="206"/>
                  </a:lnTo>
                  <a:lnTo>
                    <a:pt x="611" y="209"/>
                  </a:lnTo>
                  <a:lnTo>
                    <a:pt x="611" y="209"/>
                  </a:lnTo>
                  <a:lnTo>
                    <a:pt x="609" y="209"/>
                  </a:lnTo>
                  <a:lnTo>
                    <a:pt x="604" y="211"/>
                  </a:lnTo>
                  <a:lnTo>
                    <a:pt x="604" y="213"/>
                  </a:lnTo>
                  <a:lnTo>
                    <a:pt x="604" y="213"/>
                  </a:lnTo>
                  <a:lnTo>
                    <a:pt x="604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4" y="218"/>
                  </a:lnTo>
                  <a:lnTo>
                    <a:pt x="604" y="218"/>
                  </a:lnTo>
                  <a:lnTo>
                    <a:pt x="604" y="216"/>
                  </a:lnTo>
                  <a:lnTo>
                    <a:pt x="604" y="216"/>
                  </a:lnTo>
                  <a:lnTo>
                    <a:pt x="601" y="216"/>
                  </a:lnTo>
                  <a:lnTo>
                    <a:pt x="601" y="213"/>
                  </a:lnTo>
                  <a:lnTo>
                    <a:pt x="599" y="213"/>
                  </a:lnTo>
                  <a:lnTo>
                    <a:pt x="597" y="213"/>
                  </a:lnTo>
                  <a:lnTo>
                    <a:pt x="597" y="216"/>
                  </a:lnTo>
                  <a:lnTo>
                    <a:pt x="597" y="216"/>
                  </a:lnTo>
                  <a:lnTo>
                    <a:pt x="597" y="220"/>
                  </a:lnTo>
                  <a:lnTo>
                    <a:pt x="597" y="220"/>
                  </a:lnTo>
                  <a:lnTo>
                    <a:pt x="597" y="223"/>
                  </a:lnTo>
                  <a:lnTo>
                    <a:pt x="594" y="223"/>
                  </a:lnTo>
                  <a:lnTo>
                    <a:pt x="597" y="223"/>
                  </a:lnTo>
                  <a:lnTo>
                    <a:pt x="597" y="225"/>
                  </a:lnTo>
                  <a:lnTo>
                    <a:pt x="597" y="225"/>
                  </a:lnTo>
                  <a:lnTo>
                    <a:pt x="597" y="225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8"/>
                  </a:lnTo>
                  <a:lnTo>
                    <a:pt x="594" y="230"/>
                  </a:lnTo>
                  <a:lnTo>
                    <a:pt x="592" y="230"/>
                  </a:lnTo>
                  <a:lnTo>
                    <a:pt x="592" y="232"/>
                  </a:lnTo>
                  <a:lnTo>
                    <a:pt x="592" y="232"/>
                  </a:lnTo>
                  <a:lnTo>
                    <a:pt x="590" y="235"/>
                  </a:lnTo>
                  <a:lnTo>
                    <a:pt x="590" y="235"/>
                  </a:lnTo>
                  <a:lnTo>
                    <a:pt x="590" y="239"/>
                  </a:lnTo>
                  <a:lnTo>
                    <a:pt x="587" y="239"/>
                  </a:lnTo>
                  <a:lnTo>
                    <a:pt x="585" y="242"/>
                  </a:lnTo>
                  <a:lnTo>
                    <a:pt x="585" y="242"/>
                  </a:lnTo>
                  <a:lnTo>
                    <a:pt x="585" y="242"/>
                  </a:lnTo>
                  <a:lnTo>
                    <a:pt x="585" y="244"/>
                  </a:lnTo>
                  <a:lnTo>
                    <a:pt x="585" y="246"/>
                  </a:lnTo>
                  <a:lnTo>
                    <a:pt x="582" y="246"/>
                  </a:lnTo>
                  <a:lnTo>
                    <a:pt x="582" y="249"/>
                  </a:lnTo>
                  <a:lnTo>
                    <a:pt x="582" y="249"/>
                  </a:lnTo>
                  <a:lnTo>
                    <a:pt x="582" y="249"/>
                  </a:lnTo>
                  <a:lnTo>
                    <a:pt x="582" y="251"/>
                  </a:lnTo>
                  <a:lnTo>
                    <a:pt x="582" y="254"/>
                  </a:lnTo>
                  <a:lnTo>
                    <a:pt x="582" y="256"/>
                  </a:lnTo>
                  <a:lnTo>
                    <a:pt x="582" y="258"/>
                  </a:lnTo>
                  <a:lnTo>
                    <a:pt x="585" y="261"/>
                  </a:lnTo>
                  <a:lnTo>
                    <a:pt x="585" y="263"/>
                  </a:lnTo>
                  <a:lnTo>
                    <a:pt x="587" y="263"/>
                  </a:lnTo>
                  <a:lnTo>
                    <a:pt x="587" y="265"/>
                  </a:lnTo>
                  <a:lnTo>
                    <a:pt x="587" y="265"/>
                  </a:lnTo>
                  <a:lnTo>
                    <a:pt x="587" y="268"/>
                  </a:lnTo>
                  <a:lnTo>
                    <a:pt x="587" y="270"/>
                  </a:lnTo>
                  <a:lnTo>
                    <a:pt x="587" y="273"/>
                  </a:lnTo>
                  <a:lnTo>
                    <a:pt x="587" y="275"/>
                  </a:lnTo>
                  <a:lnTo>
                    <a:pt x="590" y="275"/>
                  </a:lnTo>
                  <a:lnTo>
                    <a:pt x="590" y="275"/>
                  </a:lnTo>
                  <a:lnTo>
                    <a:pt x="590" y="275"/>
                  </a:lnTo>
                  <a:lnTo>
                    <a:pt x="587" y="275"/>
                  </a:lnTo>
                  <a:lnTo>
                    <a:pt x="587" y="275"/>
                  </a:lnTo>
                  <a:lnTo>
                    <a:pt x="587" y="275"/>
                  </a:lnTo>
                  <a:lnTo>
                    <a:pt x="587" y="273"/>
                  </a:lnTo>
                  <a:lnTo>
                    <a:pt x="585" y="273"/>
                  </a:lnTo>
                  <a:lnTo>
                    <a:pt x="585" y="270"/>
                  </a:lnTo>
                  <a:lnTo>
                    <a:pt x="585" y="268"/>
                  </a:lnTo>
                  <a:lnTo>
                    <a:pt x="585" y="268"/>
                  </a:lnTo>
                  <a:lnTo>
                    <a:pt x="585" y="263"/>
                  </a:lnTo>
                  <a:lnTo>
                    <a:pt x="582" y="261"/>
                  </a:lnTo>
                  <a:lnTo>
                    <a:pt x="580" y="258"/>
                  </a:lnTo>
                  <a:lnTo>
                    <a:pt x="580" y="256"/>
                  </a:lnTo>
                  <a:lnTo>
                    <a:pt x="580" y="251"/>
                  </a:lnTo>
                  <a:lnTo>
                    <a:pt x="580" y="249"/>
                  </a:lnTo>
                  <a:lnTo>
                    <a:pt x="578" y="249"/>
                  </a:lnTo>
                  <a:lnTo>
                    <a:pt x="578" y="246"/>
                  </a:lnTo>
                  <a:lnTo>
                    <a:pt x="575" y="246"/>
                  </a:lnTo>
                  <a:lnTo>
                    <a:pt x="575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4"/>
                  </a:lnTo>
                  <a:lnTo>
                    <a:pt x="571" y="242"/>
                  </a:lnTo>
                  <a:lnTo>
                    <a:pt x="573" y="239"/>
                  </a:lnTo>
                  <a:lnTo>
                    <a:pt x="571" y="237"/>
                  </a:lnTo>
                  <a:lnTo>
                    <a:pt x="571" y="237"/>
                  </a:lnTo>
                  <a:lnTo>
                    <a:pt x="571" y="235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6" y="232"/>
                  </a:lnTo>
                  <a:lnTo>
                    <a:pt x="566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5"/>
                  </a:lnTo>
                  <a:lnTo>
                    <a:pt x="564" y="235"/>
                  </a:lnTo>
                  <a:lnTo>
                    <a:pt x="564" y="237"/>
                  </a:lnTo>
                  <a:lnTo>
                    <a:pt x="564" y="239"/>
                  </a:lnTo>
                  <a:lnTo>
                    <a:pt x="566" y="239"/>
                  </a:lnTo>
                  <a:lnTo>
                    <a:pt x="568" y="244"/>
                  </a:lnTo>
                  <a:lnTo>
                    <a:pt x="568" y="246"/>
                  </a:lnTo>
                  <a:lnTo>
                    <a:pt x="571" y="246"/>
                  </a:lnTo>
                  <a:lnTo>
                    <a:pt x="568" y="249"/>
                  </a:lnTo>
                  <a:lnTo>
                    <a:pt x="568" y="251"/>
                  </a:lnTo>
                  <a:lnTo>
                    <a:pt x="571" y="254"/>
                  </a:lnTo>
                  <a:lnTo>
                    <a:pt x="568" y="254"/>
                  </a:lnTo>
                  <a:lnTo>
                    <a:pt x="568" y="256"/>
                  </a:lnTo>
                  <a:lnTo>
                    <a:pt x="566" y="256"/>
                  </a:lnTo>
                  <a:lnTo>
                    <a:pt x="568" y="258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5"/>
                  </a:lnTo>
                  <a:lnTo>
                    <a:pt x="566" y="265"/>
                  </a:lnTo>
                  <a:lnTo>
                    <a:pt x="566" y="268"/>
                  </a:lnTo>
                  <a:lnTo>
                    <a:pt x="566" y="270"/>
                  </a:lnTo>
                  <a:lnTo>
                    <a:pt x="566" y="273"/>
                  </a:lnTo>
                  <a:lnTo>
                    <a:pt x="566" y="270"/>
                  </a:lnTo>
                  <a:lnTo>
                    <a:pt x="564" y="270"/>
                  </a:lnTo>
                  <a:lnTo>
                    <a:pt x="564" y="265"/>
                  </a:lnTo>
                  <a:lnTo>
                    <a:pt x="566" y="258"/>
                  </a:lnTo>
                  <a:lnTo>
                    <a:pt x="566" y="258"/>
                  </a:lnTo>
                  <a:lnTo>
                    <a:pt x="568" y="254"/>
                  </a:lnTo>
                  <a:lnTo>
                    <a:pt x="568" y="251"/>
                  </a:lnTo>
                  <a:lnTo>
                    <a:pt x="568" y="249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39"/>
                  </a:lnTo>
                  <a:lnTo>
                    <a:pt x="559" y="237"/>
                  </a:lnTo>
                  <a:lnTo>
                    <a:pt x="559" y="235"/>
                  </a:lnTo>
                  <a:lnTo>
                    <a:pt x="559" y="235"/>
                  </a:lnTo>
                  <a:lnTo>
                    <a:pt x="559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0"/>
                  </a:lnTo>
                  <a:lnTo>
                    <a:pt x="552" y="228"/>
                  </a:lnTo>
                  <a:lnTo>
                    <a:pt x="549" y="228"/>
                  </a:lnTo>
                  <a:lnTo>
                    <a:pt x="549" y="230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5"/>
                  </a:lnTo>
                  <a:lnTo>
                    <a:pt x="549" y="235"/>
                  </a:lnTo>
                  <a:lnTo>
                    <a:pt x="549" y="235"/>
                  </a:lnTo>
                  <a:lnTo>
                    <a:pt x="547" y="235"/>
                  </a:lnTo>
                  <a:lnTo>
                    <a:pt x="547" y="235"/>
                  </a:lnTo>
                  <a:lnTo>
                    <a:pt x="547" y="235"/>
                  </a:lnTo>
                  <a:lnTo>
                    <a:pt x="547" y="237"/>
                  </a:lnTo>
                  <a:lnTo>
                    <a:pt x="547" y="239"/>
                  </a:lnTo>
                  <a:lnTo>
                    <a:pt x="547" y="239"/>
                  </a:lnTo>
                  <a:lnTo>
                    <a:pt x="549" y="244"/>
                  </a:lnTo>
                  <a:lnTo>
                    <a:pt x="549" y="244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9"/>
                  </a:lnTo>
                  <a:lnTo>
                    <a:pt x="552" y="249"/>
                  </a:lnTo>
                  <a:lnTo>
                    <a:pt x="552" y="249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6"/>
                  </a:lnTo>
                  <a:lnTo>
                    <a:pt x="552" y="258"/>
                  </a:lnTo>
                  <a:lnTo>
                    <a:pt x="554" y="258"/>
                  </a:lnTo>
                  <a:lnTo>
                    <a:pt x="554" y="261"/>
                  </a:lnTo>
                  <a:lnTo>
                    <a:pt x="552" y="263"/>
                  </a:lnTo>
                  <a:lnTo>
                    <a:pt x="552" y="263"/>
                  </a:lnTo>
                  <a:lnTo>
                    <a:pt x="552" y="265"/>
                  </a:lnTo>
                  <a:lnTo>
                    <a:pt x="554" y="268"/>
                  </a:lnTo>
                  <a:lnTo>
                    <a:pt x="554" y="270"/>
                  </a:lnTo>
                  <a:lnTo>
                    <a:pt x="556" y="273"/>
                  </a:lnTo>
                  <a:lnTo>
                    <a:pt x="556" y="273"/>
                  </a:lnTo>
                  <a:lnTo>
                    <a:pt x="556" y="275"/>
                  </a:lnTo>
                  <a:lnTo>
                    <a:pt x="556" y="275"/>
                  </a:lnTo>
                  <a:lnTo>
                    <a:pt x="554" y="277"/>
                  </a:lnTo>
                  <a:lnTo>
                    <a:pt x="554" y="277"/>
                  </a:lnTo>
                  <a:lnTo>
                    <a:pt x="554" y="277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2" y="282"/>
                  </a:lnTo>
                  <a:lnTo>
                    <a:pt x="547" y="287"/>
                  </a:lnTo>
                  <a:lnTo>
                    <a:pt x="545" y="289"/>
                  </a:lnTo>
                  <a:lnTo>
                    <a:pt x="542" y="291"/>
                  </a:lnTo>
                  <a:lnTo>
                    <a:pt x="535" y="299"/>
                  </a:lnTo>
                  <a:lnTo>
                    <a:pt x="533" y="303"/>
                  </a:lnTo>
                  <a:lnTo>
                    <a:pt x="530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23" y="320"/>
                  </a:lnTo>
                  <a:lnTo>
                    <a:pt x="526" y="310"/>
                  </a:lnTo>
                  <a:lnTo>
                    <a:pt x="528" y="306"/>
                  </a:lnTo>
                  <a:lnTo>
                    <a:pt x="533" y="303"/>
                  </a:lnTo>
                  <a:lnTo>
                    <a:pt x="533" y="303"/>
                  </a:lnTo>
                  <a:lnTo>
                    <a:pt x="533" y="301"/>
                  </a:lnTo>
                  <a:lnTo>
                    <a:pt x="533" y="299"/>
                  </a:lnTo>
                  <a:lnTo>
                    <a:pt x="533" y="299"/>
                  </a:lnTo>
                  <a:lnTo>
                    <a:pt x="533" y="299"/>
                  </a:lnTo>
                  <a:lnTo>
                    <a:pt x="538" y="294"/>
                  </a:lnTo>
                  <a:lnTo>
                    <a:pt x="542" y="289"/>
                  </a:lnTo>
                  <a:lnTo>
                    <a:pt x="549" y="282"/>
                  </a:lnTo>
                  <a:lnTo>
                    <a:pt x="552" y="282"/>
                  </a:lnTo>
                  <a:lnTo>
                    <a:pt x="554" y="273"/>
                  </a:lnTo>
                  <a:lnTo>
                    <a:pt x="554" y="273"/>
                  </a:lnTo>
                  <a:lnTo>
                    <a:pt x="554" y="273"/>
                  </a:lnTo>
                  <a:lnTo>
                    <a:pt x="554" y="270"/>
                  </a:lnTo>
                  <a:lnTo>
                    <a:pt x="554" y="270"/>
                  </a:lnTo>
                  <a:lnTo>
                    <a:pt x="552" y="270"/>
                  </a:lnTo>
                  <a:lnTo>
                    <a:pt x="552" y="268"/>
                  </a:lnTo>
                  <a:lnTo>
                    <a:pt x="552" y="268"/>
                  </a:lnTo>
                  <a:lnTo>
                    <a:pt x="552" y="268"/>
                  </a:lnTo>
                  <a:lnTo>
                    <a:pt x="549" y="261"/>
                  </a:lnTo>
                  <a:lnTo>
                    <a:pt x="549" y="251"/>
                  </a:lnTo>
                  <a:lnTo>
                    <a:pt x="547" y="246"/>
                  </a:lnTo>
                  <a:lnTo>
                    <a:pt x="547" y="246"/>
                  </a:lnTo>
                  <a:lnTo>
                    <a:pt x="547" y="244"/>
                  </a:lnTo>
                  <a:lnTo>
                    <a:pt x="547" y="244"/>
                  </a:lnTo>
                  <a:lnTo>
                    <a:pt x="547" y="242"/>
                  </a:lnTo>
                  <a:lnTo>
                    <a:pt x="547" y="242"/>
                  </a:lnTo>
                  <a:lnTo>
                    <a:pt x="545" y="242"/>
                  </a:lnTo>
                  <a:lnTo>
                    <a:pt x="545" y="239"/>
                  </a:lnTo>
                  <a:lnTo>
                    <a:pt x="545" y="237"/>
                  </a:lnTo>
                  <a:lnTo>
                    <a:pt x="542" y="235"/>
                  </a:lnTo>
                  <a:lnTo>
                    <a:pt x="542" y="235"/>
                  </a:lnTo>
                  <a:lnTo>
                    <a:pt x="542" y="237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40" y="235"/>
                  </a:lnTo>
                  <a:lnTo>
                    <a:pt x="540" y="235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3" y="230"/>
                  </a:lnTo>
                  <a:lnTo>
                    <a:pt x="533" y="228"/>
                  </a:lnTo>
                  <a:lnTo>
                    <a:pt x="533" y="225"/>
                  </a:lnTo>
                  <a:lnTo>
                    <a:pt x="533" y="225"/>
                  </a:lnTo>
                  <a:lnTo>
                    <a:pt x="530" y="225"/>
                  </a:lnTo>
                  <a:lnTo>
                    <a:pt x="528" y="225"/>
                  </a:lnTo>
                  <a:lnTo>
                    <a:pt x="528" y="225"/>
                  </a:lnTo>
                  <a:lnTo>
                    <a:pt x="528" y="223"/>
                  </a:lnTo>
                  <a:lnTo>
                    <a:pt x="528" y="220"/>
                  </a:lnTo>
                  <a:lnTo>
                    <a:pt x="528" y="220"/>
                  </a:lnTo>
                  <a:lnTo>
                    <a:pt x="528" y="218"/>
                  </a:lnTo>
                  <a:lnTo>
                    <a:pt x="526" y="218"/>
                  </a:lnTo>
                  <a:lnTo>
                    <a:pt x="526" y="218"/>
                  </a:lnTo>
                  <a:lnTo>
                    <a:pt x="526" y="218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19" y="216"/>
                  </a:lnTo>
                  <a:lnTo>
                    <a:pt x="519" y="216"/>
                  </a:lnTo>
                  <a:lnTo>
                    <a:pt x="516" y="216"/>
                  </a:lnTo>
                  <a:lnTo>
                    <a:pt x="511" y="213"/>
                  </a:lnTo>
                  <a:lnTo>
                    <a:pt x="509" y="213"/>
                  </a:lnTo>
                  <a:lnTo>
                    <a:pt x="507" y="216"/>
                  </a:lnTo>
                  <a:lnTo>
                    <a:pt x="504" y="216"/>
                  </a:lnTo>
                  <a:lnTo>
                    <a:pt x="504" y="216"/>
                  </a:lnTo>
                  <a:lnTo>
                    <a:pt x="504" y="213"/>
                  </a:lnTo>
                  <a:lnTo>
                    <a:pt x="504" y="213"/>
                  </a:lnTo>
                  <a:lnTo>
                    <a:pt x="502" y="213"/>
                  </a:lnTo>
                  <a:lnTo>
                    <a:pt x="500" y="220"/>
                  </a:lnTo>
                  <a:lnTo>
                    <a:pt x="495" y="223"/>
                  </a:lnTo>
                  <a:lnTo>
                    <a:pt x="495" y="220"/>
                  </a:lnTo>
                  <a:lnTo>
                    <a:pt x="495" y="220"/>
                  </a:lnTo>
                  <a:lnTo>
                    <a:pt x="495" y="220"/>
                  </a:lnTo>
                  <a:lnTo>
                    <a:pt x="490" y="223"/>
                  </a:lnTo>
                  <a:lnTo>
                    <a:pt x="488" y="225"/>
                  </a:lnTo>
                  <a:lnTo>
                    <a:pt x="485" y="225"/>
                  </a:lnTo>
                  <a:lnTo>
                    <a:pt x="483" y="225"/>
                  </a:lnTo>
                  <a:lnTo>
                    <a:pt x="483" y="228"/>
                  </a:lnTo>
                  <a:lnTo>
                    <a:pt x="483" y="228"/>
                  </a:lnTo>
                  <a:lnTo>
                    <a:pt x="481" y="230"/>
                  </a:lnTo>
                  <a:lnTo>
                    <a:pt x="481" y="230"/>
                  </a:lnTo>
                  <a:lnTo>
                    <a:pt x="481" y="230"/>
                  </a:lnTo>
                  <a:lnTo>
                    <a:pt x="481" y="232"/>
                  </a:lnTo>
                  <a:lnTo>
                    <a:pt x="481" y="232"/>
                  </a:lnTo>
                  <a:lnTo>
                    <a:pt x="481" y="235"/>
                  </a:lnTo>
                  <a:lnTo>
                    <a:pt x="478" y="239"/>
                  </a:lnTo>
                  <a:lnTo>
                    <a:pt x="476" y="242"/>
                  </a:lnTo>
                  <a:lnTo>
                    <a:pt x="476" y="244"/>
                  </a:lnTo>
                  <a:lnTo>
                    <a:pt x="474" y="246"/>
                  </a:lnTo>
                  <a:lnTo>
                    <a:pt x="474" y="246"/>
                  </a:lnTo>
                  <a:lnTo>
                    <a:pt x="476" y="246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51"/>
                  </a:lnTo>
                  <a:lnTo>
                    <a:pt x="474" y="251"/>
                  </a:lnTo>
                  <a:lnTo>
                    <a:pt x="474" y="254"/>
                  </a:lnTo>
                  <a:lnTo>
                    <a:pt x="474" y="254"/>
                  </a:lnTo>
                  <a:lnTo>
                    <a:pt x="474" y="258"/>
                  </a:lnTo>
                  <a:lnTo>
                    <a:pt x="474" y="258"/>
                  </a:lnTo>
                  <a:lnTo>
                    <a:pt x="474" y="261"/>
                  </a:lnTo>
                  <a:lnTo>
                    <a:pt x="474" y="261"/>
                  </a:lnTo>
                  <a:lnTo>
                    <a:pt x="471" y="261"/>
                  </a:lnTo>
                  <a:lnTo>
                    <a:pt x="471" y="261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9" y="254"/>
                  </a:lnTo>
                  <a:lnTo>
                    <a:pt x="469" y="254"/>
                  </a:lnTo>
                  <a:lnTo>
                    <a:pt x="469" y="254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7" y="251"/>
                  </a:lnTo>
                  <a:lnTo>
                    <a:pt x="467" y="251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464" y="256"/>
                  </a:lnTo>
                  <a:lnTo>
                    <a:pt x="464" y="254"/>
                  </a:lnTo>
                  <a:lnTo>
                    <a:pt x="462" y="251"/>
                  </a:lnTo>
                  <a:lnTo>
                    <a:pt x="462" y="251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6"/>
                  </a:lnTo>
                  <a:lnTo>
                    <a:pt x="459" y="249"/>
                  </a:lnTo>
                  <a:lnTo>
                    <a:pt x="459" y="249"/>
                  </a:lnTo>
                  <a:lnTo>
                    <a:pt x="459" y="249"/>
                  </a:lnTo>
                  <a:lnTo>
                    <a:pt x="459" y="251"/>
                  </a:lnTo>
                  <a:lnTo>
                    <a:pt x="457" y="254"/>
                  </a:lnTo>
                  <a:lnTo>
                    <a:pt x="457" y="254"/>
                  </a:lnTo>
                  <a:lnTo>
                    <a:pt x="457" y="254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0" y="251"/>
                  </a:lnTo>
                  <a:lnTo>
                    <a:pt x="450" y="254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1"/>
                  </a:lnTo>
                  <a:lnTo>
                    <a:pt x="452" y="251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5" y="246"/>
                  </a:lnTo>
                  <a:lnTo>
                    <a:pt x="455" y="246"/>
                  </a:lnTo>
                  <a:lnTo>
                    <a:pt x="455" y="246"/>
                  </a:lnTo>
                  <a:lnTo>
                    <a:pt x="457" y="246"/>
                  </a:lnTo>
                  <a:lnTo>
                    <a:pt x="457" y="244"/>
                  </a:lnTo>
                  <a:lnTo>
                    <a:pt x="459" y="242"/>
                  </a:lnTo>
                  <a:lnTo>
                    <a:pt x="459" y="242"/>
                  </a:lnTo>
                  <a:lnTo>
                    <a:pt x="459" y="242"/>
                  </a:lnTo>
                  <a:lnTo>
                    <a:pt x="457" y="239"/>
                  </a:lnTo>
                  <a:lnTo>
                    <a:pt x="459" y="239"/>
                  </a:lnTo>
                  <a:lnTo>
                    <a:pt x="459" y="239"/>
                  </a:lnTo>
                  <a:lnTo>
                    <a:pt x="459" y="239"/>
                  </a:lnTo>
                  <a:lnTo>
                    <a:pt x="462" y="239"/>
                  </a:lnTo>
                  <a:lnTo>
                    <a:pt x="462" y="242"/>
                  </a:lnTo>
                  <a:lnTo>
                    <a:pt x="464" y="242"/>
                  </a:lnTo>
                  <a:lnTo>
                    <a:pt x="464" y="242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2" y="237"/>
                  </a:lnTo>
                  <a:lnTo>
                    <a:pt x="462" y="237"/>
                  </a:lnTo>
                  <a:lnTo>
                    <a:pt x="459" y="235"/>
                  </a:lnTo>
                  <a:lnTo>
                    <a:pt x="459" y="232"/>
                  </a:lnTo>
                  <a:lnTo>
                    <a:pt x="457" y="232"/>
                  </a:lnTo>
                  <a:lnTo>
                    <a:pt x="455" y="232"/>
                  </a:lnTo>
                  <a:lnTo>
                    <a:pt x="455" y="230"/>
                  </a:lnTo>
                  <a:lnTo>
                    <a:pt x="455" y="230"/>
                  </a:lnTo>
                  <a:lnTo>
                    <a:pt x="455" y="230"/>
                  </a:lnTo>
                  <a:lnTo>
                    <a:pt x="455" y="228"/>
                  </a:lnTo>
                  <a:lnTo>
                    <a:pt x="452" y="225"/>
                  </a:lnTo>
                  <a:lnTo>
                    <a:pt x="452" y="223"/>
                  </a:lnTo>
                  <a:lnTo>
                    <a:pt x="452" y="223"/>
                  </a:lnTo>
                  <a:lnTo>
                    <a:pt x="455" y="223"/>
                  </a:lnTo>
                  <a:lnTo>
                    <a:pt x="459" y="228"/>
                  </a:lnTo>
                  <a:lnTo>
                    <a:pt x="459" y="228"/>
                  </a:lnTo>
                  <a:lnTo>
                    <a:pt x="459" y="228"/>
                  </a:lnTo>
                  <a:lnTo>
                    <a:pt x="462" y="228"/>
                  </a:lnTo>
                  <a:lnTo>
                    <a:pt x="462" y="228"/>
                  </a:lnTo>
                  <a:lnTo>
                    <a:pt x="464" y="230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7" y="230"/>
                  </a:lnTo>
                  <a:lnTo>
                    <a:pt x="467" y="232"/>
                  </a:lnTo>
                  <a:lnTo>
                    <a:pt x="467" y="232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6" y="239"/>
                  </a:lnTo>
                  <a:lnTo>
                    <a:pt x="476" y="237"/>
                  </a:lnTo>
                  <a:lnTo>
                    <a:pt x="476" y="235"/>
                  </a:lnTo>
                  <a:lnTo>
                    <a:pt x="474" y="235"/>
                  </a:lnTo>
                  <a:lnTo>
                    <a:pt x="474" y="232"/>
                  </a:lnTo>
                  <a:lnTo>
                    <a:pt x="474" y="230"/>
                  </a:lnTo>
                  <a:lnTo>
                    <a:pt x="474" y="230"/>
                  </a:lnTo>
                  <a:lnTo>
                    <a:pt x="474" y="230"/>
                  </a:lnTo>
                  <a:lnTo>
                    <a:pt x="476" y="232"/>
                  </a:lnTo>
                  <a:lnTo>
                    <a:pt x="476" y="232"/>
                  </a:lnTo>
                  <a:lnTo>
                    <a:pt x="476" y="230"/>
                  </a:lnTo>
                  <a:lnTo>
                    <a:pt x="476" y="230"/>
                  </a:lnTo>
                  <a:lnTo>
                    <a:pt x="476" y="228"/>
                  </a:lnTo>
                  <a:lnTo>
                    <a:pt x="474" y="225"/>
                  </a:lnTo>
                  <a:lnTo>
                    <a:pt x="467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16"/>
                  </a:lnTo>
                  <a:lnTo>
                    <a:pt x="471" y="213"/>
                  </a:lnTo>
                  <a:lnTo>
                    <a:pt x="474" y="211"/>
                  </a:lnTo>
                  <a:lnTo>
                    <a:pt x="471" y="209"/>
                  </a:lnTo>
                  <a:lnTo>
                    <a:pt x="471" y="209"/>
                  </a:lnTo>
                  <a:lnTo>
                    <a:pt x="471" y="209"/>
                  </a:lnTo>
                  <a:lnTo>
                    <a:pt x="469" y="209"/>
                  </a:lnTo>
                  <a:lnTo>
                    <a:pt x="469" y="209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7" y="211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3"/>
                  </a:lnTo>
                  <a:lnTo>
                    <a:pt x="464" y="213"/>
                  </a:lnTo>
                  <a:lnTo>
                    <a:pt x="464" y="213"/>
                  </a:lnTo>
                  <a:lnTo>
                    <a:pt x="464" y="211"/>
                  </a:lnTo>
                  <a:lnTo>
                    <a:pt x="464" y="211"/>
                  </a:lnTo>
                  <a:lnTo>
                    <a:pt x="462" y="211"/>
                  </a:lnTo>
                  <a:lnTo>
                    <a:pt x="462" y="211"/>
                  </a:lnTo>
                  <a:lnTo>
                    <a:pt x="462" y="209"/>
                  </a:lnTo>
                  <a:lnTo>
                    <a:pt x="462" y="209"/>
                  </a:lnTo>
                  <a:lnTo>
                    <a:pt x="462" y="209"/>
                  </a:lnTo>
                  <a:lnTo>
                    <a:pt x="462" y="206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2"/>
                  </a:lnTo>
                  <a:lnTo>
                    <a:pt x="467" y="202"/>
                  </a:lnTo>
                  <a:lnTo>
                    <a:pt x="467" y="202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9" y="199"/>
                  </a:lnTo>
                  <a:lnTo>
                    <a:pt x="471" y="199"/>
                  </a:lnTo>
                  <a:lnTo>
                    <a:pt x="471" y="199"/>
                  </a:lnTo>
                  <a:lnTo>
                    <a:pt x="471" y="197"/>
                  </a:lnTo>
                  <a:lnTo>
                    <a:pt x="471" y="197"/>
                  </a:lnTo>
                  <a:lnTo>
                    <a:pt x="471" y="194"/>
                  </a:lnTo>
                  <a:lnTo>
                    <a:pt x="471" y="194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69" y="192"/>
                  </a:lnTo>
                  <a:lnTo>
                    <a:pt x="469" y="192"/>
                  </a:lnTo>
                  <a:lnTo>
                    <a:pt x="469" y="192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2" y="192"/>
                  </a:lnTo>
                  <a:lnTo>
                    <a:pt x="464" y="192"/>
                  </a:lnTo>
                  <a:lnTo>
                    <a:pt x="462" y="190"/>
                  </a:lnTo>
                  <a:lnTo>
                    <a:pt x="459" y="190"/>
                  </a:lnTo>
                  <a:lnTo>
                    <a:pt x="459" y="190"/>
                  </a:lnTo>
                  <a:lnTo>
                    <a:pt x="457" y="190"/>
                  </a:lnTo>
                  <a:lnTo>
                    <a:pt x="457" y="194"/>
                  </a:lnTo>
                  <a:lnTo>
                    <a:pt x="455" y="194"/>
                  </a:lnTo>
                  <a:lnTo>
                    <a:pt x="455" y="194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9"/>
                  </a:lnTo>
                  <a:lnTo>
                    <a:pt x="448" y="199"/>
                  </a:lnTo>
                  <a:lnTo>
                    <a:pt x="448" y="199"/>
                  </a:lnTo>
                  <a:lnTo>
                    <a:pt x="448" y="199"/>
                  </a:lnTo>
                  <a:lnTo>
                    <a:pt x="445" y="199"/>
                  </a:lnTo>
                  <a:lnTo>
                    <a:pt x="445" y="197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2"/>
                  </a:lnTo>
                  <a:lnTo>
                    <a:pt x="450" y="192"/>
                  </a:lnTo>
                  <a:lnTo>
                    <a:pt x="448" y="192"/>
                  </a:lnTo>
                  <a:lnTo>
                    <a:pt x="448" y="192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3" y="187"/>
                  </a:lnTo>
                  <a:lnTo>
                    <a:pt x="443" y="185"/>
                  </a:lnTo>
                  <a:lnTo>
                    <a:pt x="443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3"/>
                  </a:lnTo>
                  <a:lnTo>
                    <a:pt x="441" y="178"/>
                  </a:lnTo>
                  <a:lnTo>
                    <a:pt x="441" y="175"/>
                  </a:lnTo>
                  <a:lnTo>
                    <a:pt x="443" y="175"/>
                  </a:lnTo>
                  <a:lnTo>
                    <a:pt x="443" y="173"/>
                  </a:lnTo>
                  <a:lnTo>
                    <a:pt x="443" y="173"/>
                  </a:lnTo>
                  <a:lnTo>
                    <a:pt x="445" y="171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3" y="166"/>
                  </a:lnTo>
                  <a:lnTo>
                    <a:pt x="441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6" y="164"/>
                  </a:lnTo>
                  <a:lnTo>
                    <a:pt x="438" y="161"/>
                  </a:lnTo>
                  <a:lnTo>
                    <a:pt x="438" y="159"/>
                  </a:lnTo>
                  <a:lnTo>
                    <a:pt x="438" y="159"/>
                  </a:lnTo>
                  <a:lnTo>
                    <a:pt x="438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2"/>
                  </a:lnTo>
                  <a:lnTo>
                    <a:pt x="433" y="152"/>
                  </a:lnTo>
                  <a:lnTo>
                    <a:pt x="431" y="149"/>
                  </a:lnTo>
                  <a:lnTo>
                    <a:pt x="426" y="152"/>
                  </a:lnTo>
                  <a:lnTo>
                    <a:pt x="424" y="149"/>
                  </a:lnTo>
                  <a:lnTo>
                    <a:pt x="424" y="149"/>
                  </a:lnTo>
                  <a:lnTo>
                    <a:pt x="424" y="149"/>
                  </a:lnTo>
                  <a:lnTo>
                    <a:pt x="424" y="147"/>
                  </a:lnTo>
                  <a:lnTo>
                    <a:pt x="424" y="145"/>
                  </a:lnTo>
                  <a:lnTo>
                    <a:pt x="422" y="145"/>
                  </a:lnTo>
                  <a:lnTo>
                    <a:pt x="422" y="145"/>
                  </a:lnTo>
                  <a:lnTo>
                    <a:pt x="417" y="147"/>
                  </a:lnTo>
                  <a:lnTo>
                    <a:pt x="414" y="149"/>
                  </a:lnTo>
                  <a:lnTo>
                    <a:pt x="410" y="152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3" y="152"/>
                  </a:lnTo>
                  <a:lnTo>
                    <a:pt x="403" y="152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3" y="157"/>
                  </a:lnTo>
                  <a:lnTo>
                    <a:pt x="391" y="159"/>
                  </a:lnTo>
                  <a:lnTo>
                    <a:pt x="388" y="159"/>
                  </a:lnTo>
                  <a:lnTo>
                    <a:pt x="381" y="159"/>
                  </a:lnTo>
                  <a:lnTo>
                    <a:pt x="379" y="159"/>
                  </a:lnTo>
                  <a:lnTo>
                    <a:pt x="377" y="159"/>
                  </a:lnTo>
                  <a:lnTo>
                    <a:pt x="374" y="159"/>
                  </a:lnTo>
                  <a:lnTo>
                    <a:pt x="372" y="159"/>
                  </a:lnTo>
                  <a:lnTo>
                    <a:pt x="370" y="159"/>
                  </a:lnTo>
                  <a:lnTo>
                    <a:pt x="365" y="159"/>
                  </a:lnTo>
                  <a:lnTo>
                    <a:pt x="367" y="159"/>
                  </a:lnTo>
                  <a:lnTo>
                    <a:pt x="384" y="157"/>
                  </a:lnTo>
                  <a:lnTo>
                    <a:pt x="384" y="159"/>
                  </a:lnTo>
                  <a:lnTo>
                    <a:pt x="386" y="159"/>
                  </a:lnTo>
                  <a:lnTo>
                    <a:pt x="386" y="159"/>
                  </a:lnTo>
                  <a:lnTo>
                    <a:pt x="396" y="152"/>
                  </a:lnTo>
                  <a:lnTo>
                    <a:pt x="398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8" y="149"/>
                  </a:lnTo>
                  <a:lnTo>
                    <a:pt x="414" y="145"/>
                  </a:lnTo>
                  <a:lnTo>
                    <a:pt x="417" y="145"/>
                  </a:lnTo>
                  <a:lnTo>
                    <a:pt x="419" y="145"/>
                  </a:lnTo>
                  <a:lnTo>
                    <a:pt x="419" y="142"/>
                  </a:lnTo>
                  <a:lnTo>
                    <a:pt x="419" y="142"/>
                  </a:lnTo>
                  <a:lnTo>
                    <a:pt x="417" y="142"/>
                  </a:lnTo>
                  <a:lnTo>
                    <a:pt x="414" y="142"/>
                  </a:lnTo>
                  <a:lnTo>
                    <a:pt x="414" y="140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7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22" y="135"/>
                  </a:lnTo>
                  <a:lnTo>
                    <a:pt x="422" y="135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0"/>
                  </a:lnTo>
                  <a:lnTo>
                    <a:pt x="422" y="130"/>
                  </a:lnTo>
                  <a:lnTo>
                    <a:pt x="419" y="128"/>
                  </a:lnTo>
                  <a:lnTo>
                    <a:pt x="419" y="126"/>
                  </a:lnTo>
                  <a:lnTo>
                    <a:pt x="419" y="126"/>
                  </a:lnTo>
                  <a:lnTo>
                    <a:pt x="419" y="126"/>
                  </a:lnTo>
                  <a:lnTo>
                    <a:pt x="417" y="126"/>
                  </a:lnTo>
                  <a:lnTo>
                    <a:pt x="417" y="126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7" y="121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14" y="119"/>
                  </a:lnTo>
                  <a:lnTo>
                    <a:pt x="410" y="119"/>
                  </a:lnTo>
                  <a:lnTo>
                    <a:pt x="410" y="116"/>
                  </a:lnTo>
                  <a:lnTo>
                    <a:pt x="410" y="119"/>
                  </a:lnTo>
                  <a:lnTo>
                    <a:pt x="407" y="119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07" y="114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05" y="109"/>
                  </a:lnTo>
                  <a:lnTo>
                    <a:pt x="405" y="109"/>
                  </a:lnTo>
                  <a:lnTo>
                    <a:pt x="403" y="109"/>
                  </a:lnTo>
                  <a:lnTo>
                    <a:pt x="403" y="109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403" y="104"/>
                  </a:lnTo>
                  <a:lnTo>
                    <a:pt x="403" y="104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396" y="100"/>
                  </a:lnTo>
                  <a:lnTo>
                    <a:pt x="398" y="100"/>
                  </a:lnTo>
                  <a:lnTo>
                    <a:pt x="400" y="95"/>
                  </a:lnTo>
                  <a:lnTo>
                    <a:pt x="403" y="95"/>
                  </a:lnTo>
                  <a:lnTo>
                    <a:pt x="400" y="93"/>
                  </a:lnTo>
                  <a:lnTo>
                    <a:pt x="400" y="93"/>
                  </a:lnTo>
                  <a:lnTo>
                    <a:pt x="400" y="93"/>
                  </a:lnTo>
                  <a:lnTo>
                    <a:pt x="398" y="93"/>
                  </a:lnTo>
                  <a:lnTo>
                    <a:pt x="398" y="90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396" y="86"/>
                  </a:lnTo>
                  <a:lnTo>
                    <a:pt x="396" y="86"/>
                  </a:lnTo>
                  <a:lnTo>
                    <a:pt x="396" y="86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8" y="83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400" y="76"/>
                  </a:lnTo>
                  <a:lnTo>
                    <a:pt x="403" y="74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69"/>
                  </a:lnTo>
                  <a:lnTo>
                    <a:pt x="403" y="67"/>
                  </a:lnTo>
                  <a:lnTo>
                    <a:pt x="400" y="67"/>
                  </a:lnTo>
                  <a:lnTo>
                    <a:pt x="400" y="64"/>
                  </a:lnTo>
                  <a:lnTo>
                    <a:pt x="400" y="64"/>
                  </a:lnTo>
                  <a:lnTo>
                    <a:pt x="400" y="62"/>
                  </a:lnTo>
                  <a:lnTo>
                    <a:pt x="400" y="59"/>
                  </a:lnTo>
                  <a:lnTo>
                    <a:pt x="398" y="62"/>
                  </a:lnTo>
                  <a:lnTo>
                    <a:pt x="398" y="62"/>
                  </a:lnTo>
                  <a:lnTo>
                    <a:pt x="396" y="59"/>
                  </a:lnTo>
                  <a:lnTo>
                    <a:pt x="396" y="57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55"/>
                  </a:lnTo>
                  <a:lnTo>
                    <a:pt x="388" y="52"/>
                  </a:lnTo>
                  <a:lnTo>
                    <a:pt x="388" y="50"/>
                  </a:lnTo>
                  <a:lnTo>
                    <a:pt x="386" y="50"/>
                  </a:lnTo>
                  <a:lnTo>
                    <a:pt x="386" y="50"/>
                  </a:lnTo>
                  <a:lnTo>
                    <a:pt x="384" y="50"/>
                  </a:lnTo>
                  <a:lnTo>
                    <a:pt x="384" y="50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1" y="52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4" y="62"/>
                  </a:lnTo>
                  <a:lnTo>
                    <a:pt x="386" y="62"/>
                  </a:lnTo>
                  <a:lnTo>
                    <a:pt x="386" y="64"/>
                  </a:lnTo>
                  <a:lnTo>
                    <a:pt x="388" y="64"/>
                  </a:lnTo>
                  <a:lnTo>
                    <a:pt x="388" y="67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6" y="69"/>
                  </a:lnTo>
                  <a:lnTo>
                    <a:pt x="384" y="67"/>
                  </a:lnTo>
                  <a:lnTo>
                    <a:pt x="384" y="67"/>
                  </a:lnTo>
                  <a:lnTo>
                    <a:pt x="381" y="69"/>
                  </a:lnTo>
                  <a:lnTo>
                    <a:pt x="381" y="71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79" y="76"/>
                  </a:lnTo>
                  <a:lnTo>
                    <a:pt x="379" y="76"/>
                  </a:lnTo>
                  <a:lnTo>
                    <a:pt x="381" y="76"/>
                  </a:lnTo>
                  <a:lnTo>
                    <a:pt x="381" y="76"/>
                  </a:lnTo>
                  <a:lnTo>
                    <a:pt x="381" y="74"/>
                  </a:lnTo>
                  <a:lnTo>
                    <a:pt x="384" y="74"/>
                  </a:lnTo>
                  <a:lnTo>
                    <a:pt x="384" y="76"/>
                  </a:lnTo>
                  <a:lnTo>
                    <a:pt x="381" y="76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79" y="78"/>
                  </a:lnTo>
                  <a:lnTo>
                    <a:pt x="379" y="78"/>
                  </a:lnTo>
                  <a:lnTo>
                    <a:pt x="379" y="76"/>
                  </a:lnTo>
                  <a:lnTo>
                    <a:pt x="377" y="76"/>
                  </a:lnTo>
                  <a:lnTo>
                    <a:pt x="377" y="76"/>
                  </a:lnTo>
                  <a:lnTo>
                    <a:pt x="377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6"/>
                  </a:lnTo>
                  <a:lnTo>
                    <a:pt x="372" y="76"/>
                  </a:lnTo>
                  <a:lnTo>
                    <a:pt x="370" y="76"/>
                  </a:lnTo>
                  <a:lnTo>
                    <a:pt x="370" y="76"/>
                  </a:lnTo>
                  <a:lnTo>
                    <a:pt x="372" y="76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67" y="69"/>
                  </a:lnTo>
                  <a:lnTo>
                    <a:pt x="367" y="69"/>
                  </a:lnTo>
                  <a:lnTo>
                    <a:pt x="367" y="67"/>
                  </a:lnTo>
                  <a:lnTo>
                    <a:pt x="367" y="67"/>
                  </a:lnTo>
                  <a:lnTo>
                    <a:pt x="367" y="64"/>
                  </a:lnTo>
                  <a:lnTo>
                    <a:pt x="367" y="64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2" y="59"/>
                  </a:lnTo>
                  <a:lnTo>
                    <a:pt x="362" y="59"/>
                  </a:lnTo>
                  <a:lnTo>
                    <a:pt x="360" y="59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3" y="62"/>
                  </a:lnTo>
                  <a:lnTo>
                    <a:pt x="355" y="64"/>
                  </a:lnTo>
                  <a:lnTo>
                    <a:pt x="355" y="64"/>
                  </a:lnTo>
                  <a:lnTo>
                    <a:pt x="353" y="64"/>
                  </a:lnTo>
                  <a:lnTo>
                    <a:pt x="353" y="64"/>
                  </a:lnTo>
                  <a:lnTo>
                    <a:pt x="351" y="64"/>
                  </a:lnTo>
                  <a:lnTo>
                    <a:pt x="351" y="64"/>
                  </a:lnTo>
                  <a:lnTo>
                    <a:pt x="351" y="64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1" y="67"/>
                  </a:lnTo>
                  <a:lnTo>
                    <a:pt x="351" y="67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71"/>
                  </a:lnTo>
                  <a:lnTo>
                    <a:pt x="346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1"/>
                  </a:lnTo>
                  <a:lnTo>
                    <a:pt x="343" y="74"/>
                  </a:lnTo>
                  <a:lnTo>
                    <a:pt x="343" y="74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39" y="7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9" y="71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9" y="74"/>
                  </a:lnTo>
                  <a:lnTo>
                    <a:pt x="339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4" y="74"/>
                  </a:lnTo>
                  <a:lnTo>
                    <a:pt x="332" y="74"/>
                  </a:lnTo>
                  <a:lnTo>
                    <a:pt x="332" y="74"/>
                  </a:lnTo>
                  <a:lnTo>
                    <a:pt x="329" y="71"/>
                  </a:lnTo>
                  <a:lnTo>
                    <a:pt x="329" y="71"/>
                  </a:lnTo>
                  <a:lnTo>
                    <a:pt x="325" y="71"/>
                  </a:lnTo>
                  <a:lnTo>
                    <a:pt x="322" y="71"/>
                  </a:lnTo>
                  <a:lnTo>
                    <a:pt x="322" y="74"/>
                  </a:lnTo>
                  <a:lnTo>
                    <a:pt x="322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7" y="71"/>
                  </a:lnTo>
                  <a:lnTo>
                    <a:pt x="315" y="71"/>
                  </a:lnTo>
                  <a:lnTo>
                    <a:pt x="315" y="74"/>
                  </a:lnTo>
                  <a:lnTo>
                    <a:pt x="310" y="76"/>
                  </a:lnTo>
                  <a:lnTo>
                    <a:pt x="313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6" y="71"/>
                  </a:lnTo>
                  <a:lnTo>
                    <a:pt x="303" y="71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74"/>
                  </a:lnTo>
                  <a:lnTo>
                    <a:pt x="303" y="74"/>
                  </a:lnTo>
                  <a:lnTo>
                    <a:pt x="303" y="76"/>
                  </a:lnTo>
                  <a:lnTo>
                    <a:pt x="306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6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299" y="71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9" y="76"/>
                  </a:lnTo>
                  <a:lnTo>
                    <a:pt x="299" y="74"/>
                  </a:lnTo>
                  <a:lnTo>
                    <a:pt x="299" y="71"/>
                  </a:lnTo>
                  <a:lnTo>
                    <a:pt x="299" y="69"/>
                  </a:lnTo>
                  <a:lnTo>
                    <a:pt x="294" y="69"/>
                  </a:lnTo>
                  <a:lnTo>
                    <a:pt x="291" y="69"/>
                  </a:lnTo>
                  <a:lnTo>
                    <a:pt x="291" y="69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89" y="64"/>
                  </a:lnTo>
                  <a:lnTo>
                    <a:pt x="289" y="64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7"/>
                  </a:lnTo>
                  <a:lnTo>
                    <a:pt x="284" y="64"/>
                  </a:lnTo>
                  <a:lnTo>
                    <a:pt x="287" y="64"/>
                  </a:lnTo>
                  <a:lnTo>
                    <a:pt x="287" y="64"/>
                  </a:lnTo>
                  <a:lnTo>
                    <a:pt x="284" y="64"/>
                  </a:lnTo>
                  <a:lnTo>
                    <a:pt x="284" y="64"/>
                  </a:lnTo>
                  <a:lnTo>
                    <a:pt x="289" y="62"/>
                  </a:lnTo>
                  <a:lnTo>
                    <a:pt x="291" y="62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87" y="59"/>
                  </a:lnTo>
                  <a:lnTo>
                    <a:pt x="284" y="59"/>
                  </a:lnTo>
                  <a:lnTo>
                    <a:pt x="282" y="59"/>
                  </a:lnTo>
                  <a:lnTo>
                    <a:pt x="280" y="59"/>
                  </a:lnTo>
                  <a:lnTo>
                    <a:pt x="280" y="59"/>
                  </a:lnTo>
                  <a:lnTo>
                    <a:pt x="282" y="57"/>
                  </a:lnTo>
                  <a:lnTo>
                    <a:pt x="284" y="55"/>
                  </a:lnTo>
                  <a:lnTo>
                    <a:pt x="284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0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80" y="52"/>
                  </a:lnTo>
                  <a:lnTo>
                    <a:pt x="277" y="52"/>
                  </a:lnTo>
                  <a:lnTo>
                    <a:pt x="277" y="50"/>
                  </a:lnTo>
                  <a:lnTo>
                    <a:pt x="280" y="50"/>
                  </a:lnTo>
                  <a:lnTo>
                    <a:pt x="284" y="48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9" y="43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1"/>
                  </a:lnTo>
                  <a:lnTo>
                    <a:pt x="284" y="41"/>
                  </a:lnTo>
                  <a:lnTo>
                    <a:pt x="287" y="41"/>
                  </a:lnTo>
                  <a:lnTo>
                    <a:pt x="284" y="41"/>
                  </a:lnTo>
                  <a:lnTo>
                    <a:pt x="282" y="38"/>
                  </a:lnTo>
                  <a:lnTo>
                    <a:pt x="280" y="38"/>
                  </a:lnTo>
                  <a:lnTo>
                    <a:pt x="277" y="38"/>
                  </a:lnTo>
                  <a:lnTo>
                    <a:pt x="275" y="38"/>
                  </a:lnTo>
                  <a:lnTo>
                    <a:pt x="275" y="38"/>
                  </a:lnTo>
                  <a:lnTo>
                    <a:pt x="272" y="38"/>
                  </a:lnTo>
                  <a:lnTo>
                    <a:pt x="270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68" y="43"/>
                  </a:lnTo>
                  <a:lnTo>
                    <a:pt x="270" y="45"/>
                  </a:lnTo>
                  <a:lnTo>
                    <a:pt x="270" y="45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8" y="48"/>
                  </a:lnTo>
                  <a:lnTo>
                    <a:pt x="268" y="48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61" y="50"/>
                  </a:lnTo>
                  <a:lnTo>
                    <a:pt x="258" y="52"/>
                  </a:lnTo>
                  <a:lnTo>
                    <a:pt x="258" y="55"/>
                  </a:lnTo>
                  <a:lnTo>
                    <a:pt x="258" y="52"/>
                  </a:lnTo>
                  <a:lnTo>
                    <a:pt x="258" y="50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5" y="45"/>
                  </a:lnTo>
                  <a:lnTo>
                    <a:pt x="265" y="43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3" y="41"/>
                  </a:lnTo>
                  <a:lnTo>
                    <a:pt x="263" y="41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1" y="38"/>
                  </a:lnTo>
                  <a:lnTo>
                    <a:pt x="261" y="36"/>
                  </a:lnTo>
                  <a:lnTo>
                    <a:pt x="258" y="36"/>
                  </a:lnTo>
                  <a:lnTo>
                    <a:pt x="258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54" y="36"/>
                  </a:lnTo>
                  <a:lnTo>
                    <a:pt x="256" y="36"/>
                  </a:lnTo>
                  <a:lnTo>
                    <a:pt x="254" y="36"/>
                  </a:lnTo>
                  <a:lnTo>
                    <a:pt x="254" y="36"/>
                  </a:lnTo>
                  <a:lnTo>
                    <a:pt x="254" y="36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1" y="31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4" y="29"/>
                  </a:lnTo>
                  <a:lnTo>
                    <a:pt x="237" y="29"/>
                  </a:lnTo>
                  <a:lnTo>
                    <a:pt x="235" y="29"/>
                  </a:lnTo>
                  <a:lnTo>
                    <a:pt x="232" y="29"/>
                  </a:lnTo>
                  <a:lnTo>
                    <a:pt x="232" y="29"/>
                  </a:lnTo>
                  <a:lnTo>
                    <a:pt x="232" y="31"/>
                  </a:lnTo>
                  <a:lnTo>
                    <a:pt x="232" y="33"/>
                  </a:lnTo>
                  <a:lnTo>
                    <a:pt x="235" y="36"/>
                  </a:lnTo>
                  <a:lnTo>
                    <a:pt x="237" y="38"/>
                  </a:lnTo>
                  <a:lnTo>
                    <a:pt x="237" y="41"/>
                  </a:lnTo>
                  <a:lnTo>
                    <a:pt x="237" y="38"/>
                  </a:lnTo>
                  <a:lnTo>
                    <a:pt x="235" y="38"/>
                  </a:lnTo>
                  <a:lnTo>
                    <a:pt x="232" y="33"/>
                  </a:lnTo>
                  <a:lnTo>
                    <a:pt x="232" y="36"/>
                  </a:lnTo>
                  <a:lnTo>
                    <a:pt x="230" y="38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5" y="19"/>
                  </a:lnTo>
                  <a:lnTo>
                    <a:pt x="225" y="17"/>
                  </a:lnTo>
                  <a:lnTo>
                    <a:pt x="225" y="15"/>
                  </a:lnTo>
                  <a:lnTo>
                    <a:pt x="225" y="15"/>
                  </a:lnTo>
                  <a:lnTo>
                    <a:pt x="223" y="15"/>
                  </a:lnTo>
                  <a:lnTo>
                    <a:pt x="220" y="15"/>
                  </a:lnTo>
                  <a:lnTo>
                    <a:pt x="220" y="12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18" y="17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09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4" y="15"/>
                  </a:lnTo>
                  <a:lnTo>
                    <a:pt x="204" y="12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7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164" y="3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4" y="15"/>
                  </a:lnTo>
                  <a:lnTo>
                    <a:pt x="161" y="15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49" y="29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0" y="41"/>
                  </a:lnTo>
                  <a:lnTo>
                    <a:pt x="142" y="41"/>
                  </a:lnTo>
                  <a:lnTo>
                    <a:pt x="145" y="41"/>
                  </a:lnTo>
                  <a:lnTo>
                    <a:pt x="147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5" y="4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5" y="41"/>
                  </a:lnTo>
                  <a:lnTo>
                    <a:pt x="133" y="38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38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12" y="36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4" y="45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100" y="55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4" y="45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6" y="43"/>
                  </a:lnTo>
                  <a:lnTo>
                    <a:pt x="74" y="41"/>
                  </a:lnTo>
                  <a:lnTo>
                    <a:pt x="71" y="43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3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7" y="97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6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33" y="123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30"/>
                  </a:lnTo>
                  <a:lnTo>
                    <a:pt x="45" y="128"/>
                  </a:lnTo>
                  <a:lnTo>
                    <a:pt x="48" y="130"/>
                  </a:lnTo>
                  <a:lnTo>
                    <a:pt x="50" y="130"/>
                  </a:lnTo>
                  <a:lnTo>
                    <a:pt x="45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43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5" y="135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3" y="14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3" y="147"/>
                  </a:lnTo>
                  <a:lnTo>
                    <a:pt x="43" y="149"/>
                  </a:lnTo>
                  <a:lnTo>
                    <a:pt x="45" y="152"/>
                  </a:lnTo>
                  <a:lnTo>
                    <a:pt x="45" y="157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61"/>
                  </a:lnTo>
                  <a:lnTo>
                    <a:pt x="48" y="161"/>
                  </a:lnTo>
                  <a:lnTo>
                    <a:pt x="50" y="161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6"/>
                  </a:lnTo>
                  <a:lnTo>
                    <a:pt x="48" y="166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45" y="187"/>
                  </a:lnTo>
                  <a:lnTo>
                    <a:pt x="45" y="187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3" y="194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3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50" y="199"/>
                  </a:lnTo>
                  <a:lnTo>
                    <a:pt x="52" y="197"/>
                  </a:lnTo>
                  <a:lnTo>
                    <a:pt x="55" y="197"/>
                  </a:lnTo>
                  <a:lnTo>
                    <a:pt x="52" y="202"/>
                  </a:lnTo>
                  <a:lnTo>
                    <a:pt x="55" y="199"/>
                  </a:lnTo>
                  <a:lnTo>
                    <a:pt x="57" y="199"/>
                  </a:lnTo>
                  <a:lnTo>
                    <a:pt x="55" y="202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62" y="199"/>
                  </a:lnTo>
                  <a:lnTo>
                    <a:pt x="62" y="202"/>
                  </a:lnTo>
                  <a:lnTo>
                    <a:pt x="64" y="199"/>
                  </a:lnTo>
                  <a:lnTo>
                    <a:pt x="67" y="199"/>
                  </a:lnTo>
                  <a:lnTo>
                    <a:pt x="69" y="199"/>
                  </a:lnTo>
                  <a:lnTo>
                    <a:pt x="67" y="202"/>
                  </a:lnTo>
                  <a:lnTo>
                    <a:pt x="67" y="204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9"/>
                  </a:lnTo>
                  <a:lnTo>
                    <a:pt x="62" y="211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4" y="216"/>
                  </a:lnTo>
                  <a:lnTo>
                    <a:pt x="67" y="216"/>
                  </a:lnTo>
                  <a:lnTo>
                    <a:pt x="71" y="218"/>
                  </a:lnTo>
                  <a:lnTo>
                    <a:pt x="71" y="218"/>
                  </a:lnTo>
                  <a:lnTo>
                    <a:pt x="74" y="218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6" y="216"/>
                  </a:lnTo>
                  <a:lnTo>
                    <a:pt x="81" y="213"/>
                  </a:lnTo>
                  <a:lnTo>
                    <a:pt x="81" y="216"/>
                  </a:lnTo>
                  <a:lnTo>
                    <a:pt x="83" y="216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3"/>
                  </a:lnTo>
                  <a:lnTo>
                    <a:pt x="74" y="225"/>
                  </a:lnTo>
                  <a:lnTo>
                    <a:pt x="71" y="228"/>
                  </a:lnTo>
                  <a:lnTo>
                    <a:pt x="71" y="230"/>
                  </a:lnTo>
                  <a:lnTo>
                    <a:pt x="71" y="232"/>
                  </a:lnTo>
                  <a:lnTo>
                    <a:pt x="74" y="235"/>
                  </a:lnTo>
                  <a:lnTo>
                    <a:pt x="76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81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39"/>
                  </a:lnTo>
                  <a:lnTo>
                    <a:pt x="86" y="239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90" y="244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0" y="251"/>
                  </a:lnTo>
                  <a:lnTo>
                    <a:pt x="95" y="251"/>
                  </a:lnTo>
                  <a:lnTo>
                    <a:pt x="95" y="251"/>
                  </a:lnTo>
                  <a:lnTo>
                    <a:pt x="93" y="251"/>
                  </a:lnTo>
                  <a:lnTo>
                    <a:pt x="93" y="251"/>
                  </a:lnTo>
                  <a:lnTo>
                    <a:pt x="93" y="251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88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8"/>
                  </a:lnTo>
                  <a:lnTo>
                    <a:pt x="88" y="258"/>
                  </a:lnTo>
                  <a:lnTo>
                    <a:pt x="88" y="261"/>
                  </a:lnTo>
                  <a:lnTo>
                    <a:pt x="88" y="258"/>
                  </a:lnTo>
                  <a:lnTo>
                    <a:pt x="90" y="258"/>
                  </a:lnTo>
                  <a:lnTo>
                    <a:pt x="90" y="261"/>
                  </a:lnTo>
                  <a:lnTo>
                    <a:pt x="90" y="261"/>
                  </a:lnTo>
                  <a:lnTo>
                    <a:pt x="95" y="258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00" y="258"/>
                  </a:lnTo>
                  <a:lnTo>
                    <a:pt x="102" y="258"/>
                  </a:lnTo>
                  <a:lnTo>
                    <a:pt x="102" y="258"/>
                  </a:lnTo>
                  <a:lnTo>
                    <a:pt x="104" y="256"/>
                  </a:lnTo>
                  <a:lnTo>
                    <a:pt x="107" y="254"/>
                  </a:lnTo>
                  <a:lnTo>
                    <a:pt x="107" y="256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2" y="258"/>
                  </a:lnTo>
                  <a:lnTo>
                    <a:pt x="102" y="261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7" y="261"/>
                  </a:lnTo>
                  <a:lnTo>
                    <a:pt x="107" y="261"/>
                  </a:lnTo>
                  <a:lnTo>
                    <a:pt x="104" y="261"/>
                  </a:lnTo>
                  <a:lnTo>
                    <a:pt x="102" y="261"/>
                  </a:lnTo>
                  <a:lnTo>
                    <a:pt x="102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2" y="263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0" y="268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9" y="280"/>
                  </a:lnTo>
                  <a:lnTo>
                    <a:pt x="109" y="280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0" y="284"/>
                  </a:lnTo>
                  <a:lnTo>
                    <a:pt x="100" y="287"/>
                  </a:lnTo>
                  <a:lnTo>
                    <a:pt x="102" y="287"/>
                  </a:lnTo>
                  <a:lnTo>
                    <a:pt x="102" y="287"/>
                  </a:lnTo>
                  <a:lnTo>
                    <a:pt x="102" y="287"/>
                  </a:lnTo>
                  <a:lnTo>
                    <a:pt x="104" y="287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4" y="291"/>
                  </a:lnTo>
                  <a:lnTo>
                    <a:pt x="107" y="291"/>
                  </a:lnTo>
                  <a:lnTo>
                    <a:pt x="107" y="291"/>
                  </a:lnTo>
                  <a:lnTo>
                    <a:pt x="107" y="294"/>
                  </a:lnTo>
                  <a:lnTo>
                    <a:pt x="109" y="294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2" y="299"/>
                  </a:lnTo>
                  <a:lnTo>
                    <a:pt x="116" y="299"/>
                  </a:lnTo>
                  <a:lnTo>
                    <a:pt x="116" y="299"/>
                  </a:lnTo>
                  <a:lnTo>
                    <a:pt x="112" y="299"/>
                  </a:lnTo>
                  <a:lnTo>
                    <a:pt x="109" y="299"/>
                  </a:lnTo>
                  <a:lnTo>
                    <a:pt x="107" y="299"/>
                  </a:lnTo>
                  <a:lnTo>
                    <a:pt x="107" y="296"/>
                  </a:lnTo>
                  <a:lnTo>
                    <a:pt x="107" y="294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4"/>
                  </a:lnTo>
                  <a:lnTo>
                    <a:pt x="97" y="294"/>
                  </a:lnTo>
                  <a:lnTo>
                    <a:pt x="97" y="294"/>
                  </a:lnTo>
                  <a:lnTo>
                    <a:pt x="95" y="291"/>
                  </a:lnTo>
                  <a:lnTo>
                    <a:pt x="95" y="291"/>
                  </a:lnTo>
                  <a:lnTo>
                    <a:pt x="90" y="291"/>
                  </a:lnTo>
                  <a:lnTo>
                    <a:pt x="93" y="291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0" y="294"/>
                  </a:lnTo>
                  <a:lnTo>
                    <a:pt x="93" y="296"/>
                  </a:lnTo>
                  <a:lnTo>
                    <a:pt x="93" y="296"/>
                  </a:lnTo>
                  <a:lnTo>
                    <a:pt x="93" y="299"/>
                  </a:lnTo>
                  <a:lnTo>
                    <a:pt x="95" y="299"/>
                  </a:lnTo>
                  <a:lnTo>
                    <a:pt x="95" y="299"/>
                  </a:lnTo>
                  <a:lnTo>
                    <a:pt x="97" y="299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5" y="310"/>
                  </a:lnTo>
                  <a:lnTo>
                    <a:pt x="93" y="313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8"/>
                  </a:lnTo>
                  <a:lnTo>
                    <a:pt x="93" y="318"/>
                  </a:lnTo>
                  <a:lnTo>
                    <a:pt x="93" y="320"/>
                  </a:lnTo>
                  <a:lnTo>
                    <a:pt x="95" y="320"/>
                  </a:lnTo>
                  <a:lnTo>
                    <a:pt x="95" y="320"/>
                  </a:lnTo>
                  <a:lnTo>
                    <a:pt x="95" y="320"/>
                  </a:lnTo>
                  <a:lnTo>
                    <a:pt x="97" y="320"/>
                  </a:lnTo>
                  <a:lnTo>
                    <a:pt x="97" y="318"/>
                  </a:lnTo>
                  <a:lnTo>
                    <a:pt x="100" y="315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4" y="318"/>
                  </a:lnTo>
                  <a:lnTo>
                    <a:pt x="104" y="318"/>
                  </a:lnTo>
                  <a:lnTo>
                    <a:pt x="100" y="320"/>
                  </a:lnTo>
                  <a:lnTo>
                    <a:pt x="100" y="322"/>
                  </a:lnTo>
                  <a:lnTo>
                    <a:pt x="102" y="322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2" y="327"/>
                  </a:lnTo>
                  <a:lnTo>
                    <a:pt x="97" y="327"/>
                  </a:lnTo>
                  <a:lnTo>
                    <a:pt x="97" y="327"/>
                  </a:lnTo>
                  <a:lnTo>
                    <a:pt x="100" y="327"/>
                  </a:lnTo>
                  <a:lnTo>
                    <a:pt x="100" y="327"/>
                  </a:lnTo>
                  <a:lnTo>
                    <a:pt x="102" y="329"/>
                  </a:lnTo>
                  <a:lnTo>
                    <a:pt x="100" y="329"/>
                  </a:lnTo>
                  <a:lnTo>
                    <a:pt x="97" y="332"/>
                  </a:lnTo>
                  <a:lnTo>
                    <a:pt x="97" y="332"/>
                  </a:lnTo>
                  <a:lnTo>
                    <a:pt x="95" y="334"/>
                  </a:lnTo>
                  <a:lnTo>
                    <a:pt x="95" y="334"/>
                  </a:lnTo>
                  <a:lnTo>
                    <a:pt x="93" y="339"/>
                  </a:lnTo>
                  <a:lnTo>
                    <a:pt x="90" y="339"/>
                  </a:lnTo>
                  <a:lnTo>
                    <a:pt x="93" y="341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0" y="344"/>
                  </a:lnTo>
                  <a:lnTo>
                    <a:pt x="90" y="346"/>
                  </a:lnTo>
                  <a:lnTo>
                    <a:pt x="93" y="346"/>
                  </a:lnTo>
                  <a:lnTo>
                    <a:pt x="93" y="348"/>
                  </a:lnTo>
                  <a:lnTo>
                    <a:pt x="93" y="348"/>
                  </a:lnTo>
                  <a:lnTo>
                    <a:pt x="93" y="351"/>
                  </a:lnTo>
                  <a:lnTo>
                    <a:pt x="90" y="351"/>
                  </a:lnTo>
                  <a:lnTo>
                    <a:pt x="90" y="348"/>
                  </a:lnTo>
                  <a:lnTo>
                    <a:pt x="88" y="351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88" y="353"/>
                  </a:lnTo>
                  <a:lnTo>
                    <a:pt x="88" y="353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8" y="360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0"/>
                  </a:lnTo>
                  <a:lnTo>
                    <a:pt x="90" y="360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90" y="365"/>
                  </a:lnTo>
                  <a:lnTo>
                    <a:pt x="90" y="365"/>
                  </a:lnTo>
                  <a:lnTo>
                    <a:pt x="90" y="365"/>
                  </a:lnTo>
                  <a:lnTo>
                    <a:pt x="90" y="367"/>
                  </a:lnTo>
                  <a:lnTo>
                    <a:pt x="90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5"/>
                  </a:lnTo>
                  <a:lnTo>
                    <a:pt x="88" y="365"/>
                  </a:lnTo>
                  <a:lnTo>
                    <a:pt x="86" y="365"/>
                  </a:lnTo>
                  <a:lnTo>
                    <a:pt x="86" y="365"/>
                  </a:lnTo>
                  <a:lnTo>
                    <a:pt x="83" y="365"/>
                  </a:lnTo>
                  <a:lnTo>
                    <a:pt x="83" y="367"/>
                  </a:lnTo>
                  <a:lnTo>
                    <a:pt x="86" y="370"/>
                  </a:lnTo>
                  <a:lnTo>
                    <a:pt x="83" y="370"/>
                  </a:lnTo>
                  <a:lnTo>
                    <a:pt x="83" y="370"/>
                  </a:lnTo>
                  <a:lnTo>
                    <a:pt x="81" y="367"/>
                  </a:lnTo>
                  <a:lnTo>
                    <a:pt x="81" y="367"/>
                  </a:lnTo>
                  <a:lnTo>
                    <a:pt x="78" y="367"/>
                  </a:lnTo>
                  <a:lnTo>
                    <a:pt x="78" y="367"/>
                  </a:lnTo>
                  <a:lnTo>
                    <a:pt x="78" y="370"/>
                  </a:lnTo>
                  <a:lnTo>
                    <a:pt x="81" y="367"/>
                  </a:lnTo>
                  <a:lnTo>
                    <a:pt x="81" y="370"/>
                  </a:lnTo>
                  <a:lnTo>
                    <a:pt x="81" y="370"/>
                  </a:lnTo>
                  <a:lnTo>
                    <a:pt x="81" y="370"/>
                  </a:lnTo>
                  <a:lnTo>
                    <a:pt x="81" y="372"/>
                  </a:lnTo>
                  <a:lnTo>
                    <a:pt x="81" y="374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6" y="377"/>
                  </a:lnTo>
                  <a:lnTo>
                    <a:pt x="86" y="379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4"/>
                  </a:lnTo>
                  <a:lnTo>
                    <a:pt x="83" y="384"/>
                  </a:lnTo>
                  <a:lnTo>
                    <a:pt x="86" y="384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90" y="389"/>
                  </a:lnTo>
                  <a:lnTo>
                    <a:pt x="90" y="389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8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6" y="391"/>
                  </a:lnTo>
                  <a:lnTo>
                    <a:pt x="86" y="393"/>
                  </a:lnTo>
                  <a:lnTo>
                    <a:pt x="86" y="393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90" y="398"/>
                  </a:lnTo>
                  <a:lnTo>
                    <a:pt x="90" y="396"/>
                  </a:lnTo>
                  <a:lnTo>
                    <a:pt x="93" y="396"/>
                  </a:lnTo>
                  <a:lnTo>
                    <a:pt x="93" y="396"/>
                  </a:lnTo>
                  <a:lnTo>
                    <a:pt x="93" y="398"/>
                  </a:lnTo>
                  <a:lnTo>
                    <a:pt x="93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100" y="400"/>
                  </a:lnTo>
                  <a:lnTo>
                    <a:pt x="100" y="400"/>
                  </a:lnTo>
                  <a:lnTo>
                    <a:pt x="97" y="398"/>
                  </a:lnTo>
                  <a:lnTo>
                    <a:pt x="95" y="396"/>
                  </a:lnTo>
                  <a:lnTo>
                    <a:pt x="93" y="396"/>
                  </a:lnTo>
                  <a:lnTo>
                    <a:pt x="95" y="393"/>
                  </a:lnTo>
                  <a:lnTo>
                    <a:pt x="97" y="396"/>
                  </a:lnTo>
                  <a:lnTo>
                    <a:pt x="100" y="398"/>
                  </a:lnTo>
                  <a:lnTo>
                    <a:pt x="102" y="400"/>
                  </a:lnTo>
                  <a:lnTo>
                    <a:pt x="102" y="400"/>
                  </a:lnTo>
                  <a:lnTo>
                    <a:pt x="104" y="400"/>
                  </a:lnTo>
                  <a:lnTo>
                    <a:pt x="107" y="403"/>
                  </a:lnTo>
                  <a:lnTo>
                    <a:pt x="109" y="403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4" y="405"/>
                  </a:lnTo>
                  <a:lnTo>
                    <a:pt x="114" y="405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19" y="410"/>
                  </a:lnTo>
                  <a:lnTo>
                    <a:pt x="119" y="410"/>
                  </a:lnTo>
                  <a:lnTo>
                    <a:pt x="121" y="410"/>
                  </a:lnTo>
                  <a:lnTo>
                    <a:pt x="131" y="412"/>
                  </a:lnTo>
                  <a:lnTo>
                    <a:pt x="135" y="415"/>
                  </a:lnTo>
                  <a:lnTo>
                    <a:pt x="135" y="415"/>
                  </a:lnTo>
                  <a:lnTo>
                    <a:pt x="140" y="415"/>
                  </a:lnTo>
                  <a:lnTo>
                    <a:pt x="140" y="415"/>
                  </a:lnTo>
                  <a:lnTo>
                    <a:pt x="145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49" y="419"/>
                  </a:lnTo>
                  <a:lnTo>
                    <a:pt x="149" y="419"/>
                  </a:lnTo>
                  <a:lnTo>
                    <a:pt x="149" y="419"/>
                  </a:lnTo>
                  <a:lnTo>
                    <a:pt x="149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57" y="424"/>
                  </a:lnTo>
                  <a:lnTo>
                    <a:pt x="157" y="424"/>
                  </a:lnTo>
                  <a:lnTo>
                    <a:pt x="159" y="424"/>
                  </a:lnTo>
                  <a:lnTo>
                    <a:pt x="161" y="424"/>
                  </a:lnTo>
                  <a:lnTo>
                    <a:pt x="161" y="424"/>
                  </a:lnTo>
                  <a:lnTo>
                    <a:pt x="166" y="426"/>
                  </a:lnTo>
                  <a:lnTo>
                    <a:pt x="168" y="429"/>
                  </a:lnTo>
                  <a:lnTo>
                    <a:pt x="168" y="431"/>
                  </a:lnTo>
                  <a:lnTo>
                    <a:pt x="171" y="431"/>
                  </a:lnTo>
                  <a:lnTo>
                    <a:pt x="171" y="433"/>
                  </a:lnTo>
                  <a:lnTo>
                    <a:pt x="171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5" y="433"/>
                  </a:lnTo>
                  <a:lnTo>
                    <a:pt x="175" y="436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3" y="443"/>
                  </a:lnTo>
                  <a:lnTo>
                    <a:pt x="185" y="443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7" y="448"/>
                  </a:lnTo>
                  <a:lnTo>
                    <a:pt x="187" y="448"/>
                  </a:lnTo>
                  <a:lnTo>
                    <a:pt x="187" y="448"/>
                  </a:lnTo>
                  <a:lnTo>
                    <a:pt x="190" y="450"/>
                  </a:lnTo>
                  <a:lnTo>
                    <a:pt x="194" y="455"/>
                  </a:lnTo>
                  <a:lnTo>
                    <a:pt x="197" y="460"/>
                  </a:lnTo>
                  <a:lnTo>
                    <a:pt x="197" y="460"/>
                  </a:lnTo>
                  <a:lnTo>
                    <a:pt x="199" y="464"/>
                  </a:lnTo>
                  <a:lnTo>
                    <a:pt x="204" y="467"/>
                  </a:lnTo>
                  <a:lnTo>
                    <a:pt x="204" y="469"/>
                  </a:lnTo>
                  <a:lnTo>
                    <a:pt x="206" y="469"/>
                  </a:lnTo>
                  <a:lnTo>
                    <a:pt x="206" y="469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16" y="486"/>
                  </a:lnTo>
                  <a:lnTo>
                    <a:pt x="220" y="493"/>
                  </a:lnTo>
                  <a:lnTo>
                    <a:pt x="220" y="495"/>
                  </a:lnTo>
                  <a:lnTo>
                    <a:pt x="220" y="495"/>
                  </a:lnTo>
                  <a:lnTo>
                    <a:pt x="223" y="495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5" y="500"/>
                  </a:lnTo>
                  <a:lnTo>
                    <a:pt x="225" y="500"/>
                  </a:lnTo>
                  <a:lnTo>
                    <a:pt x="225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8" y="509"/>
                  </a:lnTo>
                  <a:lnTo>
                    <a:pt x="228" y="514"/>
                  </a:lnTo>
                  <a:lnTo>
                    <a:pt x="230" y="516"/>
                  </a:lnTo>
                  <a:lnTo>
                    <a:pt x="232" y="521"/>
                  </a:lnTo>
                  <a:lnTo>
                    <a:pt x="235" y="523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235" y="528"/>
                  </a:lnTo>
                  <a:lnTo>
                    <a:pt x="237" y="531"/>
                  </a:lnTo>
                  <a:lnTo>
                    <a:pt x="237" y="533"/>
                  </a:lnTo>
                  <a:lnTo>
                    <a:pt x="239" y="542"/>
                  </a:lnTo>
                  <a:lnTo>
                    <a:pt x="242" y="547"/>
                  </a:lnTo>
                  <a:lnTo>
                    <a:pt x="242" y="549"/>
                  </a:lnTo>
                  <a:lnTo>
                    <a:pt x="242" y="549"/>
                  </a:lnTo>
                  <a:lnTo>
                    <a:pt x="242" y="552"/>
                  </a:lnTo>
                  <a:lnTo>
                    <a:pt x="242" y="552"/>
                  </a:lnTo>
                  <a:lnTo>
                    <a:pt x="244" y="554"/>
                  </a:lnTo>
                  <a:lnTo>
                    <a:pt x="244" y="554"/>
                  </a:lnTo>
                  <a:lnTo>
                    <a:pt x="244" y="557"/>
                  </a:lnTo>
                  <a:lnTo>
                    <a:pt x="244" y="559"/>
                  </a:lnTo>
                  <a:lnTo>
                    <a:pt x="246" y="561"/>
                  </a:lnTo>
                  <a:lnTo>
                    <a:pt x="246" y="561"/>
                  </a:lnTo>
                  <a:lnTo>
                    <a:pt x="246" y="564"/>
                  </a:lnTo>
                  <a:lnTo>
                    <a:pt x="246" y="566"/>
                  </a:lnTo>
                  <a:lnTo>
                    <a:pt x="246" y="568"/>
                  </a:lnTo>
                  <a:lnTo>
                    <a:pt x="246" y="573"/>
                  </a:lnTo>
                  <a:lnTo>
                    <a:pt x="246" y="573"/>
                  </a:lnTo>
                  <a:lnTo>
                    <a:pt x="246" y="580"/>
                  </a:lnTo>
                  <a:lnTo>
                    <a:pt x="249" y="580"/>
                  </a:lnTo>
                  <a:lnTo>
                    <a:pt x="249" y="583"/>
                  </a:lnTo>
                  <a:lnTo>
                    <a:pt x="249" y="590"/>
                  </a:lnTo>
                  <a:lnTo>
                    <a:pt x="249" y="592"/>
                  </a:lnTo>
                  <a:lnTo>
                    <a:pt x="246" y="594"/>
                  </a:lnTo>
                  <a:lnTo>
                    <a:pt x="246" y="597"/>
                  </a:lnTo>
                  <a:lnTo>
                    <a:pt x="244" y="597"/>
                  </a:lnTo>
                  <a:lnTo>
                    <a:pt x="244" y="599"/>
                  </a:lnTo>
                  <a:lnTo>
                    <a:pt x="244" y="599"/>
                  </a:lnTo>
                  <a:lnTo>
                    <a:pt x="244" y="599"/>
                  </a:lnTo>
                  <a:lnTo>
                    <a:pt x="244" y="602"/>
                  </a:lnTo>
                  <a:lnTo>
                    <a:pt x="244" y="602"/>
                  </a:lnTo>
                  <a:lnTo>
                    <a:pt x="244" y="604"/>
                  </a:lnTo>
                  <a:lnTo>
                    <a:pt x="242" y="609"/>
                  </a:lnTo>
                  <a:lnTo>
                    <a:pt x="239" y="620"/>
                  </a:lnTo>
                  <a:lnTo>
                    <a:pt x="235" y="628"/>
                  </a:lnTo>
                  <a:lnTo>
                    <a:pt x="235" y="632"/>
                  </a:lnTo>
                  <a:lnTo>
                    <a:pt x="235" y="630"/>
                  </a:lnTo>
                  <a:lnTo>
                    <a:pt x="237" y="630"/>
                  </a:lnTo>
                  <a:lnTo>
                    <a:pt x="237" y="628"/>
                  </a:lnTo>
                  <a:lnTo>
                    <a:pt x="237" y="628"/>
                  </a:lnTo>
                  <a:lnTo>
                    <a:pt x="239" y="628"/>
                  </a:lnTo>
                  <a:lnTo>
                    <a:pt x="239" y="628"/>
                  </a:lnTo>
                  <a:lnTo>
                    <a:pt x="239" y="630"/>
                  </a:lnTo>
                  <a:lnTo>
                    <a:pt x="237" y="632"/>
                  </a:lnTo>
                  <a:lnTo>
                    <a:pt x="237" y="635"/>
                  </a:lnTo>
                  <a:lnTo>
                    <a:pt x="235" y="639"/>
                  </a:lnTo>
                  <a:lnTo>
                    <a:pt x="220" y="665"/>
                  </a:lnTo>
                  <a:lnTo>
                    <a:pt x="220" y="665"/>
                  </a:lnTo>
                  <a:lnTo>
                    <a:pt x="220" y="665"/>
                  </a:lnTo>
                  <a:lnTo>
                    <a:pt x="218" y="675"/>
                  </a:lnTo>
                  <a:lnTo>
                    <a:pt x="216" y="677"/>
                  </a:lnTo>
                  <a:lnTo>
                    <a:pt x="213" y="680"/>
                  </a:lnTo>
                  <a:lnTo>
                    <a:pt x="209" y="687"/>
                  </a:lnTo>
                  <a:lnTo>
                    <a:pt x="206" y="687"/>
                  </a:lnTo>
                  <a:lnTo>
                    <a:pt x="206" y="687"/>
                  </a:lnTo>
                  <a:lnTo>
                    <a:pt x="201" y="692"/>
                  </a:lnTo>
                  <a:lnTo>
                    <a:pt x="199" y="699"/>
                  </a:lnTo>
                  <a:lnTo>
                    <a:pt x="199" y="699"/>
                  </a:lnTo>
                  <a:lnTo>
                    <a:pt x="199" y="699"/>
                  </a:lnTo>
                  <a:lnTo>
                    <a:pt x="197" y="701"/>
                  </a:lnTo>
                  <a:lnTo>
                    <a:pt x="194" y="703"/>
                  </a:lnTo>
                  <a:lnTo>
                    <a:pt x="194" y="706"/>
                  </a:lnTo>
                  <a:lnTo>
                    <a:pt x="194" y="706"/>
                  </a:lnTo>
                  <a:lnTo>
                    <a:pt x="192" y="706"/>
                  </a:lnTo>
                  <a:lnTo>
                    <a:pt x="190" y="710"/>
                  </a:lnTo>
                  <a:lnTo>
                    <a:pt x="187" y="710"/>
                  </a:lnTo>
                  <a:lnTo>
                    <a:pt x="185" y="713"/>
                  </a:lnTo>
                  <a:lnTo>
                    <a:pt x="185" y="713"/>
                  </a:lnTo>
                  <a:lnTo>
                    <a:pt x="183" y="715"/>
                  </a:lnTo>
                  <a:lnTo>
                    <a:pt x="183" y="718"/>
                  </a:lnTo>
                  <a:lnTo>
                    <a:pt x="180" y="718"/>
                  </a:lnTo>
                  <a:lnTo>
                    <a:pt x="178" y="720"/>
                  </a:lnTo>
                  <a:lnTo>
                    <a:pt x="173" y="722"/>
                  </a:lnTo>
                  <a:lnTo>
                    <a:pt x="173" y="725"/>
                  </a:lnTo>
                  <a:lnTo>
                    <a:pt x="171" y="729"/>
                  </a:lnTo>
                  <a:lnTo>
                    <a:pt x="171" y="729"/>
                  </a:lnTo>
                  <a:lnTo>
                    <a:pt x="154" y="739"/>
                  </a:lnTo>
                  <a:lnTo>
                    <a:pt x="154" y="741"/>
                  </a:lnTo>
                  <a:lnTo>
                    <a:pt x="154" y="741"/>
                  </a:lnTo>
                  <a:lnTo>
                    <a:pt x="152" y="741"/>
                  </a:lnTo>
                  <a:lnTo>
                    <a:pt x="152" y="741"/>
                  </a:lnTo>
                  <a:lnTo>
                    <a:pt x="149" y="744"/>
                  </a:lnTo>
                  <a:lnTo>
                    <a:pt x="147" y="744"/>
                  </a:lnTo>
                  <a:lnTo>
                    <a:pt x="147" y="746"/>
                  </a:lnTo>
                  <a:lnTo>
                    <a:pt x="145" y="746"/>
                  </a:lnTo>
                  <a:lnTo>
                    <a:pt x="145" y="746"/>
                  </a:lnTo>
                  <a:lnTo>
                    <a:pt x="145" y="746"/>
                  </a:lnTo>
                  <a:lnTo>
                    <a:pt x="142" y="748"/>
                  </a:lnTo>
                  <a:lnTo>
                    <a:pt x="142" y="748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53"/>
                  </a:lnTo>
                  <a:lnTo>
                    <a:pt x="140" y="753"/>
                  </a:lnTo>
                  <a:lnTo>
                    <a:pt x="138" y="753"/>
                  </a:lnTo>
                  <a:lnTo>
                    <a:pt x="135" y="755"/>
                  </a:lnTo>
                  <a:lnTo>
                    <a:pt x="135" y="758"/>
                  </a:lnTo>
                  <a:lnTo>
                    <a:pt x="135" y="758"/>
                  </a:lnTo>
                  <a:lnTo>
                    <a:pt x="138" y="755"/>
                  </a:lnTo>
                  <a:lnTo>
                    <a:pt x="140" y="755"/>
                  </a:lnTo>
                  <a:lnTo>
                    <a:pt x="138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8"/>
                  </a:lnTo>
                  <a:lnTo>
                    <a:pt x="140" y="758"/>
                  </a:lnTo>
                  <a:lnTo>
                    <a:pt x="145" y="758"/>
                  </a:lnTo>
                  <a:lnTo>
                    <a:pt x="145" y="758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2" y="763"/>
                  </a:lnTo>
                  <a:lnTo>
                    <a:pt x="145" y="763"/>
                  </a:lnTo>
                  <a:lnTo>
                    <a:pt x="145" y="763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7" y="758"/>
                  </a:lnTo>
                  <a:lnTo>
                    <a:pt x="147" y="758"/>
                  </a:lnTo>
                  <a:lnTo>
                    <a:pt x="149" y="760"/>
                  </a:lnTo>
                  <a:lnTo>
                    <a:pt x="149" y="760"/>
                  </a:lnTo>
                  <a:lnTo>
                    <a:pt x="147" y="763"/>
                  </a:lnTo>
                  <a:lnTo>
                    <a:pt x="145" y="763"/>
                  </a:lnTo>
                  <a:lnTo>
                    <a:pt x="145" y="763"/>
                  </a:lnTo>
                  <a:lnTo>
                    <a:pt x="147" y="763"/>
                  </a:lnTo>
                  <a:lnTo>
                    <a:pt x="149" y="765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52" y="767"/>
                  </a:lnTo>
                  <a:lnTo>
                    <a:pt x="152" y="767"/>
                  </a:lnTo>
                  <a:lnTo>
                    <a:pt x="152" y="767"/>
                  </a:lnTo>
                  <a:lnTo>
                    <a:pt x="152" y="770"/>
                  </a:lnTo>
                  <a:lnTo>
                    <a:pt x="152" y="770"/>
                  </a:lnTo>
                  <a:lnTo>
                    <a:pt x="154" y="770"/>
                  </a:lnTo>
                  <a:lnTo>
                    <a:pt x="154" y="770"/>
                  </a:lnTo>
                  <a:lnTo>
                    <a:pt x="154" y="772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7" y="774"/>
                  </a:lnTo>
                  <a:lnTo>
                    <a:pt x="157" y="774"/>
                  </a:lnTo>
                  <a:lnTo>
                    <a:pt x="157" y="774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4" y="777"/>
                  </a:lnTo>
                  <a:lnTo>
                    <a:pt x="154" y="777"/>
                  </a:lnTo>
                  <a:lnTo>
                    <a:pt x="157" y="777"/>
                  </a:lnTo>
                  <a:lnTo>
                    <a:pt x="154" y="777"/>
                  </a:lnTo>
                  <a:lnTo>
                    <a:pt x="154" y="777"/>
                  </a:lnTo>
                  <a:lnTo>
                    <a:pt x="154" y="779"/>
                  </a:lnTo>
                  <a:lnTo>
                    <a:pt x="154" y="779"/>
                  </a:lnTo>
                  <a:lnTo>
                    <a:pt x="157" y="779"/>
                  </a:lnTo>
                  <a:lnTo>
                    <a:pt x="159" y="779"/>
                  </a:lnTo>
                  <a:lnTo>
                    <a:pt x="159" y="781"/>
                  </a:lnTo>
                  <a:lnTo>
                    <a:pt x="159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6"/>
                  </a:lnTo>
                  <a:lnTo>
                    <a:pt x="164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6" y="786"/>
                  </a:lnTo>
                  <a:lnTo>
                    <a:pt x="166" y="789"/>
                  </a:lnTo>
                  <a:lnTo>
                    <a:pt x="168" y="789"/>
                  </a:lnTo>
                  <a:lnTo>
                    <a:pt x="168" y="789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3"/>
                  </a:lnTo>
                  <a:lnTo>
                    <a:pt x="166" y="791"/>
                  </a:lnTo>
                  <a:lnTo>
                    <a:pt x="168" y="791"/>
                  </a:lnTo>
                  <a:lnTo>
                    <a:pt x="171" y="791"/>
                  </a:lnTo>
                  <a:lnTo>
                    <a:pt x="171" y="793"/>
                  </a:lnTo>
                  <a:lnTo>
                    <a:pt x="173" y="793"/>
                  </a:lnTo>
                  <a:lnTo>
                    <a:pt x="173" y="793"/>
                  </a:lnTo>
                  <a:lnTo>
                    <a:pt x="173" y="791"/>
                  </a:lnTo>
                  <a:lnTo>
                    <a:pt x="173" y="793"/>
                  </a:lnTo>
                  <a:lnTo>
                    <a:pt x="175" y="793"/>
                  </a:lnTo>
                  <a:lnTo>
                    <a:pt x="178" y="791"/>
                  </a:lnTo>
                  <a:lnTo>
                    <a:pt x="180" y="789"/>
                  </a:lnTo>
                  <a:lnTo>
                    <a:pt x="183" y="789"/>
                  </a:lnTo>
                  <a:lnTo>
                    <a:pt x="183" y="789"/>
                  </a:lnTo>
                  <a:lnTo>
                    <a:pt x="183" y="789"/>
                  </a:lnTo>
                  <a:lnTo>
                    <a:pt x="183" y="791"/>
                  </a:lnTo>
                  <a:lnTo>
                    <a:pt x="183" y="791"/>
                  </a:lnTo>
                  <a:lnTo>
                    <a:pt x="180" y="791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6"/>
                  </a:lnTo>
                  <a:lnTo>
                    <a:pt x="183" y="796"/>
                  </a:lnTo>
                  <a:lnTo>
                    <a:pt x="180" y="796"/>
                  </a:lnTo>
                  <a:lnTo>
                    <a:pt x="180" y="796"/>
                  </a:lnTo>
                  <a:lnTo>
                    <a:pt x="178" y="796"/>
                  </a:lnTo>
                  <a:lnTo>
                    <a:pt x="180" y="798"/>
                  </a:lnTo>
                  <a:lnTo>
                    <a:pt x="173" y="798"/>
                  </a:lnTo>
                  <a:lnTo>
                    <a:pt x="173" y="800"/>
                  </a:lnTo>
                  <a:lnTo>
                    <a:pt x="175" y="800"/>
                  </a:lnTo>
                  <a:lnTo>
                    <a:pt x="180" y="798"/>
                  </a:lnTo>
                  <a:lnTo>
                    <a:pt x="183" y="798"/>
                  </a:lnTo>
                  <a:lnTo>
                    <a:pt x="183" y="800"/>
                  </a:lnTo>
                  <a:lnTo>
                    <a:pt x="183" y="800"/>
                  </a:lnTo>
                  <a:lnTo>
                    <a:pt x="183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92" y="803"/>
                  </a:lnTo>
                  <a:lnTo>
                    <a:pt x="192" y="803"/>
                  </a:lnTo>
                  <a:lnTo>
                    <a:pt x="187" y="803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5" y="807"/>
                  </a:lnTo>
                  <a:lnTo>
                    <a:pt x="185" y="807"/>
                  </a:lnTo>
                  <a:lnTo>
                    <a:pt x="187" y="805"/>
                  </a:lnTo>
                  <a:lnTo>
                    <a:pt x="187" y="807"/>
                  </a:lnTo>
                  <a:lnTo>
                    <a:pt x="190" y="807"/>
                  </a:lnTo>
                  <a:lnTo>
                    <a:pt x="187" y="807"/>
                  </a:lnTo>
                  <a:lnTo>
                    <a:pt x="190" y="807"/>
                  </a:lnTo>
                  <a:lnTo>
                    <a:pt x="190" y="807"/>
                  </a:lnTo>
                  <a:lnTo>
                    <a:pt x="190" y="810"/>
                  </a:lnTo>
                  <a:lnTo>
                    <a:pt x="187" y="810"/>
                  </a:lnTo>
                  <a:lnTo>
                    <a:pt x="185" y="810"/>
                  </a:lnTo>
                  <a:lnTo>
                    <a:pt x="187" y="810"/>
                  </a:lnTo>
                  <a:lnTo>
                    <a:pt x="190" y="810"/>
                  </a:lnTo>
                  <a:lnTo>
                    <a:pt x="192" y="812"/>
                  </a:lnTo>
                  <a:lnTo>
                    <a:pt x="192" y="812"/>
                  </a:lnTo>
                  <a:lnTo>
                    <a:pt x="190" y="812"/>
                  </a:lnTo>
                  <a:lnTo>
                    <a:pt x="187" y="812"/>
                  </a:lnTo>
                  <a:lnTo>
                    <a:pt x="187" y="815"/>
                  </a:lnTo>
                  <a:lnTo>
                    <a:pt x="190" y="815"/>
                  </a:lnTo>
                  <a:lnTo>
                    <a:pt x="190" y="815"/>
                  </a:lnTo>
                  <a:lnTo>
                    <a:pt x="190" y="815"/>
                  </a:lnTo>
                  <a:lnTo>
                    <a:pt x="190" y="817"/>
                  </a:lnTo>
                  <a:lnTo>
                    <a:pt x="194" y="817"/>
                  </a:lnTo>
                  <a:lnTo>
                    <a:pt x="199" y="817"/>
                  </a:lnTo>
                  <a:lnTo>
                    <a:pt x="199" y="819"/>
                  </a:lnTo>
                  <a:lnTo>
                    <a:pt x="199" y="819"/>
                  </a:lnTo>
                  <a:lnTo>
                    <a:pt x="197" y="817"/>
                  </a:lnTo>
                  <a:lnTo>
                    <a:pt x="194" y="817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4" y="819"/>
                  </a:lnTo>
                  <a:lnTo>
                    <a:pt x="192" y="822"/>
                  </a:lnTo>
                  <a:lnTo>
                    <a:pt x="192" y="822"/>
                  </a:lnTo>
                  <a:lnTo>
                    <a:pt x="192" y="822"/>
                  </a:lnTo>
                  <a:lnTo>
                    <a:pt x="194" y="822"/>
                  </a:lnTo>
                  <a:lnTo>
                    <a:pt x="194" y="826"/>
                  </a:lnTo>
                  <a:lnTo>
                    <a:pt x="194" y="826"/>
                  </a:lnTo>
                  <a:lnTo>
                    <a:pt x="194" y="826"/>
                  </a:lnTo>
                  <a:lnTo>
                    <a:pt x="194" y="829"/>
                  </a:lnTo>
                  <a:lnTo>
                    <a:pt x="194" y="829"/>
                  </a:lnTo>
                  <a:lnTo>
                    <a:pt x="192" y="829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2" y="831"/>
                  </a:lnTo>
                  <a:lnTo>
                    <a:pt x="194" y="831"/>
                  </a:lnTo>
                  <a:lnTo>
                    <a:pt x="194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9" y="831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9" y="834"/>
                  </a:lnTo>
                  <a:lnTo>
                    <a:pt x="199" y="834"/>
                  </a:lnTo>
                  <a:lnTo>
                    <a:pt x="199" y="834"/>
                  </a:lnTo>
                  <a:lnTo>
                    <a:pt x="199" y="836"/>
                  </a:lnTo>
                  <a:lnTo>
                    <a:pt x="199" y="836"/>
                  </a:lnTo>
                  <a:lnTo>
                    <a:pt x="197" y="836"/>
                  </a:lnTo>
                  <a:lnTo>
                    <a:pt x="197" y="836"/>
                  </a:lnTo>
                  <a:lnTo>
                    <a:pt x="197" y="838"/>
                  </a:lnTo>
                  <a:lnTo>
                    <a:pt x="197" y="838"/>
                  </a:lnTo>
                  <a:lnTo>
                    <a:pt x="197" y="841"/>
                  </a:lnTo>
                  <a:lnTo>
                    <a:pt x="197" y="838"/>
                  </a:lnTo>
                  <a:lnTo>
                    <a:pt x="199" y="838"/>
                  </a:lnTo>
                  <a:lnTo>
                    <a:pt x="199" y="838"/>
                  </a:lnTo>
                  <a:lnTo>
                    <a:pt x="199" y="838"/>
                  </a:lnTo>
                  <a:lnTo>
                    <a:pt x="201" y="838"/>
                  </a:lnTo>
                  <a:lnTo>
                    <a:pt x="201" y="838"/>
                  </a:lnTo>
                  <a:lnTo>
                    <a:pt x="204" y="838"/>
                  </a:lnTo>
                  <a:lnTo>
                    <a:pt x="204" y="838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6" y="841"/>
                  </a:lnTo>
                  <a:lnTo>
                    <a:pt x="206" y="841"/>
                  </a:lnTo>
                  <a:lnTo>
                    <a:pt x="204" y="843"/>
                  </a:lnTo>
                  <a:lnTo>
                    <a:pt x="204" y="843"/>
                  </a:lnTo>
                  <a:lnTo>
                    <a:pt x="201" y="841"/>
                  </a:lnTo>
                  <a:lnTo>
                    <a:pt x="201" y="841"/>
                  </a:lnTo>
                  <a:lnTo>
                    <a:pt x="199" y="843"/>
                  </a:lnTo>
                  <a:lnTo>
                    <a:pt x="201" y="843"/>
                  </a:lnTo>
                  <a:lnTo>
                    <a:pt x="201" y="843"/>
                  </a:lnTo>
                  <a:lnTo>
                    <a:pt x="201" y="845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204" y="848"/>
                  </a:lnTo>
                  <a:lnTo>
                    <a:pt x="204" y="848"/>
                  </a:lnTo>
                  <a:lnTo>
                    <a:pt x="201" y="848"/>
                  </a:lnTo>
                  <a:lnTo>
                    <a:pt x="201" y="848"/>
                  </a:lnTo>
                  <a:lnTo>
                    <a:pt x="201" y="845"/>
                  </a:lnTo>
                  <a:lnTo>
                    <a:pt x="199" y="845"/>
                  </a:lnTo>
                  <a:lnTo>
                    <a:pt x="201" y="845"/>
                  </a:lnTo>
                  <a:lnTo>
                    <a:pt x="201" y="845"/>
                  </a:lnTo>
                  <a:lnTo>
                    <a:pt x="199" y="845"/>
                  </a:lnTo>
                  <a:lnTo>
                    <a:pt x="199" y="845"/>
                  </a:lnTo>
                  <a:lnTo>
                    <a:pt x="197" y="848"/>
                  </a:lnTo>
                  <a:lnTo>
                    <a:pt x="197" y="848"/>
                  </a:lnTo>
                  <a:lnTo>
                    <a:pt x="199" y="850"/>
                  </a:lnTo>
                  <a:lnTo>
                    <a:pt x="199" y="850"/>
                  </a:lnTo>
                  <a:lnTo>
                    <a:pt x="199" y="850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6" y="852"/>
                  </a:lnTo>
                  <a:lnTo>
                    <a:pt x="206" y="855"/>
                  </a:lnTo>
                  <a:lnTo>
                    <a:pt x="206" y="855"/>
                  </a:lnTo>
                  <a:lnTo>
                    <a:pt x="209" y="855"/>
                  </a:lnTo>
                  <a:lnTo>
                    <a:pt x="209" y="855"/>
                  </a:lnTo>
                  <a:lnTo>
                    <a:pt x="209" y="857"/>
                  </a:lnTo>
                  <a:lnTo>
                    <a:pt x="209" y="857"/>
                  </a:lnTo>
                  <a:lnTo>
                    <a:pt x="209" y="857"/>
                  </a:lnTo>
                  <a:lnTo>
                    <a:pt x="209" y="860"/>
                  </a:lnTo>
                  <a:lnTo>
                    <a:pt x="209" y="860"/>
                  </a:lnTo>
                  <a:lnTo>
                    <a:pt x="209" y="862"/>
                  </a:lnTo>
                  <a:lnTo>
                    <a:pt x="211" y="862"/>
                  </a:lnTo>
                  <a:lnTo>
                    <a:pt x="211" y="862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6" y="867"/>
                  </a:lnTo>
                  <a:lnTo>
                    <a:pt x="216" y="867"/>
                  </a:lnTo>
                  <a:lnTo>
                    <a:pt x="213" y="867"/>
                  </a:lnTo>
                  <a:lnTo>
                    <a:pt x="213" y="869"/>
                  </a:lnTo>
                  <a:lnTo>
                    <a:pt x="213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3" y="871"/>
                  </a:lnTo>
                  <a:lnTo>
                    <a:pt x="213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4"/>
                  </a:lnTo>
                  <a:lnTo>
                    <a:pt x="216" y="874"/>
                  </a:lnTo>
                  <a:lnTo>
                    <a:pt x="216" y="874"/>
                  </a:lnTo>
                  <a:lnTo>
                    <a:pt x="216" y="876"/>
                  </a:lnTo>
                  <a:lnTo>
                    <a:pt x="216" y="886"/>
                  </a:lnTo>
                  <a:lnTo>
                    <a:pt x="216" y="886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8" y="886"/>
                  </a:lnTo>
                  <a:lnTo>
                    <a:pt x="218" y="888"/>
                  </a:lnTo>
                  <a:lnTo>
                    <a:pt x="218" y="888"/>
                  </a:lnTo>
                  <a:lnTo>
                    <a:pt x="216" y="888"/>
                  </a:lnTo>
                  <a:lnTo>
                    <a:pt x="218" y="890"/>
                  </a:lnTo>
                  <a:lnTo>
                    <a:pt x="220" y="890"/>
                  </a:lnTo>
                  <a:lnTo>
                    <a:pt x="220" y="890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5" y="888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3"/>
                  </a:lnTo>
                  <a:lnTo>
                    <a:pt x="225" y="890"/>
                  </a:lnTo>
                  <a:lnTo>
                    <a:pt x="225" y="893"/>
                  </a:lnTo>
                  <a:lnTo>
                    <a:pt x="223" y="893"/>
                  </a:lnTo>
                  <a:lnTo>
                    <a:pt x="225" y="893"/>
                  </a:lnTo>
                  <a:lnTo>
                    <a:pt x="225" y="895"/>
                  </a:lnTo>
                  <a:lnTo>
                    <a:pt x="223" y="895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5" y="900"/>
                  </a:lnTo>
                  <a:lnTo>
                    <a:pt x="228" y="900"/>
                  </a:lnTo>
                  <a:lnTo>
                    <a:pt x="228" y="900"/>
                  </a:lnTo>
                  <a:lnTo>
                    <a:pt x="228" y="900"/>
                  </a:lnTo>
                  <a:lnTo>
                    <a:pt x="230" y="900"/>
                  </a:lnTo>
                  <a:lnTo>
                    <a:pt x="230" y="900"/>
                  </a:lnTo>
                  <a:lnTo>
                    <a:pt x="235" y="897"/>
                  </a:lnTo>
                  <a:lnTo>
                    <a:pt x="235" y="897"/>
                  </a:lnTo>
                  <a:lnTo>
                    <a:pt x="232" y="902"/>
                  </a:lnTo>
                  <a:lnTo>
                    <a:pt x="232" y="905"/>
                  </a:lnTo>
                  <a:lnTo>
                    <a:pt x="232" y="905"/>
                  </a:lnTo>
                  <a:lnTo>
                    <a:pt x="232" y="905"/>
                  </a:lnTo>
                  <a:lnTo>
                    <a:pt x="235" y="902"/>
                  </a:lnTo>
                  <a:lnTo>
                    <a:pt x="235" y="902"/>
                  </a:lnTo>
                  <a:lnTo>
                    <a:pt x="235" y="905"/>
                  </a:lnTo>
                  <a:lnTo>
                    <a:pt x="235" y="905"/>
                  </a:lnTo>
                  <a:lnTo>
                    <a:pt x="235" y="905"/>
                  </a:lnTo>
                  <a:lnTo>
                    <a:pt x="235" y="907"/>
                  </a:lnTo>
                  <a:lnTo>
                    <a:pt x="230" y="907"/>
                  </a:lnTo>
                  <a:lnTo>
                    <a:pt x="230" y="909"/>
                  </a:lnTo>
                  <a:lnTo>
                    <a:pt x="230" y="909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235" y="914"/>
                  </a:lnTo>
                  <a:lnTo>
                    <a:pt x="235" y="914"/>
                  </a:lnTo>
                  <a:lnTo>
                    <a:pt x="232" y="914"/>
                  </a:lnTo>
                  <a:lnTo>
                    <a:pt x="232" y="914"/>
                  </a:lnTo>
                  <a:lnTo>
                    <a:pt x="235" y="914"/>
                  </a:lnTo>
                  <a:lnTo>
                    <a:pt x="237" y="914"/>
                  </a:lnTo>
                  <a:lnTo>
                    <a:pt x="237" y="916"/>
                  </a:lnTo>
                  <a:lnTo>
                    <a:pt x="237" y="919"/>
                  </a:lnTo>
                  <a:lnTo>
                    <a:pt x="237" y="919"/>
                  </a:lnTo>
                  <a:lnTo>
                    <a:pt x="237" y="919"/>
                  </a:lnTo>
                  <a:lnTo>
                    <a:pt x="239" y="919"/>
                  </a:lnTo>
                  <a:lnTo>
                    <a:pt x="239" y="916"/>
                  </a:lnTo>
                  <a:lnTo>
                    <a:pt x="239" y="919"/>
                  </a:lnTo>
                  <a:lnTo>
                    <a:pt x="242" y="919"/>
                  </a:lnTo>
                  <a:lnTo>
                    <a:pt x="239" y="921"/>
                  </a:lnTo>
                  <a:lnTo>
                    <a:pt x="239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3"/>
                  </a:lnTo>
                  <a:lnTo>
                    <a:pt x="239" y="923"/>
                  </a:lnTo>
                  <a:lnTo>
                    <a:pt x="239" y="926"/>
                  </a:lnTo>
                  <a:lnTo>
                    <a:pt x="239" y="926"/>
                  </a:lnTo>
                  <a:lnTo>
                    <a:pt x="239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6" y="926"/>
                  </a:lnTo>
                  <a:lnTo>
                    <a:pt x="246" y="926"/>
                  </a:lnTo>
                  <a:lnTo>
                    <a:pt x="246" y="926"/>
                  </a:lnTo>
                  <a:lnTo>
                    <a:pt x="249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4" y="928"/>
                  </a:lnTo>
                  <a:lnTo>
                    <a:pt x="254" y="928"/>
                  </a:lnTo>
                  <a:lnTo>
                    <a:pt x="251" y="928"/>
                  </a:lnTo>
                  <a:lnTo>
                    <a:pt x="251" y="931"/>
                  </a:lnTo>
                  <a:lnTo>
                    <a:pt x="254" y="931"/>
                  </a:lnTo>
                  <a:lnTo>
                    <a:pt x="256" y="931"/>
                  </a:lnTo>
                  <a:lnTo>
                    <a:pt x="256" y="931"/>
                  </a:lnTo>
                  <a:lnTo>
                    <a:pt x="256" y="931"/>
                  </a:lnTo>
                  <a:lnTo>
                    <a:pt x="254" y="933"/>
                  </a:lnTo>
                  <a:lnTo>
                    <a:pt x="254" y="933"/>
                  </a:lnTo>
                  <a:lnTo>
                    <a:pt x="256" y="933"/>
                  </a:lnTo>
                  <a:lnTo>
                    <a:pt x="256" y="935"/>
                  </a:lnTo>
                  <a:lnTo>
                    <a:pt x="256" y="935"/>
                  </a:lnTo>
                  <a:lnTo>
                    <a:pt x="256" y="935"/>
                  </a:lnTo>
                  <a:lnTo>
                    <a:pt x="256" y="938"/>
                  </a:lnTo>
                  <a:lnTo>
                    <a:pt x="256" y="938"/>
                  </a:lnTo>
                  <a:lnTo>
                    <a:pt x="256" y="938"/>
                  </a:lnTo>
                  <a:lnTo>
                    <a:pt x="258" y="940"/>
                  </a:lnTo>
                  <a:lnTo>
                    <a:pt x="258" y="940"/>
                  </a:lnTo>
                  <a:lnTo>
                    <a:pt x="258" y="942"/>
                  </a:lnTo>
                  <a:lnTo>
                    <a:pt x="258" y="945"/>
                  </a:lnTo>
                  <a:lnTo>
                    <a:pt x="258" y="947"/>
                  </a:lnTo>
                  <a:lnTo>
                    <a:pt x="258" y="950"/>
                  </a:lnTo>
                  <a:lnTo>
                    <a:pt x="258" y="947"/>
                  </a:lnTo>
                  <a:lnTo>
                    <a:pt x="261" y="947"/>
                  </a:lnTo>
                  <a:lnTo>
                    <a:pt x="263" y="947"/>
                  </a:lnTo>
                  <a:lnTo>
                    <a:pt x="263" y="947"/>
                  </a:lnTo>
                  <a:lnTo>
                    <a:pt x="265" y="947"/>
                  </a:lnTo>
                  <a:lnTo>
                    <a:pt x="265" y="947"/>
                  </a:lnTo>
                  <a:lnTo>
                    <a:pt x="265" y="947"/>
                  </a:lnTo>
                  <a:lnTo>
                    <a:pt x="268" y="950"/>
                  </a:lnTo>
                  <a:lnTo>
                    <a:pt x="263" y="950"/>
                  </a:lnTo>
                  <a:lnTo>
                    <a:pt x="261" y="950"/>
                  </a:lnTo>
                  <a:lnTo>
                    <a:pt x="258" y="950"/>
                  </a:lnTo>
                  <a:lnTo>
                    <a:pt x="258" y="952"/>
                  </a:lnTo>
                  <a:lnTo>
                    <a:pt x="261" y="954"/>
                  </a:lnTo>
                  <a:lnTo>
                    <a:pt x="261" y="954"/>
                  </a:lnTo>
                  <a:lnTo>
                    <a:pt x="261" y="957"/>
                  </a:lnTo>
                  <a:lnTo>
                    <a:pt x="261" y="957"/>
                  </a:lnTo>
                  <a:lnTo>
                    <a:pt x="261" y="959"/>
                  </a:lnTo>
                  <a:lnTo>
                    <a:pt x="261" y="961"/>
                  </a:lnTo>
                  <a:lnTo>
                    <a:pt x="261" y="961"/>
                  </a:lnTo>
                  <a:lnTo>
                    <a:pt x="261" y="964"/>
                  </a:lnTo>
                  <a:lnTo>
                    <a:pt x="261" y="964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8"/>
                  </a:lnTo>
                  <a:lnTo>
                    <a:pt x="258" y="968"/>
                  </a:lnTo>
                  <a:lnTo>
                    <a:pt x="256" y="968"/>
                  </a:lnTo>
                  <a:lnTo>
                    <a:pt x="256" y="971"/>
                  </a:lnTo>
                  <a:lnTo>
                    <a:pt x="256" y="971"/>
                  </a:lnTo>
                  <a:lnTo>
                    <a:pt x="256" y="971"/>
                  </a:lnTo>
                  <a:lnTo>
                    <a:pt x="258" y="973"/>
                  </a:lnTo>
                  <a:lnTo>
                    <a:pt x="256" y="973"/>
                  </a:lnTo>
                  <a:lnTo>
                    <a:pt x="256" y="973"/>
                  </a:lnTo>
                  <a:lnTo>
                    <a:pt x="256" y="973"/>
                  </a:lnTo>
                  <a:lnTo>
                    <a:pt x="256" y="976"/>
                  </a:lnTo>
                  <a:lnTo>
                    <a:pt x="256" y="978"/>
                  </a:lnTo>
                  <a:lnTo>
                    <a:pt x="251" y="980"/>
                  </a:lnTo>
                  <a:lnTo>
                    <a:pt x="249" y="980"/>
                  </a:lnTo>
                  <a:lnTo>
                    <a:pt x="249" y="983"/>
                  </a:lnTo>
                  <a:lnTo>
                    <a:pt x="249" y="983"/>
                  </a:lnTo>
                  <a:lnTo>
                    <a:pt x="251" y="985"/>
                  </a:lnTo>
                  <a:lnTo>
                    <a:pt x="251" y="987"/>
                  </a:lnTo>
                  <a:lnTo>
                    <a:pt x="254" y="987"/>
                  </a:lnTo>
                  <a:lnTo>
                    <a:pt x="254" y="990"/>
                  </a:lnTo>
                  <a:lnTo>
                    <a:pt x="254" y="990"/>
                  </a:lnTo>
                  <a:lnTo>
                    <a:pt x="254" y="992"/>
                  </a:lnTo>
                  <a:lnTo>
                    <a:pt x="254" y="992"/>
                  </a:lnTo>
                  <a:lnTo>
                    <a:pt x="251" y="995"/>
                  </a:lnTo>
                  <a:lnTo>
                    <a:pt x="251" y="995"/>
                  </a:lnTo>
                  <a:lnTo>
                    <a:pt x="251" y="995"/>
                  </a:lnTo>
                  <a:lnTo>
                    <a:pt x="249" y="995"/>
                  </a:lnTo>
                  <a:lnTo>
                    <a:pt x="249" y="995"/>
                  </a:lnTo>
                  <a:lnTo>
                    <a:pt x="249" y="995"/>
                  </a:lnTo>
                  <a:lnTo>
                    <a:pt x="246" y="997"/>
                  </a:lnTo>
                  <a:lnTo>
                    <a:pt x="246" y="997"/>
                  </a:lnTo>
                  <a:lnTo>
                    <a:pt x="246" y="997"/>
                  </a:lnTo>
                  <a:lnTo>
                    <a:pt x="246" y="999"/>
                  </a:lnTo>
                  <a:lnTo>
                    <a:pt x="246" y="999"/>
                  </a:lnTo>
                  <a:lnTo>
                    <a:pt x="246" y="999"/>
                  </a:lnTo>
                  <a:lnTo>
                    <a:pt x="249" y="1002"/>
                  </a:lnTo>
                  <a:lnTo>
                    <a:pt x="249" y="1004"/>
                  </a:lnTo>
                  <a:lnTo>
                    <a:pt x="251" y="1004"/>
                  </a:lnTo>
                  <a:lnTo>
                    <a:pt x="254" y="1004"/>
                  </a:lnTo>
                  <a:lnTo>
                    <a:pt x="254" y="1006"/>
                  </a:lnTo>
                  <a:lnTo>
                    <a:pt x="254" y="1006"/>
                  </a:lnTo>
                  <a:lnTo>
                    <a:pt x="256" y="1006"/>
                  </a:lnTo>
                  <a:lnTo>
                    <a:pt x="256" y="1006"/>
                  </a:lnTo>
                  <a:lnTo>
                    <a:pt x="258" y="1009"/>
                  </a:lnTo>
                  <a:lnTo>
                    <a:pt x="258" y="1009"/>
                  </a:lnTo>
                  <a:lnTo>
                    <a:pt x="261" y="1009"/>
                  </a:lnTo>
                  <a:lnTo>
                    <a:pt x="261" y="1009"/>
                  </a:lnTo>
                  <a:lnTo>
                    <a:pt x="261" y="1009"/>
                  </a:lnTo>
                  <a:lnTo>
                    <a:pt x="263" y="1009"/>
                  </a:lnTo>
                  <a:lnTo>
                    <a:pt x="263" y="1011"/>
                  </a:lnTo>
                  <a:lnTo>
                    <a:pt x="263" y="1013"/>
                  </a:lnTo>
                  <a:lnTo>
                    <a:pt x="263" y="1016"/>
                  </a:lnTo>
                  <a:lnTo>
                    <a:pt x="263" y="1018"/>
                  </a:lnTo>
                  <a:lnTo>
                    <a:pt x="265" y="1018"/>
                  </a:lnTo>
                  <a:lnTo>
                    <a:pt x="270" y="1018"/>
                  </a:lnTo>
                  <a:lnTo>
                    <a:pt x="270" y="1018"/>
                  </a:lnTo>
                  <a:lnTo>
                    <a:pt x="268" y="1021"/>
                  </a:lnTo>
                  <a:lnTo>
                    <a:pt x="268" y="1021"/>
                  </a:lnTo>
                  <a:lnTo>
                    <a:pt x="265" y="1021"/>
                  </a:lnTo>
                  <a:lnTo>
                    <a:pt x="265" y="1023"/>
                  </a:lnTo>
                  <a:lnTo>
                    <a:pt x="265" y="1025"/>
                  </a:lnTo>
                  <a:lnTo>
                    <a:pt x="263" y="1028"/>
                  </a:lnTo>
                  <a:lnTo>
                    <a:pt x="263" y="1028"/>
                  </a:lnTo>
                  <a:lnTo>
                    <a:pt x="263" y="1030"/>
                  </a:lnTo>
                  <a:lnTo>
                    <a:pt x="263" y="1030"/>
                  </a:lnTo>
                  <a:lnTo>
                    <a:pt x="263" y="1032"/>
                  </a:lnTo>
                  <a:lnTo>
                    <a:pt x="265" y="1032"/>
                  </a:lnTo>
                  <a:lnTo>
                    <a:pt x="268" y="1032"/>
                  </a:lnTo>
                  <a:lnTo>
                    <a:pt x="265" y="1032"/>
                  </a:lnTo>
                  <a:lnTo>
                    <a:pt x="265" y="1035"/>
                  </a:lnTo>
                  <a:lnTo>
                    <a:pt x="265" y="1037"/>
                  </a:lnTo>
                  <a:lnTo>
                    <a:pt x="265" y="1037"/>
                  </a:lnTo>
                  <a:lnTo>
                    <a:pt x="263" y="1039"/>
                  </a:lnTo>
                  <a:lnTo>
                    <a:pt x="263" y="1039"/>
                  </a:lnTo>
                  <a:lnTo>
                    <a:pt x="265" y="1042"/>
                  </a:lnTo>
                  <a:lnTo>
                    <a:pt x="265" y="1044"/>
                  </a:lnTo>
                  <a:lnTo>
                    <a:pt x="265" y="1047"/>
                  </a:lnTo>
                  <a:lnTo>
                    <a:pt x="268" y="1047"/>
                  </a:lnTo>
                  <a:lnTo>
                    <a:pt x="268" y="1047"/>
                  </a:lnTo>
                  <a:lnTo>
                    <a:pt x="270" y="1049"/>
                  </a:lnTo>
                  <a:lnTo>
                    <a:pt x="270" y="1049"/>
                  </a:lnTo>
                  <a:lnTo>
                    <a:pt x="268" y="1049"/>
                  </a:lnTo>
                  <a:lnTo>
                    <a:pt x="268" y="1049"/>
                  </a:lnTo>
                  <a:lnTo>
                    <a:pt x="263" y="1047"/>
                  </a:lnTo>
                  <a:lnTo>
                    <a:pt x="263" y="1044"/>
                  </a:lnTo>
                  <a:lnTo>
                    <a:pt x="263" y="1044"/>
                  </a:lnTo>
                  <a:lnTo>
                    <a:pt x="263" y="1042"/>
                  </a:lnTo>
                  <a:lnTo>
                    <a:pt x="263" y="1042"/>
                  </a:lnTo>
                  <a:lnTo>
                    <a:pt x="263" y="1039"/>
                  </a:lnTo>
                  <a:lnTo>
                    <a:pt x="263" y="1039"/>
                  </a:lnTo>
                  <a:lnTo>
                    <a:pt x="261" y="1037"/>
                  </a:lnTo>
                  <a:lnTo>
                    <a:pt x="258" y="1032"/>
                  </a:lnTo>
                  <a:lnTo>
                    <a:pt x="258" y="1032"/>
                  </a:lnTo>
                  <a:lnTo>
                    <a:pt x="256" y="1030"/>
                  </a:lnTo>
                  <a:lnTo>
                    <a:pt x="256" y="1030"/>
                  </a:lnTo>
                  <a:lnTo>
                    <a:pt x="256" y="1028"/>
                  </a:lnTo>
                  <a:lnTo>
                    <a:pt x="256" y="1025"/>
                  </a:lnTo>
                  <a:lnTo>
                    <a:pt x="254" y="1025"/>
                  </a:lnTo>
                  <a:lnTo>
                    <a:pt x="254" y="1025"/>
                  </a:lnTo>
                  <a:lnTo>
                    <a:pt x="249" y="1023"/>
                  </a:lnTo>
                  <a:lnTo>
                    <a:pt x="249" y="1023"/>
                  </a:lnTo>
                  <a:lnTo>
                    <a:pt x="246" y="1021"/>
                  </a:lnTo>
                  <a:lnTo>
                    <a:pt x="246" y="1021"/>
                  </a:lnTo>
                  <a:lnTo>
                    <a:pt x="246" y="1021"/>
                  </a:lnTo>
                  <a:lnTo>
                    <a:pt x="244" y="1021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39" y="1023"/>
                  </a:lnTo>
                  <a:lnTo>
                    <a:pt x="239" y="1023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7" y="1018"/>
                  </a:lnTo>
                  <a:lnTo>
                    <a:pt x="237" y="1013"/>
                  </a:lnTo>
                  <a:lnTo>
                    <a:pt x="237" y="1013"/>
                  </a:lnTo>
                  <a:lnTo>
                    <a:pt x="235" y="1013"/>
                  </a:lnTo>
                  <a:lnTo>
                    <a:pt x="232" y="1013"/>
                  </a:lnTo>
                  <a:lnTo>
                    <a:pt x="232" y="1013"/>
                  </a:lnTo>
                  <a:lnTo>
                    <a:pt x="228" y="1023"/>
                  </a:lnTo>
                  <a:lnTo>
                    <a:pt x="225" y="1025"/>
                  </a:lnTo>
                  <a:lnTo>
                    <a:pt x="223" y="1025"/>
                  </a:lnTo>
                  <a:lnTo>
                    <a:pt x="223" y="1028"/>
                  </a:lnTo>
                  <a:lnTo>
                    <a:pt x="225" y="1030"/>
                  </a:lnTo>
                  <a:lnTo>
                    <a:pt x="228" y="1032"/>
                  </a:lnTo>
                  <a:lnTo>
                    <a:pt x="228" y="1032"/>
                  </a:lnTo>
                  <a:lnTo>
                    <a:pt x="228" y="1032"/>
                  </a:lnTo>
                  <a:lnTo>
                    <a:pt x="230" y="1042"/>
                  </a:lnTo>
                  <a:lnTo>
                    <a:pt x="232" y="1051"/>
                  </a:lnTo>
                  <a:lnTo>
                    <a:pt x="235" y="1061"/>
                  </a:lnTo>
                  <a:lnTo>
                    <a:pt x="237" y="1073"/>
                  </a:lnTo>
                  <a:lnTo>
                    <a:pt x="239" y="1077"/>
                  </a:lnTo>
                  <a:lnTo>
                    <a:pt x="242" y="1080"/>
                  </a:lnTo>
                  <a:lnTo>
                    <a:pt x="242" y="1080"/>
                  </a:lnTo>
                  <a:lnTo>
                    <a:pt x="244" y="1080"/>
                  </a:lnTo>
                  <a:lnTo>
                    <a:pt x="244" y="1082"/>
                  </a:lnTo>
                  <a:lnTo>
                    <a:pt x="246" y="1084"/>
                  </a:lnTo>
                  <a:lnTo>
                    <a:pt x="251" y="1089"/>
                  </a:lnTo>
                  <a:lnTo>
                    <a:pt x="251" y="1089"/>
                  </a:lnTo>
                  <a:lnTo>
                    <a:pt x="254" y="1089"/>
                  </a:lnTo>
                  <a:lnTo>
                    <a:pt x="254" y="1092"/>
                  </a:lnTo>
                  <a:lnTo>
                    <a:pt x="256" y="1094"/>
                  </a:lnTo>
                  <a:lnTo>
                    <a:pt x="254" y="1094"/>
                  </a:lnTo>
                  <a:lnTo>
                    <a:pt x="254" y="1094"/>
                  </a:lnTo>
                  <a:lnTo>
                    <a:pt x="254" y="1094"/>
                  </a:lnTo>
                  <a:lnTo>
                    <a:pt x="254" y="1092"/>
                  </a:lnTo>
                  <a:lnTo>
                    <a:pt x="254" y="1092"/>
                  </a:lnTo>
                  <a:lnTo>
                    <a:pt x="251" y="1089"/>
                  </a:lnTo>
                  <a:lnTo>
                    <a:pt x="249" y="1089"/>
                  </a:lnTo>
                  <a:lnTo>
                    <a:pt x="249" y="1087"/>
                  </a:lnTo>
                  <a:lnTo>
                    <a:pt x="246" y="1084"/>
                  </a:lnTo>
                  <a:lnTo>
                    <a:pt x="239" y="1080"/>
                  </a:lnTo>
                  <a:lnTo>
                    <a:pt x="239" y="1082"/>
                  </a:lnTo>
                  <a:lnTo>
                    <a:pt x="244" y="1092"/>
                  </a:lnTo>
                  <a:lnTo>
                    <a:pt x="246" y="1101"/>
                  </a:lnTo>
                  <a:lnTo>
                    <a:pt x="249" y="1110"/>
                  </a:lnTo>
                  <a:lnTo>
                    <a:pt x="251" y="1120"/>
                  </a:lnTo>
                  <a:lnTo>
                    <a:pt x="254" y="1132"/>
                  </a:lnTo>
                  <a:lnTo>
                    <a:pt x="256" y="1141"/>
                  </a:lnTo>
                  <a:lnTo>
                    <a:pt x="261" y="1151"/>
                  </a:lnTo>
                  <a:lnTo>
                    <a:pt x="263" y="1160"/>
                  </a:lnTo>
                  <a:lnTo>
                    <a:pt x="265" y="1170"/>
                  </a:lnTo>
                  <a:lnTo>
                    <a:pt x="268" y="1182"/>
                  </a:lnTo>
                  <a:lnTo>
                    <a:pt x="270" y="1191"/>
                  </a:lnTo>
                  <a:lnTo>
                    <a:pt x="272" y="1200"/>
                  </a:lnTo>
                  <a:lnTo>
                    <a:pt x="275" y="1210"/>
                  </a:lnTo>
                  <a:lnTo>
                    <a:pt x="280" y="1219"/>
                  </a:lnTo>
                  <a:lnTo>
                    <a:pt x="282" y="1229"/>
                  </a:lnTo>
                  <a:lnTo>
                    <a:pt x="284" y="1241"/>
                  </a:lnTo>
                  <a:lnTo>
                    <a:pt x="287" y="1250"/>
                  </a:lnTo>
                  <a:lnTo>
                    <a:pt x="289" y="1260"/>
                  </a:lnTo>
                  <a:lnTo>
                    <a:pt x="291" y="1269"/>
                  </a:lnTo>
                  <a:lnTo>
                    <a:pt x="294" y="1279"/>
                  </a:lnTo>
                  <a:lnTo>
                    <a:pt x="299" y="1290"/>
                  </a:lnTo>
                  <a:lnTo>
                    <a:pt x="301" y="1300"/>
                  </a:lnTo>
                  <a:lnTo>
                    <a:pt x="303" y="1309"/>
                  </a:lnTo>
                  <a:lnTo>
                    <a:pt x="306" y="1319"/>
                  </a:lnTo>
                  <a:lnTo>
                    <a:pt x="308" y="1328"/>
                  </a:lnTo>
                  <a:lnTo>
                    <a:pt x="310" y="1338"/>
                  </a:lnTo>
                  <a:lnTo>
                    <a:pt x="313" y="1350"/>
                  </a:lnTo>
                  <a:lnTo>
                    <a:pt x="315" y="1354"/>
                  </a:lnTo>
                  <a:lnTo>
                    <a:pt x="315" y="1359"/>
                  </a:lnTo>
                  <a:lnTo>
                    <a:pt x="317" y="1361"/>
                  </a:lnTo>
                  <a:lnTo>
                    <a:pt x="317" y="1364"/>
                  </a:lnTo>
                  <a:lnTo>
                    <a:pt x="317" y="1366"/>
                  </a:lnTo>
                  <a:lnTo>
                    <a:pt x="317" y="1369"/>
                  </a:lnTo>
                  <a:lnTo>
                    <a:pt x="320" y="1371"/>
                  </a:lnTo>
                  <a:lnTo>
                    <a:pt x="320" y="1373"/>
                  </a:lnTo>
                  <a:lnTo>
                    <a:pt x="320" y="1376"/>
                  </a:lnTo>
                  <a:lnTo>
                    <a:pt x="320" y="1378"/>
                  </a:lnTo>
                  <a:lnTo>
                    <a:pt x="320" y="1380"/>
                  </a:lnTo>
                  <a:lnTo>
                    <a:pt x="320" y="1383"/>
                  </a:lnTo>
                  <a:lnTo>
                    <a:pt x="320" y="1387"/>
                  </a:lnTo>
                  <a:lnTo>
                    <a:pt x="322" y="1390"/>
                  </a:lnTo>
                  <a:lnTo>
                    <a:pt x="322" y="1392"/>
                  </a:lnTo>
                  <a:lnTo>
                    <a:pt x="325" y="1395"/>
                  </a:lnTo>
                  <a:lnTo>
                    <a:pt x="327" y="1395"/>
                  </a:lnTo>
                  <a:lnTo>
                    <a:pt x="329" y="1397"/>
                  </a:lnTo>
                  <a:lnTo>
                    <a:pt x="329" y="1397"/>
                  </a:lnTo>
                  <a:lnTo>
                    <a:pt x="332" y="1399"/>
                  </a:lnTo>
                  <a:lnTo>
                    <a:pt x="332" y="1399"/>
                  </a:lnTo>
                  <a:lnTo>
                    <a:pt x="332" y="1402"/>
                  </a:lnTo>
                  <a:lnTo>
                    <a:pt x="334" y="1404"/>
                  </a:lnTo>
                  <a:lnTo>
                    <a:pt x="334" y="1406"/>
                  </a:lnTo>
                  <a:lnTo>
                    <a:pt x="334" y="1411"/>
                  </a:lnTo>
                  <a:lnTo>
                    <a:pt x="334" y="1413"/>
                  </a:lnTo>
                  <a:lnTo>
                    <a:pt x="336" y="1416"/>
                  </a:lnTo>
                  <a:lnTo>
                    <a:pt x="341" y="1418"/>
                  </a:lnTo>
                  <a:lnTo>
                    <a:pt x="343" y="1421"/>
                  </a:lnTo>
                  <a:lnTo>
                    <a:pt x="346" y="1425"/>
                  </a:lnTo>
                  <a:lnTo>
                    <a:pt x="348" y="1428"/>
                  </a:lnTo>
                  <a:lnTo>
                    <a:pt x="353" y="1430"/>
                  </a:lnTo>
                  <a:lnTo>
                    <a:pt x="355" y="1432"/>
                  </a:lnTo>
                  <a:lnTo>
                    <a:pt x="360" y="1435"/>
                  </a:lnTo>
                  <a:lnTo>
                    <a:pt x="365" y="1444"/>
                  </a:lnTo>
                  <a:lnTo>
                    <a:pt x="367" y="1447"/>
                  </a:lnTo>
                  <a:lnTo>
                    <a:pt x="372" y="1449"/>
                  </a:lnTo>
                  <a:lnTo>
                    <a:pt x="372" y="1449"/>
                  </a:lnTo>
                  <a:lnTo>
                    <a:pt x="374" y="1451"/>
                  </a:lnTo>
                  <a:lnTo>
                    <a:pt x="374" y="1454"/>
                  </a:lnTo>
                  <a:lnTo>
                    <a:pt x="374" y="1454"/>
                  </a:lnTo>
                  <a:lnTo>
                    <a:pt x="379" y="1458"/>
                  </a:lnTo>
                  <a:lnTo>
                    <a:pt x="381" y="1461"/>
                  </a:lnTo>
                  <a:lnTo>
                    <a:pt x="384" y="1463"/>
                  </a:lnTo>
                  <a:lnTo>
                    <a:pt x="393" y="1466"/>
                  </a:lnTo>
                  <a:lnTo>
                    <a:pt x="396" y="1468"/>
                  </a:lnTo>
                  <a:lnTo>
                    <a:pt x="396" y="1468"/>
                  </a:lnTo>
                  <a:lnTo>
                    <a:pt x="398" y="1470"/>
                  </a:lnTo>
                  <a:lnTo>
                    <a:pt x="398" y="1470"/>
                  </a:lnTo>
                  <a:lnTo>
                    <a:pt x="417" y="1470"/>
                  </a:lnTo>
                  <a:lnTo>
                    <a:pt x="419" y="1470"/>
                  </a:lnTo>
                  <a:lnTo>
                    <a:pt x="422" y="1470"/>
                  </a:lnTo>
                  <a:lnTo>
                    <a:pt x="422" y="1470"/>
                  </a:lnTo>
                  <a:lnTo>
                    <a:pt x="422" y="1470"/>
                  </a:lnTo>
                  <a:lnTo>
                    <a:pt x="424" y="1470"/>
                  </a:lnTo>
                  <a:lnTo>
                    <a:pt x="426" y="1468"/>
                  </a:lnTo>
                  <a:lnTo>
                    <a:pt x="436" y="1468"/>
                  </a:lnTo>
                  <a:lnTo>
                    <a:pt x="441" y="1468"/>
                  </a:lnTo>
                  <a:lnTo>
                    <a:pt x="448" y="1466"/>
                  </a:lnTo>
                  <a:lnTo>
                    <a:pt x="459" y="1468"/>
                  </a:lnTo>
                  <a:lnTo>
                    <a:pt x="462" y="1468"/>
                  </a:lnTo>
                  <a:lnTo>
                    <a:pt x="462" y="1468"/>
                  </a:lnTo>
                  <a:lnTo>
                    <a:pt x="464" y="1468"/>
                  </a:lnTo>
                  <a:lnTo>
                    <a:pt x="476" y="1470"/>
                  </a:lnTo>
                  <a:lnTo>
                    <a:pt x="481" y="1473"/>
                  </a:lnTo>
                  <a:lnTo>
                    <a:pt x="483" y="1473"/>
                  </a:lnTo>
                  <a:lnTo>
                    <a:pt x="483" y="1473"/>
                  </a:lnTo>
                  <a:lnTo>
                    <a:pt x="485" y="1473"/>
                  </a:lnTo>
                  <a:lnTo>
                    <a:pt x="485" y="1473"/>
                  </a:lnTo>
                  <a:lnTo>
                    <a:pt x="488" y="1475"/>
                  </a:lnTo>
                  <a:lnTo>
                    <a:pt x="490" y="1475"/>
                  </a:lnTo>
                  <a:lnTo>
                    <a:pt x="490" y="1477"/>
                  </a:lnTo>
                  <a:lnTo>
                    <a:pt x="493" y="1477"/>
                  </a:lnTo>
                  <a:lnTo>
                    <a:pt x="493" y="1480"/>
                  </a:lnTo>
                  <a:lnTo>
                    <a:pt x="493" y="1482"/>
                  </a:lnTo>
                  <a:lnTo>
                    <a:pt x="493" y="1482"/>
                  </a:lnTo>
                  <a:lnTo>
                    <a:pt x="495" y="1484"/>
                  </a:lnTo>
                  <a:lnTo>
                    <a:pt x="497" y="1484"/>
                  </a:lnTo>
                  <a:lnTo>
                    <a:pt x="500" y="1487"/>
                  </a:lnTo>
                  <a:lnTo>
                    <a:pt x="502" y="1487"/>
                  </a:lnTo>
                  <a:lnTo>
                    <a:pt x="504" y="1487"/>
                  </a:lnTo>
                  <a:lnTo>
                    <a:pt x="507" y="1489"/>
                  </a:lnTo>
                  <a:lnTo>
                    <a:pt x="509" y="1489"/>
                  </a:lnTo>
                  <a:lnTo>
                    <a:pt x="511" y="1489"/>
                  </a:lnTo>
                  <a:lnTo>
                    <a:pt x="514" y="1489"/>
                  </a:lnTo>
                  <a:lnTo>
                    <a:pt x="516" y="1489"/>
                  </a:lnTo>
                  <a:lnTo>
                    <a:pt x="516" y="1489"/>
                  </a:lnTo>
                  <a:lnTo>
                    <a:pt x="519" y="1487"/>
                  </a:lnTo>
                  <a:lnTo>
                    <a:pt x="519" y="1484"/>
                  </a:lnTo>
                  <a:lnTo>
                    <a:pt x="516" y="1484"/>
                  </a:lnTo>
                  <a:lnTo>
                    <a:pt x="516" y="1482"/>
                  </a:lnTo>
                  <a:lnTo>
                    <a:pt x="516" y="1482"/>
                  </a:lnTo>
                  <a:lnTo>
                    <a:pt x="516" y="1480"/>
                  </a:lnTo>
                  <a:lnTo>
                    <a:pt x="516" y="1480"/>
                  </a:lnTo>
                  <a:lnTo>
                    <a:pt x="516" y="1480"/>
                  </a:lnTo>
                  <a:lnTo>
                    <a:pt x="519" y="1477"/>
                  </a:lnTo>
                  <a:lnTo>
                    <a:pt x="519" y="1477"/>
                  </a:lnTo>
                  <a:lnTo>
                    <a:pt x="521" y="1477"/>
                  </a:lnTo>
                  <a:lnTo>
                    <a:pt x="523" y="1480"/>
                  </a:lnTo>
                  <a:lnTo>
                    <a:pt x="523" y="1480"/>
                  </a:lnTo>
                  <a:lnTo>
                    <a:pt x="526" y="1482"/>
                  </a:lnTo>
                  <a:lnTo>
                    <a:pt x="526" y="1484"/>
                  </a:lnTo>
                  <a:lnTo>
                    <a:pt x="528" y="1487"/>
                  </a:lnTo>
                  <a:lnTo>
                    <a:pt x="528" y="1489"/>
                  </a:lnTo>
                  <a:lnTo>
                    <a:pt x="530" y="1489"/>
                  </a:lnTo>
                  <a:lnTo>
                    <a:pt x="530" y="1489"/>
                  </a:lnTo>
                  <a:lnTo>
                    <a:pt x="530" y="1489"/>
                  </a:lnTo>
                  <a:lnTo>
                    <a:pt x="533" y="1492"/>
                  </a:lnTo>
                  <a:lnTo>
                    <a:pt x="533" y="1492"/>
                  </a:lnTo>
                  <a:lnTo>
                    <a:pt x="533" y="1494"/>
                  </a:lnTo>
                  <a:lnTo>
                    <a:pt x="535" y="1496"/>
                  </a:lnTo>
                  <a:lnTo>
                    <a:pt x="535" y="1496"/>
                  </a:lnTo>
                  <a:lnTo>
                    <a:pt x="538" y="1499"/>
                  </a:lnTo>
                  <a:lnTo>
                    <a:pt x="538" y="1499"/>
                  </a:lnTo>
                  <a:lnTo>
                    <a:pt x="540" y="1501"/>
                  </a:lnTo>
                  <a:lnTo>
                    <a:pt x="540" y="1501"/>
                  </a:lnTo>
                  <a:lnTo>
                    <a:pt x="540" y="1503"/>
                  </a:lnTo>
                  <a:lnTo>
                    <a:pt x="542" y="1503"/>
                  </a:lnTo>
                  <a:lnTo>
                    <a:pt x="545" y="1503"/>
                  </a:lnTo>
                  <a:lnTo>
                    <a:pt x="549" y="1503"/>
                  </a:lnTo>
                  <a:lnTo>
                    <a:pt x="552" y="1503"/>
                  </a:lnTo>
                  <a:lnTo>
                    <a:pt x="554" y="1503"/>
                  </a:lnTo>
                  <a:lnTo>
                    <a:pt x="554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9" y="1506"/>
                  </a:lnTo>
                  <a:lnTo>
                    <a:pt x="561" y="1506"/>
                  </a:lnTo>
                  <a:lnTo>
                    <a:pt x="561" y="1506"/>
                  </a:lnTo>
                  <a:lnTo>
                    <a:pt x="564" y="1506"/>
                  </a:lnTo>
                  <a:lnTo>
                    <a:pt x="564" y="1506"/>
                  </a:lnTo>
                  <a:lnTo>
                    <a:pt x="564" y="1503"/>
                  </a:lnTo>
                  <a:lnTo>
                    <a:pt x="566" y="1503"/>
                  </a:lnTo>
                  <a:lnTo>
                    <a:pt x="566" y="1503"/>
                  </a:lnTo>
                  <a:lnTo>
                    <a:pt x="566" y="1501"/>
                  </a:lnTo>
                  <a:lnTo>
                    <a:pt x="566" y="1501"/>
                  </a:lnTo>
                  <a:lnTo>
                    <a:pt x="566" y="1501"/>
                  </a:lnTo>
                  <a:lnTo>
                    <a:pt x="566" y="1499"/>
                  </a:lnTo>
                  <a:lnTo>
                    <a:pt x="566" y="1499"/>
                  </a:lnTo>
                  <a:lnTo>
                    <a:pt x="571" y="1496"/>
                  </a:lnTo>
                  <a:lnTo>
                    <a:pt x="573" y="1496"/>
                  </a:lnTo>
                  <a:lnTo>
                    <a:pt x="578" y="1496"/>
                  </a:lnTo>
                  <a:lnTo>
                    <a:pt x="580" y="1496"/>
                  </a:lnTo>
                  <a:lnTo>
                    <a:pt x="580" y="1499"/>
                  </a:lnTo>
                  <a:lnTo>
                    <a:pt x="582" y="1499"/>
                  </a:lnTo>
                  <a:lnTo>
                    <a:pt x="582" y="1499"/>
                  </a:lnTo>
                  <a:lnTo>
                    <a:pt x="585" y="1499"/>
                  </a:lnTo>
                  <a:lnTo>
                    <a:pt x="585" y="1501"/>
                  </a:lnTo>
                  <a:lnTo>
                    <a:pt x="587" y="1501"/>
                  </a:lnTo>
                  <a:lnTo>
                    <a:pt x="587" y="1501"/>
                  </a:lnTo>
                  <a:lnTo>
                    <a:pt x="587" y="1501"/>
                  </a:lnTo>
                  <a:lnTo>
                    <a:pt x="590" y="1503"/>
                  </a:lnTo>
                  <a:lnTo>
                    <a:pt x="592" y="1503"/>
                  </a:lnTo>
                  <a:lnTo>
                    <a:pt x="592" y="1503"/>
                  </a:lnTo>
                  <a:lnTo>
                    <a:pt x="594" y="1503"/>
                  </a:lnTo>
                  <a:lnTo>
                    <a:pt x="597" y="1501"/>
                  </a:lnTo>
                  <a:lnTo>
                    <a:pt x="597" y="1501"/>
                  </a:lnTo>
                  <a:lnTo>
                    <a:pt x="599" y="1501"/>
                  </a:lnTo>
                  <a:lnTo>
                    <a:pt x="599" y="1496"/>
                  </a:lnTo>
                  <a:lnTo>
                    <a:pt x="599" y="1496"/>
                  </a:lnTo>
                  <a:lnTo>
                    <a:pt x="601" y="1494"/>
                  </a:lnTo>
                  <a:lnTo>
                    <a:pt x="601" y="1492"/>
                  </a:lnTo>
                  <a:lnTo>
                    <a:pt x="606" y="1492"/>
                  </a:lnTo>
                  <a:lnTo>
                    <a:pt x="618" y="1482"/>
                  </a:lnTo>
                  <a:lnTo>
                    <a:pt x="620" y="1477"/>
                  </a:lnTo>
                  <a:lnTo>
                    <a:pt x="623" y="1477"/>
                  </a:lnTo>
                  <a:lnTo>
                    <a:pt x="635" y="1470"/>
                  </a:lnTo>
                  <a:lnTo>
                    <a:pt x="637" y="1468"/>
                  </a:lnTo>
                  <a:lnTo>
                    <a:pt x="637" y="1468"/>
                  </a:lnTo>
                  <a:lnTo>
                    <a:pt x="639" y="1466"/>
                  </a:lnTo>
                  <a:lnTo>
                    <a:pt x="639" y="1466"/>
                  </a:lnTo>
                  <a:lnTo>
                    <a:pt x="651" y="1461"/>
                  </a:lnTo>
                  <a:lnTo>
                    <a:pt x="653" y="1461"/>
                  </a:lnTo>
                  <a:lnTo>
                    <a:pt x="653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8" y="1456"/>
                  </a:lnTo>
                  <a:lnTo>
                    <a:pt x="658" y="1458"/>
                  </a:lnTo>
                  <a:lnTo>
                    <a:pt x="661" y="1458"/>
                  </a:lnTo>
                  <a:lnTo>
                    <a:pt x="665" y="1458"/>
                  </a:lnTo>
                  <a:lnTo>
                    <a:pt x="668" y="1458"/>
                  </a:lnTo>
                  <a:lnTo>
                    <a:pt x="670" y="1458"/>
                  </a:lnTo>
                  <a:lnTo>
                    <a:pt x="675" y="1458"/>
                  </a:lnTo>
                  <a:lnTo>
                    <a:pt x="675" y="1458"/>
                  </a:lnTo>
                  <a:lnTo>
                    <a:pt x="675" y="1461"/>
                  </a:lnTo>
                  <a:lnTo>
                    <a:pt x="675" y="1463"/>
                  </a:lnTo>
                  <a:lnTo>
                    <a:pt x="675" y="1468"/>
                  </a:lnTo>
                  <a:lnTo>
                    <a:pt x="675" y="1473"/>
                  </a:lnTo>
                  <a:lnTo>
                    <a:pt x="677" y="1477"/>
                  </a:lnTo>
                  <a:lnTo>
                    <a:pt x="677" y="1480"/>
                  </a:lnTo>
                  <a:lnTo>
                    <a:pt x="677" y="1484"/>
                  </a:lnTo>
                  <a:lnTo>
                    <a:pt x="680" y="1484"/>
                  </a:lnTo>
                  <a:lnTo>
                    <a:pt x="682" y="1487"/>
                  </a:lnTo>
                  <a:lnTo>
                    <a:pt x="684" y="1487"/>
                  </a:lnTo>
                  <a:lnTo>
                    <a:pt x="687" y="1489"/>
                  </a:lnTo>
                  <a:lnTo>
                    <a:pt x="687" y="1489"/>
                  </a:lnTo>
                  <a:lnTo>
                    <a:pt x="687" y="1489"/>
                  </a:lnTo>
                  <a:lnTo>
                    <a:pt x="689" y="1489"/>
                  </a:lnTo>
                  <a:lnTo>
                    <a:pt x="689" y="1489"/>
                  </a:lnTo>
                  <a:lnTo>
                    <a:pt x="689" y="1487"/>
                  </a:lnTo>
                  <a:lnTo>
                    <a:pt x="689" y="1487"/>
                  </a:lnTo>
                  <a:lnTo>
                    <a:pt x="694" y="1484"/>
                  </a:lnTo>
                  <a:lnTo>
                    <a:pt x="694" y="1482"/>
                  </a:lnTo>
                  <a:lnTo>
                    <a:pt x="694" y="1482"/>
                  </a:lnTo>
                  <a:lnTo>
                    <a:pt x="696" y="1477"/>
                  </a:lnTo>
                  <a:lnTo>
                    <a:pt x="696" y="1477"/>
                  </a:lnTo>
                  <a:lnTo>
                    <a:pt x="698" y="1475"/>
                  </a:lnTo>
                  <a:lnTo>
                    <a:pt x="703" y="1473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68"/>
                  </a:lnTo>
                  <a:lnTo>
                    <a:pt x="703" y="1468"/>
                  </a:lnTo>
                  <a:lnTo>
                    <a:pt x="701" y="1466"/>
                  </a:lnTo>
                  <a:lnTo>
                    <a:pt x="701" y="1463"/>
                  </a:lnTo>
                  <a:lnTo>
                    <a:pt x="701" y="1463"/>
                  </a:lnTo>
                  <a:lnTo>
                    <a:pt x="698" y="1463"/>
                  </a:lnTo>
                  <a:lnTo>
                    <a:pt x="698" y="1463"/>
                  </a:lnTo>
                  <a:lnTo>
                    <a:pt x="696" y="1463"/>
                  </a:lnTo>
                  <a:lnTo>
                    <a:pt x="696" y="1463"/>
                  </a:lnTo>
                  <a:lnTo>
                    <a:pt x="694" y="1463"/>
                  </a:lnTo>
                  <a:lnTo>
                    <a:pt x="684" y="1463"/>
                  </a:lnTo>
                  <a:lnTo>
                    <a:pt x="682" y="1463"/>
                  </a:lnTo>
                  <a:lnTo>
                    <a:pt x="680" y="1463"/>
                  </a:lnTo>
                  <a:lnTo>
                    <a:pt x="680" y="1463"/>
                  </a:lnTo>
                  <a:lnTo>
                    <a:pt x="677" y="1461"/>
                  </a:lnTo>
                  <a:lnTo>
                    <a:pt x="677" y="1461"/>
                  </a:lnTo>
                  <a:lnTo>
                    <a:pt x="675" y="1461"/>
                  </a:lnTo>
                  <a:lnTo>
                    <a:pt x="677" y="1461"/>
                  </a:lnTo>
                  <a:lnTo>
                    <a:pt x="680" y="1461"/>
                  </a:lnTo>
                  <a:lnTo>
                    <a:pt x="680" y="1461"/>
                  </a:lnTo>
                  <a:lnTo>
                    <a:pt x="682" y="1461"/>
                  </a:lnTo>
                  <a:lnTo>
                    <a:pt x="687" y="1458"/>
                  </a:lnTo>
                  <a:lnTo>
                    <a:pt x="687" y="1458"/>
                  </a:lnTo>
                  <a:lnTo>
                    <a:pt x="689" y="1458"/>
                  </a:lnTo>
                  <a:lnTo>
                    <a:pt x="689" y="1461"/>
                  </a:lnTo>
                  <a:lnTo>
                    <a:pt x="691" y="1461"/>
                  </a:lnTo>
                  <a:lnTo>
                    <a:pt x="691" y="1461"/>
                  </a:lnTo>
                  <a:lnTo>
                    <a:pt x="694" y="1461"/>
                  </a:lnTo>
                  <a:lnTo>
                    <a:pt x="694" y="1461"/>
                  </a:lnTo>
                  <a:lnTo>
                    <a:pt x="698" y="1461"/>
                  </a:lnTo>
                  <a:lnTo>
                    <a:pt x="701" y="1458"/>
                  </a:lnTo>
                  <a:lnTo>
                    <a:pt x="701" y="1458"/>
                  </a:lnTo>
                  <a:lnTo>
                    <a:pt x="701" y="1456"/>
                  </a:lnTo>
                  <a:lnTo>
                    <a:pt x="703" y="1456"/>
                  </a:lnTo>
                  <a:lnTo>
                    <a:pt x="703" y="1454"/>
                  </a:lnTo>
                  <a:lnTo>
                    <a:pt x="703" y="1454"/>
                  </a:lnTo>
                  <a:lnTo>
                    <a:pt x="703" y="1454"/>
                  </a:lnTo>
                  <a:lnTo>
                    <a:pt x="706" y="1451"/>
                  </a:lnTo>
                  <a:lnTo>
                    <a:pt x="706" y="1451"/>
                  </a:lnTo>
                  <a:lnTo>
                    <a:pt x="706" y="1447"/>
                  </a:lnTo>
                  <a:lnTo>
                    <a:pt x="710" y="1437"/>
                  </a:lnTo>
                  <a:lnTo>
                    <a:pt x="713" y="1432"/>
                  </a:lnTo>
                  <a:lnTo>
                    <a:pt x="722" y="1428"/>
                  </a:lnTo>
                  <a:lnTo>
                    <a:pt x="727" y="1423"/>
                  </a:lnTo>
                  <a:lnTo>
                    <a:pt x="727" y="1418"/>
                  </a:lnTo>
                  <a:lnTo>
                    <a:pt x="727" y="1416"/>
                  </a:lnTo>
                  <a:lnTo>
                    <a:pt x="729" y="1413"/>
                  </a:lnTo>
                  <a:lnTo>
                    <a:pt x="732" y="1411"/>
                  </a:lnTo>
                  <a:lnTo>
                    <a:pt x="732" y="1409"/>
                  </a:lnTo>
                  <a:lnTo>
                    <a:pt x="732" y="1399"/>
                  </a:lnTo>
                  <a:lnTo>
                    <a:pt x="732" y="1397"/>
                  </a:lnTo>
                  <a:lnTo>
                    <a:pt x="732" y="1395"/>
                  </a:lnTo>
                  <a:lnTo>
                    <a:pt x="732" y="1392"/>
                  </a:lnTo>
                  <a:lnTo>
                    <a:pt x="732" y="1390"/>
                  </a:lnTo>
                  <a:lnTo>
                    <a:pt x="736" y="1390"/>
                  </a:lnTo>
                  <a:lnTo>
                    <a:pt x="736" y="1387"/>
                  </a:lnTo>
                  <a:lnTo>
                    <a:pt x="739" y="1385"/>
                  </a:lnTo>
                  <a:lnTo>
                    <a:pt x="739" y="1383"/>
                  </a:lnTo>
                  <a:lnTo>
                    <a:pt x="739" y="1378"/>
                  </a:lnTo>
                  <a:lnTo>
                    <a:pt x="739" y="1376"/>
                  </a:lnTo>
                  <a:lnTo>
                    <a:pt x="741" y="1371"/>
                  </a:lnTo>
                  <a:lnTo>
                    <a:pt x="746" y="1369"/>
                  </a:lnTo>
                  <a:lnTo>
                    <a:pt x="748" y="1366"/>
                  </a:lnTo>
                  <a:lnTo>
                    <a:pt x="751" y="1364"/>
                  </a:lnTo>
                  <a:lnTo>
                    <a:pt x="755" y="1364"/>
                  </a:lnTo>
                  <a:lnTo>
                    <a:pt x="755" y="1361"/>
                  </a:lnTo>
                  <a:lnTo>
                    <a:pt x="758" y="1359"/>
                  </a:lnTo>
                  <a:lnTo>
                    <a:pt x="762" y="1347"/>
                  </a:lnTo>
                  <a:lnTo>
                    <a:pt x="765" y="1347"/>
                  </a:lnTo>
                  <a:lnTo>
                    <a:pt x="767" y="1345"/>
                  </a:lnTo>
                  <a:lnTo>
                    <a:pt x="767" y="1342"/>
                  </a:lnTo>
                  <a:lnTo>
                    <a:pt x="769" y="1342"/>
                  </a:lnTo>
                  <a:lnTo>
                    <a:pt x="772" y="1340"/>
                  </a:lnTo>
                  <a:lnTo>
                    <a:pt x="772" y="1338"/>
                  </a:lnTo>
                  <a:lnTo>
                    <a:pt x="772" y="1338"/>
                  </a:lnTo>
                  <a:lnTo>
                    <a:pt x="772" y="1331"/>
                  </a:lnTo>
                  <a:lnTo>
                    <a:pt x="772" y="1331"/>
                  </a:lnTo>
                  <a:lnTo>
                    <a:pt x="772" y="1328"/>
                  </a:lnTo>
                  <a:lnTo>
                    <a:pt x="777" y="1326"/>
                  </a:lnTo>
                  <a:lnTo>
                    <a:pt x="781" y="1324"/>
                  </a:lnTo>
                  <a:lnTo>
                    <a:pt x="781" y="1321"/>
                  </a:lnTo>
                  <a:lnTo>
                    <a:pt x="784" y="1319"/>
                  </a:lnTo>
                  <a:lnTo>
                    <a:pt x="788" y="1312"/>
                  </a:lnTo>
                  <a:lnTo>
                    <a:pt x="788" y="1309"/>
                  </a:lnTo>
                  <a:lnTo>
                    <a:pt x="791" y="1309"/>
                  </a:lnTo>
                  <a:lnTo>
                    <a:pt x="791" y="1309"/>
                  </a:lnTo>
                  <a:lnTo>
                    <a:pt x="793" y="1309"/>
                  </a:lnTo>
                  <a:lnTo>
                    <a:pt x="793" y="1309"/>
                  </a:lnTo>
                  <a:lnTo>
                    <a:pt x="793" y="1309"/>
                  </a:lnTo>
                  <a:lnTo>
                    <a:pt x="798" y="1309"/>
                  </a:lnTo>
                  <a:lnTo>
                    <a:pt x="798" y="1309"/>
                  </a:lnTo>
                  <a:lnTo>
                    <a:pt x="800" y="1305"/>
                  </a:lnTo>
                  <a:lnTo>
                    <a:pt x="803" y="1305"/>
                  </a:lnTo>
                  <a:lnTo>
                    <a:pt x="807" y="1300"/>
                  </a:lnTo>
                  <a:lnTo>
                    <a:pt x="810" y="1297"/>
                  </a:lnTo>
                  <a:lnTo>
                    <a:pt x="817" y="1295"/>
                  </a:lnTo>
                  <a:lnTo>
                    <a:pt x="817" y="1295"/>
                  </a:lnTo>
                  <a:lnTo>
                    <a:pt x="817" y="1293"/>
                  </a:lnTo>
                  <a:lnTo>
                    <a:pt x="819" y="1293"/>
                  </a:lnTo>
                  <a:lnTo>
                    <a:pt x="821" y="1288"/>
                  </a:lnTo>
                  <a:lnTo>
                    <a:pt x="821" y="1288"/>
                  </a:lnTo>
                  <a:lnTo>
                    <a:pt x="821" y="1286"/>
                  </a:lnTo>
                  <a:lnTo>
                    <a:pt x="821" y="1286"/>
                  </a:lnTo>
                  <a:lnTo>
                    <a:pt x="821" y="1283"/>
                  </a:lnTo>
                  <a:lnTo>
                    <a:pt x="821" y="1281"/>
                  </a:lnTo>
                  <a:lnTo>
                    <a:pt x="829" y="1262"/>
                  </a:lnTo>
                  <a:lnTo>
                    <a:pt x="831" y="1260"/>
                  </a:lnTo>
                  <a:lnTo>
                    <a:pt x="836" y="1255"/>
                  </a:lnTo>
                  <a:lnTo>
                    <a:pt x="838" y="1253"/>
                  </a:lnTo>
                  <a:lnTo>
                    <a:pt x="840" y="1248"/>
                  </a:lnTo>
                  <a:lnTo>
                    <a:pt x="840" y="1245"/>
                  </a:lnTo>
                  <a:lnTo>
                    <a:pt x="840" y="1238"/>
                  </a:lnTo>
                  <a:lnTo>
                    <a:pt x="840" y="1238"/>
                  </a:lnTo>
                  <a:lnTo>
                    <a:pt x="843" y="1236"/>
                  </a:lnTo>
                  <a:lnTo>
                    <a:pt x="843" y="1231"/>
                  </a:lnTo>
                  <a:lnTo>
                    <a:pt x="843" y="1226"/>
                  </a:lnTo>
                  <a:lnTo>
                    <a:pt x="843" y="1224"/>
                  </a:lnTo>
                  <a:lnTo>
                    <a:pt x="843" y="1224"/>
                  </a:lnTo>
                  <a:lnTo>
                    <a:pt x="843" y="1222"/>
                  </a:lnTo>
                  <a:lnTo>
                    <a:pt x="840" y="1217"/>
                  </a:lnTo>
                  <a:lnTo>
                    <a:pt x="840" y="1215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5" y="1215"/>
                  </a:lnTo>
                  <a:lnTo>
                    <a:pt x="845" y="1212"/>
                  </a:lnTo>
                  <a:lnTo>
                    <a:pt x="848" y="1212"/>
                  </a:lnTo>
                  <a:lnTo>
                    <a:pt x="850" y="1210"/>
                  </a:lnTo>
                  <a:lnTo>
                    <a:pt x="850" y="1210"/>
                  </a:lnTo>
                  <a:lnTo>
                    <a:pt x="852" y="1208"/>
                  </a:lnTo>
                  <a:lnTo>
                    <a:pt x="852" y="1208"/>
                  </a:lnTo>
                  <a:lnTo>
                    <a:pt x="855" y="1205"/>
                  </a:lnTo>
                  <a:lnTo>
                    <a:pt x="855" y="1203"/>
                  </a:lnTo>
                  <a:lnTo>
                    <a:pt x="855" y="1203"/>
                  </a:lnTo>
                  <a:lnTo>
                    <a:pt x="855" y="1200"/>
                  </a:lnTo>
                  <a:lnTo>
                    <a:pt x="855" y="1200"/>
                  </a:lnTo>
                  <a:lnTo>
                    <a:pt x="852" y="1198"/>
                  </a:lnTo>
                  <a:lnTo>
                    <a:pt x="852" y="1198"/>
                  </a:lnTo>
                  <a:lnTo>
                    <a:pt x="852" y="1196"/>
                  </a:lnTo>
                  <a:lnTo>
                    <a:pt x="852" y="1196"/>
                  </a:lnTo>
                  <a:lnTo>
                    <a:pt x="855" y="1193"/>
                  </a:lnTo>
                  <a:lnTo>
                    <a:pt x="855" y="1191"/>
                  </a:lnTo>
                  <a:lnTo>
                    <a:pt x="855" y="1191"/>
                  </a:lnTo>
                  <a:lnTo>
                    <a:pt x="855" y="1189"/>
                  </a:lnTo>
                  <a:lnTo>
                    <a:pt x="855" y="1189"/>
                  </a:lnTo>
                  <a:lnTo>
                    <a:pt x="855" y="1189"/>
                  </a:lnTo>
                  <a:lnTo>
                    <a:pt x="857" y="1186"/>
                  </a:lnTo>
                  <a:lnTo>
                    <a:pt x="857" y="1186"/>
                  </a:lnTo>
                  <a:lnTo>
                    <a:pt x="859" y="1184"/>
                  </a:lnTo>
                  <a:lnTo>
                    <a:pt x="859" y="1184"/>
                  </a:lnTo>
                  <a:lnTo>
                    <a:pt x="859" y="1179"/>
                  </a:lnTo>
                  <a:lnTo>
                    <a:pt x="859" y="1177"/>
                  </a:lnTo>
                  <a:lnTo>
                    <a:pt x="862" y="1177"/>
                  </a:lnTo>
                  <a:lnTo>
                    <a:pt x="862" y="1174"/>
                  </a:lnTo>
                  <a:lnTo>
                    <a:pt x="862" y="1174"/>
                  </a:lnTo>
                  <a:lnTo>
                    <a:pt x="862" y="1170"/>
                  </a:lnTo>
                  <a:lnTo>
                    <a:pt x="862" y="1167"/>
                  </a:lnTo>
                  <a:lnTo>
                    <a:pt x="862" y="1163"/>
                  </a:lnTo>
                  <a:lnTo>
                    <a:pt x="862" y="1160"/>
                  </a:lnTo>
                  <a:lnTo>
                    <a:pt x="862" y="1158"/>
                  </a:lnTo>
                  <a:lnTo>
                    <a:pt x="862" y="1158"/>
                  </a:lnTo>
                  <a:lnTo>
                    <a:pt x="862" y="1158"/>
                  </a:lnTo>
                  <a:lnTo>
                    <a:pt x="859" y="1155"/>
                  </a:lnTo>
                  <a:lnTo>
                    <a:pt x="862" y="1155"/>
                  </a:lnTo>
                  <a:lnTo>
                    <a:pt x="862" y="1155"/>
                  </a:lnTo>
                  <a:lnTo>
                    <a:pt x="862" y="1153"/>
                  </a:lnTo>
                  <a:lnTo>
                    <a:pt x="862" y="1153"/>
                  </a:lnTo>
                  <a:lnTo>
                    <a:pt x="859" y="1148"/>
                  </a:lnTo>
                  <a:lnTo>
                    <a:pt x="859" y="1146"/>
                  </a:lnTo>
                  <a:lnTo>
                    <a:pt x="859" y="1144"/>
                  </a:lnTo>
                  <a:lnTo>
                    <a:pt x="859" y="1141"/>
                  </a:lnTo>
                  <a:lnTo>
                    <a:pt x="859" y="1141"/>
                  </a:lnTo>
                  <a:lnTo>
                    <a:pt x="855" y="1141"/>
                  </a:lnTo>
                  <a:lnTo>
                    <a:pt x="852" y="1141"/>
                  </a:lnTo>
                  <a:lnTo>
                    <a:pt x="852" y="1141"/>
                  </a:lnTo>
                  <a:lnTo>
                    <a:pt x="848" y="1139"/>
                  </a:lnTo>
                  <a:lnTo>
                    <a:pt x="845" y="1137"/>
                  </a:lnTo>
                  <a:lnTo>
                    <a:pt x="845" y="1137"/>
                  </a:lnTo>
                  <a:lnTo>
                    <a:pt x="840" y="1137"/>
                  </a:lnTo>
                  <a:lnTo>
                    <a:pt x="840" y="1137"/>
                  </a:lnTo>
                  <a:lnTo>
                    <a:pt x="836" y="1139"/>
                  </a:lnTo>
                  <a:lnTo>
                    <a:pt x="833" y="1141"/>
                  </a:lnTo>
                  <a:lnTo>
                    <a:pt x="829" y="1139"/>
                  </a:lnTo>
                  <a:lnTo>
                    <a:pt x="824" y="1137"/>
                  </a:lnTo>
                  <a:lnTo>
                    <a:pt x="824" y="1139"/>
                  </a:lnTo>
                  <a:lnTo>
                    <a:pt x="821" y="1139"/>
                  </a:lnTo>
                  <a:lnTo>
                    <a:pt x="821" y="1139"/>
                  </a:lnTo>
                  <a:lnTo>
                    <a:pt x="821" y="1137"/>
                  </a:lnTo>
                  <a:lnTo>
                    <a:pt x="819" y="1137"/>
                  </a:lnTo>
                  <a:lnTo>
                    <a:pt x="819" y="1137"/>
                  </a:lnTo>
                  <a:lnTo>
                    <a:pt x="817" y="1137"/>
                  </a:lnTo>
                  <a:lnTo>
                    <a:pt x="814" y="1139"/>
                  </a:lnTo>
                  <a:lnTo>
                    <a:pt x="812" y="1139"/>
                  </a:lnTo>
                  <a:lnTo>
                    <a:pt x="812" y="1137"/>
                  </a:lnTo>
                  <a:lnTo>
                    <a:pt x="807" y="1139"/>
                  </a:lnTo>
                  <a:lnTo>
                    <a:pt x="805" y="1141"/>
                  </a:lnTo>
                  <a:lnTo>
                    <a:pt x="798" y="1144"/>
                  </a:lnTo>
                  <a:lnTo>
                    <a:pt x="795" y="1146"/>
                  </a:lnTo>
                  <a:lnTo>
                    <a:pt x="793" y="1148"/>
                  </a:lnTo>
                  <a:lnTo>
                    <a:pt x="793" y="1148"/>
                  </a:lnTo>
                  <a:lnTo>
                    <a:pt x="791" y="1148"/>
                  </a:lnTo>
                  <a:lnTo>
                    <a:pt x="791" y="1148"/>
                  </a:lnTo>
                  <a:lnTo>
                    <a:pt x="791" y="1146"/>
                  </a:lnTo>
                  <a:lnTo>
                    <a:pt x="788" y="1146"/>
                  </a:lnTo>
                  <a:lnTo>
                    <a:pt x="791" y="1146"/>
                  </a:lnTo>
                  <a:lnTo>
                    <a:pt x="793" y="1144"/>
                  </a:lnTo>
                  <a:lnTo>
                    <a:pt x="793" y="1144"/>
                  </a:lnTo>
                  <a:lnTo>
                    <a:pt x="793" y="1141"/>
                  </a:lnTo>
                  <a:lnTo>
                    <a:pt x="791" y="1141"/>
                  </a:lnTo>
                  <a:lnTo>
                    <a:pt x="791" y="1141"/>
                  </a:lnTo>
                  <a:lnTo>
                    <a:pt x="786" y="1141"/>
                  </a:lnTo>
                  <a:lnTo>
                    <a:pt x="781" y="1141"/>
                  </a:lnTo>
                  <a:lnTo>
                    <a:pt x="779" y="1141"/>
                  </a:lnTo>
                  <a:lnTo>
                    <a:pt x="777" y="1144"/>
                  </a:lnTo>
                  <a:lnTo>
                    <a:pt x="777" y="1141"/>
                  </a:lnTo>
                  <a:lnTo>
                    <a:pt x="779" y="1141"/>
                  </a:lnTo>
                  <a:lnTo>
                    <a:pt x="779" y="1139"/>
                  </a:lnTo>
                  <a:lnTo>
                    <a:pt x="786" y="1139"/>
                  </a:lnTo>
                  <a:lnTo>
                    <a:pt x="788" y="1139"/>
                  </a:lnTo>
                  <a:lnTo>
                    <a:pt x="791" y="1139"/>
                  </a:lnTo>
                  <a:lnTo>
                    <a:pt x="791" y="1139"/>
                  </a:lnTo>
                  <a:lnTo>
                    <a:pt x="791" y="1139"/>
                  </a:lnTo>
                  <a:lnTo>
                    <a:pt x="791" y="1137"/>
                  </a:lnTo>
                  <a:lnTo>
                    <a:pt x="793" y="1137"/>
                  </a:lnTo>
                  <a:lnTo>
                    <a:pt x="793" y="1137"/>
                  </a:lnTo>
                  <a:lnTo>
                    <a:pt x="798" y="1139"/>
                  </a:lnTo>
                  <a:lnTo>
                    <a:pt x="798" y="1139"/>
                  </a:lnTo>
                  <a:lnTo>
                    <a:pt x="800" y="1139"/>
                  </a:lnTo>
                  <a:lnTo>
                    <a:pt x="803" y="1137"/>
                  </a:lnTo>
                  <a:lnTo>
                    <a:pt x="814" y="1137"/>
                  </a:lnTo>
                  <a:lnTo>
                    <a:pt x="814" y="1137"/>
                  </a:lnTo>
                  <a:lnTo>
                    <a:pt x="814" y="1134"/>
                  </a:lnTo>
                  <a:lnTo>
                    <a:pt x="817" y="1134"/>
                  </a:lnTo>
                  <a:lnTo>
                    <a:pt x="824" y="1137"/>
                  </a:lnTo>
                  <a:lnTo>
                    <a:pt x="824" y="1137"/>
                  </a:lnTo>
                  <a:lnTo>
                    <a:pt x="826" y="1134"/>
                  </a:lnTo>
                  <a:lnTo>
                    <a:pt x="829" y="1134"/>
                  </a:lnTo>
                  <a:lnTo>
                    <a:pt x="831" y="1137"/>
                  </a:lnTo>
                  <a:lnTo>
                    <a:pt x="833" y="1137"/>
                  </a:lnTo>
                  <a:lnTo>
                    <a:pt x="836" y="1137"/>
                  </a:lnTo>
                  <a:lnTo>
                    <a:pt x="838" y="1134"/>
                  </a:lnTo>
                  <a:lnTo>
                    <a:pt x="840" y="1134"/>
                  </a:lnTo>
                  <a:lnTo>
                    <a:pt x="843" y="1134"/>
                  </a:lnTo>
                  <a:lnTo>
                    <a:pt x="848" y="1137"/>
                  </a:lnTo>
                  <a:lnTo>
                    <a:pt x="848" y="1137"/>
                  </a:lnTo>
                  <a:lnTo>
                    <a:pt x="850" y="1137"/>
                  </a:lnTo>
                  <a:lnTo>
                    <a:pt x="852" y="1139"/>
                  </a:lnTo>
                  <a:lnTo>
                    <a:pt x="855" y="1139"/>
                  </a:lnTo>
                  <a:lnTo>
                    <a:pt x="855" y="1139"/>
                  </a:lnTo>
                  <a:lnTo>
                    <a:pt x="857" y="1139"/>
                  </a:lnTo>
                  <a:lnTo>
                    <a:pt x="859" y="1139"/>
                  </a:lnTo>
                  <a:lnTo>
                    <a:pt x="862" y="1139"/>
                  </a:lnTo>
                  <a:lnTo>
                    <a:pt x="862" y="1139"/>
                  </a:lnTo>
                  <a:lnTo>
                    <a:pt x="862" y="1137"/>
                  </a:lnTo>
                  <a:lnTo>
                    <a:pt x="864" y="1137"/>
                  </a:lnTo>
                  <a:lnTo>
                    <a:pt x="864" y="1129"/>
                  </a:lnTo>
                  <a:lnTo>
                    <a:pt x="864" y="1129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6" y="1127"/>
                  </a:lnTo>
                  <a:lnTo>
                    <a:pt x="866" y="1127"/>
                  </a:lnTo>
                  <a:lnTo>
                    <a:pt x="866" y="1125"/>
                  </a:lnTo>
                  <a:lnTo>
                    <a:pt x="866" y="1122"/>
                  </a:lnTo>
                  <a:lnTo>
                    <a:pt x="869" y="1122"/>
                  </a:lnTo>
                  <a:lnTo>
                    <a:pt x="869" y="1120"/>
                  </a:lnTo>
                  <a:lnTo>
                    <a:pt x="869" y="1120"/>
                  </a:lnTo>
                  <a:lnTo>
                    <a:pt x="871" y="1118"/>
                  </a:lnTo>
                  <a:lnTo>
                    <a:pt x="869" y="1113"/>
                  </a:lnTo>
                  <a:lnTo>
                    <a:pt x="871" y="1106"/>
                  </a:lnTo>
                  <a:lnTo>
                    <a:pt x="874" y="1101"/>
                  </a:lnTo>
                  <a:lnTo>
                    <a:pt x="871" y="1099"/>
                  </a:lnTo>
                  <a:lnTo>
                    <a:pt x="871" y="1099"/>
                  </a:lnTo>
                  <a:lnTo>
                    <a:pt x="871" y="1094"/>
                  </a:lnTo>
                  <a:lnTo>
                    <a:pt x="871" y="1089"/>
                  </a:lnTo>
                  <a:lnTo>
                    <a:pt x="871" y="1089"/>
                  </a:lnTo>
                  <a:lnTo>
                    <a:pt x="871" y="1089"/>
                  </a:lnTo>
                  <a:lnTo>
                    <a:pt x="874" y="1089"/>
                  </a:lnTo>
                  <a:lnTo>
                    <a:pt x="874" y="1089"/>
                  </a:lnTo>
                  <a:lnTo>
                    <a:pt x="876" y="1087"/>
                  </a:lnTo>
                  <a:lnTo>
                    <a:pt x="876" y="1084"/>
                  </a:lnTo>
                  <a:lnTo>
                    <a:pt x="874" y="1073"/>
                  </a:lnTo>
                  <a:lnTo>
                    <a:pt x="874" y="1070"/>
                  </a:lnTo>
                  <a:lnTo>
                    <a:pt x="876" y="1070"/>
                  </a:lnTo>
                  <a:lnTo>
                    <a:pt x="878" y="1068"/>
                  </a:lnTo>
                  <a:lnTo>
                    <a:pt x="878" y="1068"/>
                  </a:lnTo>
                  <a:lnTo>
                    <a:pt x="878" y="1066"/>
                  </a:lnTo>
                  <a:lnTo>
                    <a:pt x="878" y="1066"/>
                  </a:lnTo>
                  <a:lnTo>
                    <a:pt x="878" y="1063"/>
                  </a:lnTo>
                  <a:lnTo>
                    <a:pt x="878" y="1063"/>
                  </a:lnTo>
                  <a:lnTo>
                    <a:pt x="878" y="1063"/>
                  </a:lnTo>
                  <a:lnTo>
                    <a:pt x="881" y="1061"/>
                  </a:lnTo>
                  <a:lnTo>
                    <a:pt x="881" y="1061"/>
                  </a:lnTo>
                  <a:lnTo>
                    <a:pt x="883" y="1056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90" y="1049"/>
                  </a:lnTo>
                  <a:lnTo>
                    <a:pt x="890" y="1049"/>
                  </a:lnTo>
                  <a:lnTo>
                    <a:pt x="888" y="1049"/>
                  </a:lnTo>
                  <a:lnTo>
                    <a:pt x="888" y="1047"/>
                  </a:lnTo>
                  <a:lnTo>
                    <a:pt x="890" y="1044"/>
                  </a:lnTo>
                  <a:lnTo>
                    <a:pt x="888" y="1042"/>
                  </a:lnTo>
                  <a:lnTo>
                    <a:pt x="888" y="1039"/>
                  </a:lnTo>
                  <a:lnTo>
                    <a:pt x="888" y="1037"/>
                  </a:lnTo>
                  <a:lnTo>
                    <a:pt x="888" y="1037"/>
                  </a:lnTo>
                  <a:lnTo>
                    <a:pt x="890" y="1035"/>
                  </a:lnTo>
                  <a:lnTo>
                    <a:pt x="892" y="1032"/>
                  </a:lnTo>
                  <a:lnTo>
                    <a:pt x="892" y="1032"/>
                  </a:lnTo>
                  <a:lnTo>
                    <a:pt x="892" y="1030"/>
                  </a:lnTo>
                  <a:lnTo>
                    <a:pt x="895" y="1030"/>
                  </a:lnTo>
                  <a:lnTo>
                    <a:pt x="895" y="1025"/>
                  </a:lnTo>
                  <a:lnTo>
                    <a:pt x="897" y="1025"/>
                  </a:lnTo>
                  <a:lnTo>
                    <a:pt x="895" y="1025"/>
                  </a:lnTo>
                  <a:lnTo>
                    <a:pt x="895" y="1023"/>
                  </a:lnTo>
                  <a:lnTo>
                    <a:pt x="892" y="1021"/>
                  </a:lnTo>
                  <a:lnTo>
                    <a:pt x="892" y="1021"/>
                  </a:lnTo>
                  <a:lnTo>
                    <a:pt x="892" y="1021"/>
                  </a:lnTo>
                  <a:lnTo>
                    <a:pt x="895" y="1021"/>
                  </a:lnTo>
                  <a:lnTo>
                    <a:pt x="895" y="1023"/>
                  </a:lnTo>
                  <a:lnTo>
                    <a:pt x="897" y="1023"/>
                  </a:lnTo>
                  <a:lnTo>
                    <a:pt x="900" y="1025"/>
                  </a:lnTo>
                  <a:lnTo>
                    <a:pt x="900" y="1028"/>
                  </a:lnTo>
                  <a:lnTo>
                    <a:pt x="897" y="1032"/>
                  </a:lnTo>
                  <a:lnTo>
                    <a:pt x="900" y="1030"/>
                  </a:lnTo>
                  <a:lnTo>
                    <a:pt x="900" y="1030"/>
                  </a:lnTo>
                  <a:lnTo>
                    <a:pt x="900" y="1030"/>
                  </a:lnTo>
                  <a:lnTo>
                    <a:pt x="902" y="1028"/>
                  </a:lnTo>
                  <a:lnTo>
                    <a:pt x="902" y="1025"/>
                  </a:lnTo>
                  <a:lnTo>
                    <a:pt x="907" y="1023"/>
                  </a:lnTo>
                  <a:lnTo>
                    <a:pt x="909" y="1021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4" y="1018"/>
                  </a:lnTo>
                  <a:lnTo>
                    <a:pt x="902" y="1018"/>
                  </a:lnTo>
                  <a:lnTo>
                    <a:pt x="900" y="1018"/>
                  </a:lnTo>
                  <a:lnTo>
                    <a:pt x="900" y="1018"/>
                  </a:lnTo>
                  <a:lnTo>
                    <a:pt x="900" y="1016"/>
                  </a:lnTo>
                  <a:lnTo>
                    <a:pt x="904" y="1016"/>
                  </a:lnTo>
                  <a:lnTo>
                    <a:pt x="904" y="1016"/>
                  </a:lnTo>
                  <a:lnTo>
                    <a:pt x="904" y="1013"/>
                  </a:lnTo>
                  <a:lnTo>
                    <a:pt x="904" y="1013"/>
                  </a:lnTo>
                  <a:lnTo>
                    <a:pt x="904" y="1013"/>
                  </a:lnTo>
                  <a:lnTo>
                    <a:pt x="907" y="1013"/>
                  </a:lnTo>
                  <a:lnTo>
                    <a:pt x="907" y="1013"/>
                  </a:lnTo>
                  <a:lnTo>
                    <a:pt x="907" y="1011"/>
                  </a:lnTo>
                  <a:lnTo>
                    <a:pt x="907" y="1009"/>
                  </a:lnTo>
                  <a:lnTo>
                    <a:pt x="907" y="1006"/>
                  </a:lnTo>
                  <a:lnTo>
                    <a:pt x="909" y="1006"/>
                  </a:lnTo>
                  <a:lnTo>
                    <a:pt x="909" y="1006"/>
                  </a:lnTo>
                  <a:lnTo>
                    <a:pt x="909" y="1004"/>
                  </a:lnTo>
                  <a:lnTo>
                    <a:pt x="909" y="1004"/>
                  </a:lnTo>
                  <a:lnTo>
                    <a:pt x="911" y="1004"/>
                  </a:lnTo>
                  <a:lnTo>
                    <a:pt x="911" y="1002"/>
                  </a:lnTo>
                  <a:lnTo>
                    <a:pt x="914" y="1002"/>
                  </a:lnTo>
                  <a:lnTo>
                    <a:pt x="916" y="999"/>
                  </a:lnTo>
                  <a:lnTo>
                    <a:pt x="919" y="999"/>
                  </a:lnTo>
                  <a:lnTo>
                    <a:pt x="923" y="999"/>
                  </a:lnTo>
                  <a:lnTo>
                    <a:pt x="923" y="999"/>
                  </a:lnTo>
                  <a:lnTo>
                    <a:pt x="923" y="997"/>
                  </a:lnTo>
                  <a:lnTo>
                    <a:pt x="923" y="997"/>
                  </a:lnTo>
                  <a:lnTo>
                    <a:pt x="923" y="997"/>
                  </a:lnTo>
                  <a:lnTo>
                    <a:pt x="926" y="995"/>
                  </a:lnTo>
                  <a:lnTo>
                    <a:pt x="926" y="995"/>
                  </a:lnTo>
                  <a:lnTo>
                    <a:pt x="928" y="992"/>
                  </a:lnTo>
                  <a:lnTo>
                    <a:pt x="930" y="992"/>
                  </a:lnTo>
                  <a:lnTo>
                    <a:pt x="930" y="992"/>
                  </a:lnTo>
                  <a:lnTo>
                    <a:pt x="930" y="992"/>
                  </a:lnTo>
                  <a:lnTo>
                    <a:pt x="933" y="990"/>
                  </a:lnTo>
                  <a:lnTo>
                    <a:pt x="935" y="987"/>
                  </a:lnTo>
                  <a:lnTo>
                    <a:pt x="942" y="985"/>
                  </a:lnTo>
                  <a:lnTo>
                    <a:pt x="942" y="983"/>
                  </a:lnTo>
                  <a:lnTo>
                    <a:pt x="945" y="973"/>
                  </a:lnTo>
                  <a:lnTo>
                    <a:pt x="945" y="971"/>
                  </a:lnTo>
                  <a:lnTo>
                    <a:pt x="945" y="968"/>
                  </a:lnTo>
                  <a:lnTo>
                    <a:pt x="945" y="966"/>
                  </a:lnTo>
                  <a:lnTo>
                    <a:pt x="942" y="964"/>
                  </a:lnTo>
                  <a:lnTo>
                    <a:pt x="942" y="961"/>
                  </a:lnTo>
                  <a:lnTo>
                    <a:pt x="940" y="957"/>
                  </a:lnTo>
                  <a:lnTo>
                    <a:pt x="940" y="957"/>
                  </a:lnTo>
                  <a:lnTo>
                    <a:pt x="940" y="954"/>
                  </a:lnTo>
                  <a:lnTo>
                    <a:pt x="940" y="952"/>
                  </a:lnTo>
                  <a:lnTo>
                    <a:pt x="940" y="950"/>
                  </a:lnTo>
                  <a:lnTo>
                    <a:pt x="940" y="950"/>
                  </a:lnTo>
                  <a:lnTo>
                    <a:pt x="940" y="947"/>
                  </a:lnTo>
                  <a:lnTo>
                    <a:pt x="940" y="947"/>
                  </a:lnTo>
                  <a:lnTo>
                    <a:pt x="937" y="945"/>
                  </a:lnTo>
                  <a:lnTo>
                    <a:pt x="937" y="945"/>
                  </a:lnTo>
                  <a:lnTo>
                    <a:pt x="937" y="942"/>
                  </a:lnTo>
                  <a:lnTo>
                    <a:pt x="937" y="940"/>
                  </a:lnTo>
                  <a:lnTo>
                    <a:pt x="937" y="938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3"/>
                  </a:lnTo>
                  <a:lnTo>
                    <a:pt x="940" y="933"/>
                  </a:lnTo>
                  <a:lnTo>
                    <a:pt x="940" y="935"/>
                  </a:lnTo>
                  <a:lnTo>
                    <a:pt x="942" y="935"/>
                  </a:lnTo>
                  <a:lnTo>
                    <a:pt x="942" y="933"/>
                  </a:lnTo>
                  <a:lnTo>
                    <a:pt x="942" y="931"/>
                  </a:lnTo>
                  <a:lnTo>
                    <a:pt x="942" y="928"/>
                  </a:lnTo>
                  <a:lnTo>
                    <a:pt x="942" y="926"/>
                  </a:lnTo>
                  <a:lnTo>
                    <a:pt x="942" y="926"/>
                  </a:lnTo>
                  <a:lnTo>
                    <a:pt x="942" y="923"/>
                  </a:lnTo>
                  <a:lnTo>
                    <a:pt x="942" y="923"/>
                  </a:lnTo>
                  <a:lnTo>
                    <a:pt x="940" y="923"/>
                  </a:lnTo>
                  <a:lnTo>
                    <a:pt x="940" y="921"/>
                  </a:lnTo>
                  <a:lnTo>
                    <a:pt x="940" y="921"/>
                  </a:lnTo>
                  <a:lnTo>
                    <a:pt x="940" y="919"/>
                  </a:lnTo>
                  <a:lnTo>
                    <a:pt x="942" y="916"/>
                  </a:lnTo>
                  <a:lnTo>
                    <a:pt x="947" y="912"/>
                  </a:lnTo>
                  <a:lnTo>
                    <a:pt x="947" y="909"/>
                  </a:lnTo>
                  <a:lnTo>
                    <a:pt x="949" y="909"/>
                  </a:lnTo>
                  <a:lnTo>
                    <a:pt x="949" y="902"/>
                  </a:lnTo>
                  <a:lnTo>
                    <a:pt x="949" y="900"/>
                  </a:lnTo>
                  <a:lnTo>
                    <a:pt x="949" y="897"/>
                  </a:lnTo>
                  <a:lnTo>
                    <a:pt x="952" y="897"/>
                  </a:lnTo>
                  <a:lnTo>
                    <a:pt x="949" y="897"/>
                  </a:lnTo>
                  <a:lnTo>
                    <a:pt x="949" y="897"/>
                  </a:lnTo>
                  <a:lnTo>
                    <a:pt x="949" y="895"/>
                  </a:lnTo>
                  <a:lnTo>
                    <a:pt x="949" y="895"/>
                  </a:lnTo>
                  <a:lnTo>
                    <a:pt x="949" y="895"/>
                  </a:lnTo>
                  <a:lnTo>
                    <a:pt x="952" y="895"/>
                  </a:lnTo>
                  <a:lnTo>
                    <a:pt x="954" y="895"/>
                  </a:lnTo>
                  <a:lnTo>
                    <a:pt x="954" y="895"/>
                  </a:lnTo>
                  <a:lnTo>
                    <a:pt x="954" y="895"/>
                  </a:lnTo>
                  <a:lnTo>
                    <a:pt x="956" y="895"/>
                  </a:lnTo>
                  <a:lnTo>
                    <a:pt x="959" y="895"/>
                  </a:lnTo>
                  <a:lnTo>
                    <a:pt x="959" y="895"/>
                  </a:lnTo>
                  <a:lnTo>
                    <a:pt x="959" y="895"/>
                  </a:lnTo>
                  <a:lnTo>
                    <a:pt x="959" y="893"/>
                  </a:lnTo>
                  <a:lnTo>
                    <a:pt x="961" y="893"/>
                  </a:lnTo>
                  <a:lnTo>
                    <a:pt x="961" y="893"/>
                  </a:lnTo>
                  <a:lnTo>
                    <a:pt x="961" y="890"/>
                  </a:lnTo>
                  <a:lnTo>
                    <a:pt x="959" y="890"/>
                  </a:lnTo>
                  <a:lnTo>
                    <a:pt x="959" y="893"/>
                  </a:lnTo>
                  <a:lnTo>
                    <a:pt x="956" y="893"/>
                  </a:lnTo>
                  <a:lnTo>
                    <a:pt x="956" y="893"/>
                  </a:lnTo>
                  <a:lnTo>
                    <a:pt x="954" y="893"/>
                  </a:lnTo>
                  <a:lnTo>
                    <a:pt x="954" y="893"/>
                  </a:lnTo>
                  <a:lnTo>
                    <a:pt x="952" y="890"/>
                  </a:lnTo>
                  <a:lnTo>
                    <a:pt x="952" y="888"/>
                  </a:lnTo>
                  <a:lnTo>
                    <a:pt x="954" y="886"/>
                  </a:lnTo>
                  <a:lnTo>
                    <a:pt x="954" y="883"/>
                  </a:lnTo>
                  <a:lnTo>
                    <a:pt x="956" y="883"/>
                  </a:lnTo>
                  <a:lnTo>
                    <a:pt x="956" y="883"/>
                  </a:lnTo>
                  <a:lnTo>
                    <a:pt x="956" y="883"/>
                  </a:lnTo>
                  <a:lnTo>
                    <a:pt x="959" y="883"/>
                  </a:lnTo>
                  <a:lnTo>
                    <a:pt x="959" y="883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63" y="888"/>
                  </a:lnTo>
                  <a:lnTo>
                    <a:pt x="963" y="886"/>
                  </a:lnTo>
                  <a:lnTo>
                    <a:pt x="966" y="883"/>
                  </a:lnTo>
                  <a:lnTo>
                    <a:pt x="968" y="883"/>
                  </a:lnTo>
                  <a:lnTo>
                    <a:pt x="971" y="881"/>
                  </a:lnTo>
                  <a:lnTo>
                    <a:pt x="971" y="881"/>
                  </a:lnTo>
                  <a:lnTo>
                    <a:pt x="973" y="883"/>
                  </a:lnTo>
                  <a:lnTo>
                    <a:pt x="973" y="883"/>
                  </a:lnTo>
                  <a:lnTo>
                    <a:pt x="975" y="881"/>
                  </a:lnTo>
                  <a:lnTo>
                    <a:pt x="978" y="881"/>
                  </a:lnTo>
                  <a:lnTo>
                    <a:pt x="975" y="881"/>
                  </a:lnTo>
                  <a:lnTo>
                    <a:pt x="975" y="879"/>
                  </a:lnTo>
                  <a:lnTo>
                    <a:pt x="973" y="876"/>
                  </a:lnTo>
                  <a:lnTo>
                    <a:pt x="975" y="876"/>
                  </a:lnTo>
                  <a:lnTo>
                    <a:pt x="975" y="879"/>
                  </a:lnTo>
                  <a:lnTo>
                    <a:pt x="975" y="879"/>
                  </a:lnTo>
                  <a:lnTo>
                    <a:pt x="978" y="879"/>
                  </a:lnTo>
                  <a:lnTo>
                    <a:pt x="978" y="876"/>
                  </a:lnTo>
                  <a:lnTo>
                    <a:pt x="978" y="876"/>
                  </a:lnTo>
                  <a:lnTo>
                    <a:pt x="978" y="871"/>
                  </a:lnTo>
                  <a:lnTo>
                    <a:pt x="980" y="869"/>
                  </a:lnTo>
                  <a:lnTo>
                    <a:pt x="980" y="869"/>
                  </a:lnTo>
                  <a:lnTo>
                    <a:pt x="982" y="869"/>
                  </a:lnTo>
                  <a:lnTo>
                    <a:pt x="985" y="869"/>
                  </a:lnTo>
                  <a:lnTo>
                    <a:pt x="987" y="869"/>
                  </a:lnTo>
                  <a:lnTo>
                    <a:pt x="992" y="867"/>
                  </a:lnTo>
                  <a:lnTo>
                    <a:pt x="997" y="862"/>
                  </a:lnTo>
                  <a:lnTo>
                    <a:pt x="1001" y="860"/>
                  </a:lnTo>
                  <a:lnTo>
                    <a:pt x="1004" y="857"/>
                  </a:lnTo>
                  <a:lnTo>
                    <a:pt x="1013" y="852"/>
                  </a:lnTo>
                  <a:lnTo>
                    <a:pt x="1013" y="852"/>
                  </a:lnTo>
                  <a:lnTo>
                    <a:pt x="1013" y="850"/>
                  </a:lnTo>
                  <a:lnTo>
                    <a:pt x="1013" y="850"/>
                  </a:lnTo>
                  <a:lnTo>
                    <a:pt x="1018" y="850"/>
                  </a:lnTo>
                  <a:lnTo>
                    <a:pt x="1018" y="850"/>
                  </a:lnTo>
                  <a:lnTo>
                    <a:pt x="1020" y="850"/>
                  </a:lnTo>
                  <a:lnTo>
                    <a:pt x="1020" y="850"/>
                  </a:lnTo>
                  <a:lnTo>
                    <a:pt x="1023" y="848"/>
                  </a:lnTo>
                  <a:lnTo>
                    <a:pt x="1027" y="848"/>
                  </a:lnTo>
                  <a:lnTo>
                    <a:pt x="1032" y="845"/>
                  </a:lnTo>
                  <a:lnTo>
                    <a:pt x="1032" y="843"/>
                  </a:lnTo>
                  <a:lnTo>
                    <a:pt x="1034" y="843"/>
                  </a:lnTo>
                  <a:lnTo>
                    <a:pt x="1032" y="843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7" y="843"/>
                  </a:lnTo>
                  <a:lnTo>
                    <a:pt x="1046" y="838"/>
                  </a:lnTo>
                  <a:lnTo>
                    <a:pt x="1051" y="834"/>
                  </a:lnTo>
                  <a:lnTo>
                    <a:pt x="1053" y="831"/>
                  </a:lnTo>
                  <a:lnTo>
                    <a:pt x="1053" y="831"/>
                  </a:lnTo>
                  <a:lnTo>
                    <a:pt x="1056" y="829"/>
                  </a:lnTo>
                  <a:lnTo>
                    <a:pt x="1056" y="829"/>
                  </a:lnTo>
                  <a:lnTo>
                    <a:pt x="1058" y="829"/>
                  </a:lnTo>
                  <a:lnTo>
                    <a:pt x="1061" y="829"/>
                  </a:lnTo>
                  <a:lnTo>
                    <a:pt x="1061" y="829"/>
                  </a:lnTo>
                  <a:lnTo>
                    <a:pt x="1068" y="829"/>
                  </a:lnTo>
                  <a:lnTo>
                    <a:pt x="1072" y="826"/>
                  </a:lnTo>
                  <a:lnTo>
                    <a:pt x="1072" y="826"/>
                  </a:lnTo>
                  <a:lnTo>
                    <a:pt x="1075" y="824"/>
                  </a:lnTo>
                  <a:lnTo>
                    <a:pt x="1075" y="824"/>
                  </a:lnTo>
                  <a:lnTo>
                    <a:pt x="1077" y="822"/>
                  </a:lnTo>
                  <a:lnTo>
                    <a:pt x="1079" y="819"/>
                  </a:lnTo>
                  <a:lnTo>
                    <a:pt x="1087" y="815"/>
                  </a:lnTo>
                  <a:lnTo>
                    <a:pt x="1089" y="815"/>
                  </a:lnTo>
                  <a:lnTo>
                    <a:pt x="1089" y="815"/>
                  </a:lnTo>
                  <a:lnTo>
                    <a:pt x="1089" y="815"/>
                  </a:lnTo>
                  <a:lnTo>
                    <a:pt x="1091" y="812"/>
                  </a:lnTo>
                  <a:lnTo>
                    <a:pt x="1094" y="812"/>
                  </a:lnTo>
                  <a:lnTo>
                    <a:pt x="1094" y="812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2"/>
                  </a:lnTo>
                  <a:lnTo>
                    <a:pt x="1098" y="812"/>
                  </a:lnTo>
                  <a:lnTo>
                    <a:pt x="1098" y="812"/>
                  </a:lnTo>
                  <a:lnTo>
                    <a:pt x="1101" y="812"/>
                  </a:lnTo>
                  <a:lnTo>
                    <a:pt x="1101" y="812"/>
                  </a:lnTo>
                  <a:lnTo>
                    <a:pt x="1103" y="810"/>
                  </a:lnTo>
                  <a:lnTo>
                    <a:pt x="1105" y="810"/>
                  </a:lnTo>
                  <a:lnTo>
                    <a:pt x="1105" y="810"/>
                  </a:lnTo>
                  <a:lnTo>
                    <a:pt x="1108" y="810"/>
                  </a:lnTo>
                  <a:lnTo>
                    <a:pt x="1108" y="810"/>
                  </a:lnTo>
                  <a:lnTo>
                    <a:pt x="1110" y="812"/>
                  </a:lnTo>
                  <a:lnTo>
                    <a:pt x="1110" y="812"/>
                  </a:lnTo>
                  <a:lnTo>
                    <a:pt x="1110" y="812"/>
                  </a:lnTo>
                  <a:lnTo>
                    <a:pt x="1113" y="810"/>
                  </a:lnTo>
                  <a:lnTo>
                    <a:pt x="1113" y="810"/>
                  </a:lnTo>
                  <a:lnTo>
                    <a:pt x="1113" y="807"/>
                  </a:lnTo>
                  <a:lnTo>
                    <a:pt x="1113" y="807"/>
                  </a:lnTo>
                  <a:lnTo>
                    <a:pt x="1115" y="807"/>
                  </a:lnTo>
                  <a:lnTo>
                    <a:pt x="1117" y="805"/>
                  </a:lnTo>
                  <a:lnTo>
                    <a:pt x="1120" y="803"/>
                  </a:lnTo>
                  <a:lnTo>
                    <a:pt x="1122" y="803"/>
                  </a:lnTo>
                  <a:lnTo>
                    <a:pt x="1122" y="800"/>
                  </a:lnTo>
                  <a:lnTo>
                    <a:pt x="1122" y="800"/>
                  </a:lnTo>
                  <a:lnTo>
                    <a:pt x="1120" y="800"/>
                  </a:lnTo>
                  <a:lnTo>
                    <a:pt x="1120" y="800"/>
                  </a:lnTo>
                  <a:lnTo>
                    <a:pt x="1120" y="798"/>
                  </a:lnTo>
                  <a:lnTo>
                    <a:pt x="1122" y="798"/>
                  </a:lnTo>
                  <a:lnTo>
                    <a:pt x="1127" y="796"/>
                  </a:lnTo>
                  <a:lnTo>
                    <a:pt x="1127" y="796"/>
                  </a:lnTo>
                  <a:lnTo>
                    <a:pt x="1127" y="796"/>
                  </a:lnTo>
                  <a:lnTo>
                    <a:pt x="1127" y="793"/>
                  </a:lnTo>
                  <a:lnTo>
                    <a:pt x="1127" y="793"/>
                  </a:lnTo>
                  <a:lnTo>
                    <a:pt x="1127" y="793"/>
                  </a:lnTo>
                  <a:lnTo>
                    <a:pt x="1129" y="793"/>
                  </a:lnTo>
                  <a:lnTo>
                    <a:pt x="1129" y="793"/>
                  </a:lnTo>
                  <a:lnTo>
                    <a:pt x="1129" y="793"/>
                  </a:lnTo>
                  <a:lnTo>
                    <a:pt x="1131" y="793"/>
                  </a:lnTo>
                  <a:lnTo>
                    <a:pt x="1131" y="793"/>
                  </a:lnTo>
                  <a:lnTo>
                    <a:pt x="1136" y="791"/>
                  </a:lnTo>
                  <a:lnTo>
                    <a:pt x="1136" y="791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41" y="786"/>
                  </a:lnTo>
                  <a:lnTo>
                    <a:pt x="1143" y="784"/>
                  </a:lnTo>
                  <a:lnTo>
                    <a:pt x="1143" y="786"/>
                  </a:lnTo>
                  <a:lnTo>
                    <a:pt x="1141" y="789"/>
                  </a:lnTo>
                  <a:lnTo>
                    <a:pt x="1141" y="789"/>
                  </a:lnTo>
                  <a:lnTo>
                    <a:pt x="1150" y="784"/>
                  </a:lnTo>
                  <a:lnTo>
                    <a:pt x="1155" y="781"/>
                  </a:lnTo>
                  <a:lnTo>
                    <a:pt x="1155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79"/>
                  </a:lnTo>
                  <a:lnTo>
                    <a:pt x="1158" y="779"/>
                  </a:lnTo>
                  <a:lnTo>
                    <a:pt x="1158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5" y="777"/>
                  </a:lnTo>
                  <a:lnTo>
                    <a:pt x="1165" y="777"/>
                  </a:lnTo>
                  <a:lnTo>
                    <a:pt x="1169" y="777"/>
                  </a:lnTo>
                  <a:lnTo>
                    <a:pt x="1169" y="777"/>
                  </a:lnTo>
                  <a:lnTo>
                    <a:pt x="1174" y="777"/>
                  </a:lnTo>
                  <a:lnTo>
                    <a:pt x="1181" y="774"/>
                  </a:lnTo>
                  <a:lnTo>
                    <a:pt x="1181" y="772"/>
                  </a:lnTo>
                  <a:lnTo>
                    <a:pt x="1181" y="772"/>
                  </a:lnTo>
                  <a:lnTo>
                    <a:pt x="1181" y="772"/>
                  </a:lnTo>
                  <a:lnTo>
                    <a:pt x="1184" y="772"/>
                  </a:lnTo>
                  <a:lnTo>
                    <a:pt x="1184" y="770"/>
                  </a:lnTo>
                  <a:lnTo>
                    <a:pt x="1184" y="770"/>
                  </a:lnTo>
                  <a:lnTo>
                    <a:pt x="1184" y="770"/>
                  </a:lnTo>
                  <a:lnTo>
                    <a:pt x="1186" y="770"/>
                  </a:lnTo>
                  <a:lnTo>
                    <a:pt x="1188" y="770"/>
                  </a:lnTo>
                  <a:lnTo>
                    <a:pt x="1188" y="770"/>
                  </a:lnTo>
                  <a:lnTo>
                    <a:pt x="1191" y="770"/>
                  </a:lnTo>
                  <a:lnTo>
                    <a:pt x="1193" y="772"/>
                  </a:lnTo>
                  <a:lnTo>
                    <a:pt x="1193" y="772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8" y="774"/>
                  </a:lnTo>
                  <a:lnTo>
                    <a:pt x="1200" y="770"/>
                  </a:lnTo>
                  <a:lnTo>
                    <a:pt x="1202" y="767"/>
                  </a:lnTo>
                  <a:lnTo>
                    <a:pt x="1202" y="767"/>
                  </a:lnTo>
                  <a:lnTo>
                    <a:pt x="1202" y="765"/>
                  </a:lnTo>
                  <a:lnTo>
                    <a:pt x="1205" y="765"/>
                  </a:lnTo>
                  <a:lnTo>
                    <a:pt x="1205" y="765"/>
                  </a:lnTo>
                  <a:lnTo>
                    <a:pt x="1205" y="767"/>
                  </a:lnTo>
                  <a:lnTo>
                    <a:pt x="1205" y="767"/>
                  </a:lnTo>
                  <a:lnTo>
                    <a:pt x="1202" y="767"/>
                  </a:lnTo>
                  <a:lnTo>
                    <a:pt x="1200" y="772"/>
                  </a:lnTo>
                  <a:lnTo>
                    <a:pt x="1200" y="774"/>
                  </a:lnTo>
                  <a:lnTo>
                    <a:pt x="1198" y="774"/>
                  </a:lnTo>
                  <a:lnTo>
                    <a:pt x="1198" y="777"/>
                  </a:lnTo>
                  <a:lnTo>
                    <a:pt x="1198" y="777"/>
                  </a:lnTo>
                  <a:lnTo>
                    <a:pt x="1198" y="777"/>
                  </a:lnTo>
                  <a:lnTo>
                    <a:pt x="1200" y="777"/>
                  </a:lnTo>
                  <a:lnTo>
                    <a:pt x="1202" y="774"/>
                  </a:lnTo>
                  <a:lnTo>
                    <a:pt x="1202" y="772"/>
                  </a:lnTo>
                  <a:lnTo>
                    <a:pt x="1205" y="770"/>
                  </a:lnTo>
                  <a:lnTo>
                    <a:pt x="1210" y="765"/>
                  </a:lnTo>
                  <a:lnTo>
                    <a:pt x="1212" y="763"/>
                  </a:lnTo>
                  <a:lnTo>
                    <a:pt x="1217" y="755"/>
                  </a:lnTo>
                  <a:lnTo>
                    <a:pt x="1221" y="753"/>
                  </a:lnTo>
                  <a:lnTo>
                    <a:pt x="1221" y="753"/>
                  </a:lnTo>
                  <a:lnTo>
                    <a:pt x="1224" y="753"/>
                  </a:lnTo>
                  <a:lnTo>
                    <a:pt x="1224" y="753"/>
                  </a:lnTo>
                  <a:lnTo>
                    <a:pt x="1224" y="753"/>
                  </a:lnTo>
                  <a:lnTo>
                    <a:pt x="1224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6"/>
                  </a:lnTo>
                  <a:lnTo>
                    <a:pt x="1229" y="746"/>
                  </a:lnTo>
                  <a:lnTo>
                    <a:pt x="1231" y="746"/>
                  </a:lnTo>
                  <a:lnTo>
                    <a:pt x="1231" y="746"/>
                  </a:lnTo>
                  <a:lnTo>
                    <a:pt x="1231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6" y="746"/>
                  </a:lnTo>
                  <a:lnTo>
                    <a:pt x="1236" y="746"/>
                  </a:lnTo>
                  <a:lnTo>
                    <a:pt x="1238" y="739"/>
                  </a:lnTo>
                  <a:lnTo>
                    <a:pt x="1238" y="736"/>
                  </a:lnTo>
                  <a:lnTo>
                    <a:pt x="1240" y="736"/>
                  </a:lnTo>
                  <a:lnTo>
                    <a:pt x="1238" y="736"/>
                  </a:lnTo>
                  <a:lnTo>
                    <a:pt x="1238" y="739"/>
                  </a:lnTo>
                  <a:lnTo>
                    <a:pt x="1238" y="739"/>
                  </a:lnTo>
                  <a:lnTo>
                    <a:pt x="1238" y="741"/>
                  </a:lnTo>
                  <a:lnTo>
                    <a:pt x="1240" y="741"/>
                  </a:lnTo>
                  <a:lnTo>
                    <a:pt x="1240" y="741"/>
                  </a:lnTo>
                  <a:lnTo>
                    <a:pt x="1243" y="741"/>
                  </a:lnTo>
                  <a:lnTo>
                    <a:pt x="1243" y="739"/>
                  </a:lnTo>
                  <a:lnTo>
                    <a:pt x="1243" y="739"/>
                  </a:lnTo>
                  <a:lnTo>
                    <a:pt x="1243" y="736"/>
                  </a:lnTo>
                  <a:lnTo>
                    <a:pt x="1243" y="736"/>
                  </a:lnTo>
                  <a:lnTo>
                    <a:pt x="1243" y="736"/>
                  </a:lnTo>
                  <a:lnTo>
                    <a:pt x="1245" y="736"/>
                  </a:lnTo>
                  <a:lnTo>
                    <a:pt x="1245" y="736"/>
                  </a:lnTo>
                  <a:lnTo>
                    <a:pt x="1245" y="739"/>
                  </a:lnTo>
                  <a:lnTo>
                    <a:pt x="1247" y="736"/>
                  </a:lnTo>
                  <a:lnTo>
                    <a:pt x="1247" y="736"/>
                  </a:lnTo>
                  <a:lnTo>
                    <a:pt x="1247" y="734"/>
                  </a:lnTo>
                  <a:lnTo>
                    <a:pt x="1247" y="732"/>
                  </a:lnTo>
                  <a:lnTo>
                    <a:pt x="1250" y="736"/>
                  </a:lnTo>
                  <a:lnTo>
                    <a:pt x="1250" y="734"/>
                  </a:lnTo>
                  <a:lnTo>
                    <a:pt x="1252" y="732"/>
                  </a:lnTo>
                  <a:lnTo>
                    <a:pt x="1252" y="732"/>
                  </a:lnTo>
                  <a:lnTo>
                    <a:pt x="1255" y="729"/>
                  </a:lnTo>
                  <a:lnTo>
                    <a:pt x="1255" y="729"/>
                  </a:lnTo>
                  <a:lnTo>
                    <a:pt x="1255" y="729"/>
                  </a:lnTo>
                  <a:lnTo>
                    <a:pt x="1257" y="727"/>
                  </a:lnTo>
                  <a:lnTo>
                    <a:pt x="1257" y="729"/>
                  </a:lnTo>
                  <a:lnTo>
                    <a:pt x="1257" y="729"/>
                  </a:lnTo>
                  <a:lnTo>
                    <a:pt x="1257" y="729"/>
                  </a:lnTo>
                  <a:lnTo>
                    <a:pt x="1257" y="727"/>
                  </a:lnTo>
                  <a:lnTo>
                    <a:pt x="1257" y="727"/>
                  </a:lnTo>
                  <a:lnTo>
                    <a:pt x="1257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5"/>
                  </a:lnTo>
                  <a:lnTo>
                    <a:pt x="1262" y="725"/>
                  </a:lnTo>
                  <a:lnTo>
                    <a:pt x="1264" y="725"/>
                  </a:lnTo>
                  <a:lnTo>
                    <a:pt x="1264" y="722"/>
                  </a:lnTo>
                  <a:lnTo>
                    <a:pt x="1262" y="720"/>
                  </a:lnTo>
                  <a:lnTo>
                    <a:pt x="1262" y="720"/>
                  </a:lnTo>
                  <a:lnTo>
                    <a:pt x="1264" y="720"/>
                  </a:lnTo>
                  <a:lnTo>
                    <a:pt x="1264" y="722"/>
                  </a:lnTo>
                  <a:lnTo>
                    <a:pt x="1264" y="722"/>
                  </a:lnTo>
                  <a:lnTo>
                    <a:pt x="1266" y="720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5"/>
                  </a:lnTo>
                  <a:lnTo>
                    <a:pt x="1266" y="725"/>
                  </a:lnTo>
                  <a:lnTo>
                    <a:pt x="1266" y="722"/>
                  </a:lnTo>
                  <a:lnTo>
                    <a:pt x="1266" y="720"/>
                  </a:lnTo>
                  <a:lnTo>
                    <a:pt x="1269" y="718"/>
                  </a:lnTo>
                  <a:lnTo>
                    <a:pt x="1269" y="718"/>
                  </a:lnTo>
                  <a:lnTo>
                    <a:pt x="1269" y="718"/>
                  </a:lnTo>
                  <a:lnTo>
                    <a:pt x="1271" y="720"/>
                  </a:lnTo>
                  <a:lnTo>
                    <a:pt x="1271" y="720"/>
                  </a:lnTo>
                  <a:lnTo>
                    <a:pt x="1271" y="720"/>
                  </a:lnTo>
                  <a:lnTo>
                    <a:pt x="1271" y="722"/>
                  </a:lnTo>
                  <a:lnTo>
                    <a:pt x="1273" y="720"/>
                  </a:lnTo>
                  <a:lnTo>
                    <a:pt x="1273" y="722"/>
                  </a:lnTo>
                  <a:lnTo>
                    <a:pt x="1273" y="722"/>
                  </a:lnTo>
                  <a:lnTo>
                    <a:pt x="1273" y="722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18"/>
                  </a:lnTo>
                  <a:lnTo>
                    <a:pt x="1273" y="718"/>
                  </a:lnTo>
                  <a:lnTo>
                    <a:pt x="1276" y="718"/>
                  </a:lnTo>
                  <a:lnTo>
                    <a:pt x="1276" y="718"/>
                  </a:lnTo>
                  <a:lnTo>
                    <a:pt x="1276" y="718"/>
                  </a:lnTo>
                  <a:lnTo>
                    <a:pt x="1278" y="718"/>
                  </a:lnTo>
                  <a:lnTo>
                    <a:pt x="1278" y="715"/>
                  </a:lnTo>
                  <a:lnTo>
                    <a:pt x="1278" y="713"/>
                  </a:lnTo>
                  <a:lnTo>
                    <a:pt x="1278" y="713"/>
                  </a:lnTo>
                  <a:lnTo>
                    <a:pt x="1281" y="713"/>
                  </a:lnTo>
                  <a:lnTo>
                    <a:pt x="1281" y="713"/>
                  </a:lnTo>
                  <a:lnTo>
                    <a:pt x="1281" y="713"/>
                  </a:lnTo>
                  <a:lnTo>
                    <a:pt x="1281" y="710"/>
                  </a:lnTo>
                  <a:lnTo>
                    <a:pt x="1281" y="710"/>
                  </a:lnTo>
                  <a:lnTo>
                    <a:pt x="1281" y="708"/>
                  </a:lnTo>
                  <a:lnTo>
                    <a:pt x="1283" y="706"/>
                  </a:lnTo>
                  <a:lnTo>
                    <a:pt x="1283" y="703"/>
                  </a:lnTo>
                  <a:lnTo>
                    <a:pt x="1283" y="703"/>
                  </a:lnTo>
                  <a:lnTo>
                    <a:pt x="1281" y="701"/>
                  </a:lnTo>
                  <a:lnTo>
                    <a:pt x="1281" y="703"/>
                  </a:lnTo>
                  <a:lnTo>
                    <a:pt x="1283" y="703"/>
                  </a:lnTo>
                  <a:lnTo>
                    <a:pt x="1283" y="706"/>
                  </a:lnTo>
                  <a:lnTo>
                    <a:pt x="1281" y="706"/>
                  </a:lnTo>
                  <a:lnTo>
                    <a:pt x="1281" y="703"/>
                  </a:lnTo>
                  <a:lnTo>
                    <a:pt x="1281" y="703"/>
                  </a:lnTo>
                  <a:lnTo>
                    <a:pt x="1281" y="703"/>
                  </a:lnTo>
                  <a:lnTo>
                    <a:pt x="1278" y="703"/>
                  </a:lnTo>
                  <a:lnTo>
                    <a:pt x="1278" y="703"/>
                  </a:lnTo>
                  <a:lnTo>
                    <a:pt x="1278" y="701"/>
                  </a:lnTo>
                  <a:lnTo>
                    <a:pt x="1278" y="701"/>
                  </a:lnTo>
                  <a:lnTo>
                    <a:pt x="1278" y="696"/>
                  </a:lnTo>
                  <a:lnTo>
                    <a:pt x="1278" y="694"/>
                  </a:lnTo>
                  <a:lnTo>
                    <a:pt x="1278" y="694"/>
                  </a:lnTo>
                  <a:lnTo>
                    <a:pt x="1281" y="694"/>
                  </a:lnTo>
                  <a:lnTo>
                    <a:pt x="1281" y="694"/>
                  </a:lnTo>
                  <a:lnTo>
                    <a:pt x="1281" y="692"/>
                  </a:lnTo>
                  <a:lnTo>
                    <a:pt x="1281" y="692"/>
                  </a:lnTo>
                  <a:lnTo>
                    <a:pt x="1281" y="692"/>
                  </a:lnTo>
                  <a:lnTo>
                    <a:pt x="1283" y="689"/>
                  </a:lnTo>
                  <a:lnTo>
                    <a:pt x="1285" y="687"/>
                  </a:lnTo>
                  <a:lnTo>
                    <a:pt x="1288" y="684"/>
                  </a:lnTo>
                  <a:lnTo>
                    <a:pt x="1288" y="684"/>
                  </a:lnTo>
                  <a:lnTo>
                    <a:pt x="1288" y="684"/>
                  </a:lnTo>
                  <a:lnTo>
                    <a:pt x="1288" y="682"/>
                  </a:lnTo>
                  <a:lnTo>
                    <a:pt x="1288" y="682"/>
                  </a:lnTo>
                  <a:lnTo>
                    <a:pt x="1288" y="680"/>
                  </a:lnTo>
                  <a:lnTo>
                    <a:pt x="1288" y="680"/>
                  </a:lnTo>
                  <a:lnTo>
                    <a:pt x="1288" y="680"/>
                  </a:lnTo>
                  <a:lnTo>
                    <a:pt x="1288" y="677"/>
                  </a:lnTo>
                  <a:lnTo>
                    <a:pt x="1288" y="677"/>
                  </a:lnTo>
                  <a:lnTo>
                    <a:pt x="1288" y="675"/>
                  </a:lnTo>
                  <a:lnTo>
                    <a:pt x="1288" y="675"/>
                  </a:lnTo>
                  <a:lnTo>
                    <a:pt x="1288" y="675"/>
                  </a:lnTo>
                  <a:lnTo>
                    <a:pt x="1288" y="673"/>
                  </a:lnTo>
                  <a:lnTo>
                    <a:pt x="1288" y="670"/>
                  </a:lnTo>
                  <a:lnTo>
                    <a:pt x="1288" y="670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90" y="663"/>
                  </a:lnTo>
                  <a:lnTo>
                    <a:pt x="1290" y="663"/>
                  </a:lnTo>
                  <a:lnTo>
                    <a:pt x="1290" y="661"/>
                  </a:lnTo>
                  <a:lnTo>
                    <a:pt x="1290" y="658"/>
                  </a:lnTo>
                  <a:lnTo>
                    <a:pt x="1290" y="658"/>
                  </a:lnTo>
                  <a:lnTo>
                    <a:pt x="1290" y="658"/>
                  </a:lnTo>
                  <a:lnTo>
                    <a:pt x="1290" y="656"/>
                  </a:lnTo>
                  <a:lnTo>
                    <a:pt x="1290" y="656"/>
                  </a:lnTo>
                  <a:lnTo>
                    <a:pt x="1290" y="656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2" y="654"/>
                  </a:lnTo>
                  <a:lnTo>
                    <a:pt x="1295" y="654"/>
                  </a:lnTo>
                  <a:lnTo>
                    <a:pt x="1295" y="651"/>
                  </a:lnTo>
                  <a:lnTo>
                    <a:pt x="1292" y="651"/>
                  </a:lnTo>
                  <a:lnTo>
                    <a:pt x="1295" y="647"/>
                  </a:lnTo>
                  <a:lnTo>
                    <a:pt x="1295" y="644"/>
                  </a:lnTo>
                  <a:lnTo>
                    <a:pt x="1292" y="639"/>
                  </a:lnTo>
                  <a:lnTo>
                    <a:pt x="1292" y="639"/>
                  </a:lnTo>
                  <a:lnTo>
                    <a:pt x="1292" y="637"/>
                  </a:lnTo>
                  <a:lnTo>
                    <a:pt x="1292" y="637"/>
                  </a:lnTo>
                  <a:lnTo>
                    <a:pt x="1295" y="639"/>
                  </a:lnTo>
                  <a:lnTo>
                    <a:pt x="1295" y="639"/>
                  </a:lnTo>
                  <a:lnTo>
                    <a:pt x="1295" y="642"/>
                  </a:lnTo>
                  <a:lnTo>
                    <a:pt x="1295" y="644"/>
                  </a:lnTo>
                  <a:lnTo>
                    <a:pt x="1295" y="644"/>
                  </a:lnTo>
                  <a:lnTo>
                    <a:pt x="1297" y="647"/>
                  </a:lnTo>
                  <a:lnTo>
                    <a:pt x="1300" y="649"/>
                  </a:lnTo>
                  <a:lnTo>
                    <a:pt x="1300" y="647"/>
                  </a:lnTo>
                  <a:lnTo>
                    <a:pt x="1302" y="647"/>
                  </a:lnTo>
                  <a:lnTo>
                    <a:pt x="1302" y="647"/>
                  </a:lnTo>
                  <a:lnTo>
                    <a:pt x="1300" y="647"/>
                  </a:lnTo>
                  <a:lnTo>
                    <a:pt x="1300" y="647"/>
                  </a:lnTo>
                  <a:lnTo>
                    <a:pt x="1300" y="644"/>
                  </a:lnTo>
                  <a:lnTo>
                    <a:pt x="1300" y="644"/>
                  </a:lnTo>
                  <a:lnTo>
                    <a:pt x="1302" y="644"/>
                  </a:lnTo>
                  <a:lnTo>
                    <a:pt x="1302" y="642"/>
                  </a:lnTo>
                  <a:lnTo>
                    <a:pt x="1300" y="642"/>
                  </a:lnTo>
                  <a:lnTo>
                    <a:pt x="1300" y="642"/>
                  </a:lnTo>
                  <a:lnTo>
                    <a:pt x="1302" y="639"/>
                  </a:lnTo>
                  <a:lnTo>
                    <a:pt x="1302" y="639"/>
                  </a:lnTo>
                  <a:lnTo>
                    <a:pt x="1300" y="637"/>
                  </a:lnTo>
                  <a:lnTo>
                    <a:pt x="1300" y="637"/>
                  </a:lnTo>
                  <a:lnTo>
                    <a:pt x="1297" y="635"/>
                  </a:lnTo>
                  <a:lnTo>
                    <a:pt x="1300" y="635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97" y="632"/>
                  </a:lnTo>
                  <a:lnTo>
                    <a:pt x="1297" y="632"/>
                  </a:lnTo>
                  <a:lnTo>
                    <a:pt x="1297" y="632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28"/>
                  </a:lnTo>
                  <a:lnTo>
                    <a:pt x="1295" y="628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3"/>
                  </a:lnTo>
                  <a:lnTo>
                    <a:pt x="1290" y="623"/>
                  </a:lnTo>
                  <a:lnTo>
                    <a:pt x="1290" y="623"/>
                  </a:lnTo>
                  <a:lnTo>
                    <a:pt x="1292" y="620"/>
                  </a:lnTo>
                  <a:lnTo>
                    <a:pt x="1292" y="620"/>
                  </a:lnTo>
                  <a:lnTo>
                    <a:pt x="1292" y="620"/>
                  </a:lnTo>
                  <a:lnTo>
                    <a:pt x="1295" y="620"/>
                  </a:lnTo>
                  <a:lnTo>
                    <a:pt x="1295" y="623"/>
                  </a:lnTo>
                  <a:lnTo>
                    <a:pt x="1295" y="625"/>
                  </a:lnTo>
                  <a:lnTo>
                    <a:pt x="1297" y="625"/>
                  </a:lnTo>
                  <a:lnTo>
                    <a:pt x="1297" y="623"/>
                  </a:lnTo>
                  <a:lnTo>
                    <a:pt x="1297" y="620"/>
                  </a:lnTo>
                  <a:lnTo>
                    <a:pt x="1297" y="620"/>
                  </a:lnTo>
                  <a:lnTo>
                    <a:pt x="1297" y="618"/>
                  </a:lnTo>
                  <a:lnTo>
                    <a:pt x="1297" y="618"/>
                  </a:lnTo>
                  <a:lnTo>
                    <a:pt x="1295" y="618"/>
                  </a:lnTo>
                  <a:lnTo>
                    <a:pt x="1295" y="618"/>
                  </a:lnTo>
                  <a:lnTo>
                    <a:pt x="1295" y="618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7" y="613"/>
                  </a:lnTo>
                  <a:lnTo>
                    <a:pt x="1295" y="613"/>
                  </a:lnTo>
                  <a:lnTo>
                    <a:pt x="1297" y="613"/>
                  </a:lnTo>
                  <a:lnTo>
                    <a:pt x="1300" y="611"/>
                  </a:lnTo>
                  <a:lnTo>
                    <a:pt x="1300" y="609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00" y="604"/>
                  </a:lnTo>
                  <a:lnTo>
                    <a:pt x="1302" y="604"/>
                  </a:lnTo>
                  <a:lnTo>
                    <a:pt x="1302" y="604"/>
                  </a:lnTo>
                  <a:lnTo>
                    <a:pt x="1300" y="602"/>
                  </a:lnTo>
                  <a:lnTo>
                    <a:pt x="1300" y="602"/>
                  </a:lnTo>
                  <a:lnTo>
                    <a:pt x="1302" y="599"/>
                  </a:lnTo>
                  <a:lnTo>
                    <a:pt x="1297" y="599"/>
                  </a:lnTo>
                  <a:lnTo>
                    <a:pt x="1297" y="599"/>
                  </a:lnTo>
                  <a:lnTo>
                    <a:pt x="1295" y="599"/>
                  </a:lnTo>
                  <a:lnTo>
                    <a:pt x="1295" y="599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7" y="594"/>
                  </a:lnTo>
                  <a:lnTo>
                    <a:pt x="1297" y="594"/>
                  </a:lnTo>
                  <a:lnTo>
                    <a:pt x="1300" y="594"/>
                  </a:lnTo>
                  <a:lnTo>
                    <a:pt x="1302" y="585"/>
                  </a:lnTo>
                  <a:lnTo>
                    <a:pt x="1304" y="585"/>
                  </a:lnTo>
                  <a:lnTo>
                    <a:pt x="1309" y="585"/>
                  </a:lnTo>
                  <a:lnTo>
                    <a:pt x="1311" y="585"/>
                  </a:lnTo>
                  <a:lnTo>
                    <a:pt x="1309" y="583"/>
                  </a:lnTo>
                  <a:lnTo>
                    <a:pt x="1309" y="580"/>
                  </a:lnTo>
                  <a:lnTo>
                    <a:pt x="1307" y="580"/>
                  </a:lnTo>
                  <a:lnTo>
                    <a:pt x="1309" y="578"/>
                  </a:lnTo>
                  <a:lnTo>
                    <a:pt x="1309" y="578"/>
                  </a:lnTo>
                  <a:lnTo>
                    <a:pt x="1309" y="580"/>
                  </a:lnTo>
                  <a:lnTo>
                    <a:pt x="1311" y="583"/>
                  </a:lnTo>
                  <a:lnTo>
                    <a:pt x="1311" y="583"/>
                  </a:lnTo>
                  <a:lnTo>
                    <a:pt x="1314" y="583"/>
                  </a:lnTo>
                  <a:lnTo>
                    <a:pt x="1316" y="580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8" y="578"/>
                  </a:lnTo>
                  <a:lnTo>
                    <a:pt x="1318" y="576"/>
                  </a:lnTo>
                  <a:lnTo>
                    <a:pt x="1321" y="573"/>
                  </a:lnTo>
                  <a:lnTo>
                    <a:pt x="1321" y="573"/>
                  </a:lnTo>
                  <a:lnTo>
                    <a:pt x="1323" y="571"/>
                  </a:lnTo>
                  <a:lnTo>
                    <a:pt x="1323" y="571"/>
                  </a:lnTo>
                  <a:lnTo>
                    <a:pt x="1323" y="566"/>
                  </a:lnTo>
                  <a:lnTo>
                    <a:pt x="1323" y="561"/>
                  </a:lnTo>
                  <a:lnTo>
                    <a:pt x="1326" y="561"/>
                  </a:lnTo>
                  <a:lnTo>
                    <a:pt x="1326" y="559"/>
                  </a:lnTo>
                  <a:lnTo>
                    <a:pt x="1326" y="557"/>
                  </a:lnTo>
                  <a:lnTo>
                    <a:pt x="1326" y="559"/>
                  </a:lnTo>
                  <a:lnTo>
                    <a:pt x="1326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7"/>
                  </a:lnTo>
                  <a:lnTo>
                    <a:pt x="1326" y="554"/>
                  </a:lnTo>
                  <a:lnTo>
                    <a:pt x="1328" y="552"/>
                  </a:lnTo>
                  <a:lnTo>
                    <a:pt x="1328" y="552"/>
                  </a:lnTo>
                  <a:lnTo>
                    <a:pt x="1328" y="549"/>
                  </a:lnTo>
                  <a:lnTo>
                    <a:pt x="1328" y="552"/>
                  </a:lnTo>
                  <a:lnTo>
                    <a:pt x="1330" y="552"/>
                  </a:lnTo>
                  <a:lnTo>
                    <a:pt x="1330" y="554"/>
                  </a:lnTo>
                  <a:lnTo>
                    <a:pt x="1330" y="554"/>
                  </a:lnTo>
                  <a:lnTo>
                    <a:pt x="1330" y="554"/>
                  </a:lnTo>
                  <a:lnTo>
                    <a:pt x="1333" y="554"/>
                  </a:lnTo>
                  <a:lnTo>
                    <a:pt x="1333" y="552"/>
                  </a:lnTo>
                  <a:lnTo>
                    <a:pt x="1333" y="549"/>
                  </a:lnTo>
                  <a:lnTo>
                    <a:pt x="1335" y="547"/>
                  </a:lnTo>
                  <a:lnTo>
                    <a:pt x="1335" y="549"/>
                  </a:lnTo>
                  <a:lnTo>
                    <a:pt x="1335" y="552"/>
                  </a:lnTo>
                  <a:lnTo>
                    <a:pt x="1335" y="552"/>
                  </a:lnTo>
                  <a:lnTo>
                    <a:pt x="1337" y="547"/>
                  </a:lnTo>
                  <a:lnTo>
                    <a:pt x="1337" y="547"/>
                  </a:lnTo>
                  <a:lnTo>
                    <a:pt x="1337" y="547"/>
                  </a:lnTo>
                  <a:lnTo>
                    <a:pt x="1337" y="545"/>
                  </a:lnTo>
                  <a:lnTo>
                    <a:pt x="1337" y="545"/>
                  </a:lnTo>
                  <a:lnTo>
                    <a:pt x="1340" y="545"/>
                  </a:lnTo>
                  <a:lnTo>
                    <a:pt x="1340" y="547"/>
                  </a:lnTo>
                  <a:lnTo>
                    <a:pt x="1340" y="547"/>
                  </a:lnTo>
                  <a:lnTo>
                    <a:pt x="1342" y="547"/>
                  </a:lnTo>
                  <a:lnTo>
                    <a:pt x="1342" y="545"/>
                  </a:lnTo>
                  <a:lnTo>
                    <a:pt x="1340" y="545"/>
                  </a:lnTo>
                  <a:lnTo>
                    <a:pt x="1340" y="545"/>
                  </a:lnTo>
                  <a:lnTo>
                    <a:pt x="1340" y="542"/>
                  </a:lnTo>
                  <a:lnTo>
                    <a:pt x="1340" y="542"/>
                  </a:lnTo>
                  <a:lnTo>
                    <a:pt x="1342" y="542"/>
                  </a:lnTo>
                  <a:lnTo>
                    <a:pt x="1342" y="542"/>
                  </a:lnTo>
                  <a:lnTo>
                    <a:pt x="1342" y="540"/>
                  </a:lnTo>
                  <a:lnTo>
                    <a:pt x="1347" y="538"/>
                  </a:lnTo>
                  <a:lnTo>
                    <a:pt x="1347" y="535"/>
                  </a:lnTo>
                  <a:lnTo>
                    <a:pt x="1349" y="535"/>
                  </a:lnTo>
                  <a:lnTo>
                    <a:pt x="1349" y="538"/>
                  </a:lnTo>
                  <a:lnTo>
                    <a:pt x="1352" y="540"/>
                  </a:lnTo>
                  <a:lnTo>
                    <a:pt x="1354" y="540"/>
                  </a:lnTo>
                  <a:lnTo>
                    <a:pt x="1356" y="540"/>
                  </a:lnTo>
                  <a:lnTo>
                    <a:pt x="1356" y="540"/>
                  </a:lnTo>
                  <a:lnTo>
                    <a:pt x="1356" y="538"/>
                  </a:lnTo>
                  <a:lnTo>
                    <a:pt x="1359" y="538"/>
                  </a:lnTo>
                  <a:lnTo>
                    <a:pt x="1356" y="535"/>
                  </a:lnTo>
                  <a:close/>
                  <a:moveTo>
                    <a:pt x="1314" y="985"/>
                  </a:moveTo>
                  <a:lnTo>
                    <a:pt x="1314" y="985"/>
                  </a:lnTo>
                  <a:lnTo>
                    <a:pt x="1314" y="985"/>
                  </a:lnTo>
                  <a:lnTo>
                    <a:pt x="1314" y="985"/>
                  </a:lnTo>
                  <a:close/>
                  <a:moveTo>
                    <a:pt x="1295" y="668"/>
                  </a:moveTo>
                  <a:lnTo>
                    <a:pt x="1295" y="668"/>
                  </a:lnTo>
                  <a:lnTo>
                    <a:pt x="1292" y="665"/>
                  </a:lnTo>
                  <a:lnTo>
                    <a:pt x="1290" y="665"/>
                  </a:lnTo>
                  <a:lnTo>
                    <a:pt x="1290" y="665"/>
                  </a:lnTo>
                  <a:lnTo>
                    <a:pt x="1290" y="668"/>
                  </a:lnTo>
                  <a:lnTo>
                    <a:pt x="1290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5" y="668"/>
                  </a:lnTo>
                  <a:lnTo>
                    <a:pt x="1295" y="673"/>
                  </a:lnTo>
                  <a:lnTo>
                    <a:pt x="1295" y="673"/>
                  </a:lnTo>
                  <a:lnTo>
                    <a:pt x="1295" y="675"/>
                  </a:lnTo>
                  <a:lnTo>
                    <a:pt x="1297" y="673"/>
                  </a:lnTo>
                  <a:lnTo>
                    <a:pt x="1297" y="673"/>
                  </a:lnTo>
                  <a:lnTo>
                    <a:pt x="1297" y="673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5" y="668"/>
                  </a:lnTo>
                  <a:close/>
                  <a:moveTo>
                    <a:pt x="1089" y="824"/>
                  </a:moveTo>
                  <a:lnTo>
                    <a:pt x="1089" y="824"/>
                  </a:lnTo>
                  <a:lnTo>
                    <a:pt x="1089" y="824"/>
                  </a:lnTo>
                  <a:lnTo>
                    <a:pt x="1087" y="822"/>
                  </a:lnTo>
                  <a:lnTo>
                    <a:pt x="1087" y="822"/>
                  </a:lnTo>
                  <a:lnTo>
                    <a:pt x="1087" y="822"/>
                  </a:lnTo>
                  <a:lnTo>
                    <a:pt x="1084" y="822"/>
                  </a:lnTo>
                  <a:lnTo>
                    <a:pt x="1084" y="824"/>
                  </a:lnTo>
                  <a:lnTo>
                    <a:pt x="1087" y="824"/>
                  </a:lnTo>
                  <a:lnTo>
                    <a:pt x="1087" y="826"/>
                  </a:lnTo>
                  <a:lnTo>
                    <a:pt x="1089" y="824"/>
                  </a:lnTo>
                  <a:close/>
                  <a:moveTo>
                    <a:pt x="1311" y="997"/>
                  </a:moveTo>
                  <a:lnTo>
                    <a:pt x="1309" y="999"/>
                  </a:lnTo>
                  <a:lnTo>
                    <a:pt x="1309" y="999"/>
                  </a:lnTo>
                  <a:lnTo>
                    <a:pt x="1307" y="1002"/>
                  </a:lnTo>
                  <a:lnTo>
                    <a:pt x="1307" y="1002"/>
                  </a:lnTo>
                  <a:lnTo>
                    <a:pt x="1307" y="1004"/>
                  </a:lnTo>
                  <a:lnTo>
                    <a:pt x="1309" y="1009"/>
                  </a:lnTo>
                  <a:lnTo>
                    <a:pt x="1309" y="1011"/>
                  </a:lnTo>
                  <a:lnTo>
                    <a:pt x="1309" y="1011"/>
                  </a:lnTo>
                  <a:lnTo>
                    <a:pt x="1309" y="1016"/>
                  </a:lnTo>
                  <a:lnTo>
                    <a:pt x="1309" y="1018"/>
                  </a:lnTo>
                  <a:lnTo>
                    <a:pt x="1311" y="1018"/>
                  </a:lnTo>
                  <a:lnTo>
                    <a:pt x="1311" y="1018"/>
                  </a:lnTo>
                  <a:lnTo>
                    <a:pt x="1316" y="1018"/>
                  </a:lnTo>
                  <a:lnTo>
                    <a:pt x="1316" y="1016"/>
                  </a:lnTo>
                  <a:lnTo>
                    <a:pt x="1318" y="1013"/>
                  </a:lnTo>
                  <a:lnTo>
                    <a:pt x="1318" y="1016"/>
                  </a:lnTo>
                  <a:lnTo>
                    <a:pt x="1318" y="1013"/>
                  </a:lnTo>
                  <a:lnTo>
                    <a:pt x="1321" y="1013"/>
                  </a:lnTo>
                  <a:lnTo>
                    <a:pt x="1321" y="1011"/>
                  </a:lnTo>
                  <a:lnTo>
                    <a:pt x="1321" y="1009"/>
                  </a:lnTo>
                  <a:lnTo>
                    <a:pt x="1321" y="1011"/>
                  </a:lnTo>
                  <a:lnTo>
                    <a:pt x="1321" y="1011"/>
                  </a:lnTo>
                  <a:lnTo>
                    <a:pt x="1321" y="1013"/>
                  </a:lnTo>
                  <a:lnTo>
                    <a:pt x="1318" y="1013"/>
                  </a:lnTo>
                  <a:lnTo>
                    <a:pt x="1316" y="1013"/>
                  </a:lnTo>
                  <a:lnTo>
                    <a:pt x="1316" y="1013"/>
                  </a:lnTo>
                  <a:lnTo>
                    <a:pt x="1314" y="1011"/>
                  </a:lnTo>
                  <a:lnTo>
                    <a:pt x="1314" y="1013"/>
                  </a:lnTo>
                  <a:lnTo>
                    <a:pt x="1314" y="1013"/>
                  </a:lnTo>
                  <a:lnTo>
                    <a:pt x="1311" y="1013"/>
                  </a:lnTo>
                  <a:lnTo>
                    <a:pt x="1311" y="1013"/>
                  </a:lnTo>
                  <a:lnTo>
                    <a:pt x="1311" y="1011"/>
                  </a:lnTo>
                  <a:lnTo>
                    <a:pt x="1311" y="1009"/>
                  </a:lnTo>
                  <a:lnTo>
                    <a:pt x="1311" y="1009"/>
                  </a:lnTo>
                  <a:lnTo>
                    <a:pt x="1311" y="1006"/>
                  </a:lnTo>
                  <a:lnTo>
                    <a:pt x="1311" y="1006"/>
                  </a:lnTo>
                  <a:lnTo>
                    <a:pt x="1314" y="1004"/>
                  </a:lnTo>
                  <a:lnTo>
                    <a:pt x="1314" y="1004"/>
                  </a:lnTo>
                  <a:lnTo>
                    <a:pt x="1314" y="1002"/>
                  </a:lnTo>
                  <a:lnTo>
                    <a:pt x="1311" y="999"/>
                  </a:lnTo>
                  <a:lnTo>
                    <a:pt x="1314" y="999"/>
                  </a:lnTo>
                  <a:lnTo>
                    <a:pt x="1316" y="997"/>
                  </a:lnTo>
                  <a:lnTo>
                    <a:pt x="1316" y="997"/>
                  </a:lnTo>
                  <a:lnTo>
                    <a:pt x="1316" y="990"/>
                  </a:lnTo>
                  <a:lnTo>
                    <a:pt x="1316" y="985"/>
                  </a:lnTo>
                  <a:lnTo>
                    <a:pt x="1316" y="983"/>
                  </a:lnTo>
                  <a:lnTo>
                    <a:pt x="1318" y="980"/>
                  </a:lnTo>
                  <a:lnTo>
                    <a:pt x="1316" y="980"/>
                  </a:lnTo>
                  <a:lnTo>
                    <a:pt x="1316" y="985"/>
                  </a:lnTo>
                  <a:lnTo>
                    <a:pt x="1314" y="997"/>
                  </a:lnTo>
                  <a:lnTo>
                    <a:pt x="1314" y="999"/>
                  </a:lnTo>
                  <a:lnTo>
                    <a:pt x="1311" y="999"/>
                  </a:lnTo>
                  <a:lnTo>
                    <a:pt x="1311" y="997"/>
                  </a:lnTo>
                  <a:lnTo>
                    <a:pt x="1311" y="995"/>
                  </a:lnTo>
                  <a:lnTo>
                    <a:pt x="1314" y="992"/>
                  </a:lnTo>
                  <a:lnTo>
                    <a:pt x="1314" y="990"/>
                  </a:lnTo>
                  <a:lnTo>
                    <a:pt x="1314" y="985"/>
                  </a:lnTo>
                  <a:lnTo>
                    <a:pt x="1311" y="997"/>
                  </a:lnTo>
                  <a:lnTo>
                    <a:pt x="1311" y="997"/>
                  </a:lnTo>
                  <a:close/>
                  <a:moveTo>
                    <a:pt x="1307" y="590"/>
                  </a:moveTo>
                  <a:lnTo>
                    <a:pt x="1307" y="590"/>
                  </a:lnTo>
                  <a:lnTo>
                    <a:pt x="1304" y="587"/>
                  </a:lnTo>
                  <a:lnTo>
                    <a:pt x="1304" y="587"/>
                  </a:lnTo>
                  <a:lnTo>
                    <a:pt x="1304" y="587"/>
                  </a:lnTo>
                  <a:lnTo>
                    <a:pt x="1302" y="590"/>
                  </a:lnTo>
                  <a:lnTo>
                    <a:pt x="1302" y="590"/>
                  </a:lnTo>
                  <a:lnTo>
                    <a:pt x="1300" y="592"/>
                  </a:lnTo>
                  <a:lnTo>
                    <a:pt x="1300" y="594"/>
                  </a:lnTo>
                  <a:lnTo>
                    <a:pt x="1300" y="594"/>
                  </a:lnTo>
                  <a:lnTo>
                    <a:pt x="1304" y="594"/>
                  </a:lnTo>
                  <a:lnTo>
                    <a:pt x="1304" y="592"/>
                  </a:lnTo>
                  <a:lnTo>
                    <a:pt x="1307" y="590"/>
                  </a:lnTo>
                  <a:lnTo>
                    <a:pt x="1307" y="590"/>
                  </a:lnTo>
                  <a:lnTo>
                    <a:pt x="1307" y="590"/>
                  </a:lnTo>
                  <a:lnTo>
                    <a:pt x="1307" y="590"/>
                  </a:lnTo>
                  <a:close/>
                  <a:moveTo>
                    <a:pt x="1314" y="959"/>
                  </a:move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4" y="957"/>
                  </a:lnTo>
                  <a:lnTo>
                    <a:pt x="1314" y="959"/>
                  </a:lnTo>
                  <a:lnTo>
                    <a:pt x="1314" y="959"/>
                  </a:lnTo>
                  <a:lnTo>
                    <a:pt x="1314" y="959"/>
                  </a:lnTo>
                  <a:lnTo>
                    <a:pt x="1314" y="959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E713148-F120-497D-B710-63481ECB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447" y="4663678"/>
              <a:ext cx="28431" cy="60922"/>
            </a:xfrm>
            <a:custGeom>
              <a:avLst/>
              <a:gdLst>
                <a:gd name="T0" fmla="*/ 2 w 21"/>
                <a:gd name="T1" fmla="*/ 12 h 45"/>
                <a:gd name="T2" fmla="*/ 2 w 21"/>
                <a:gd name="T3" fmla="*/ 15 h 45"/>
                <a:gd name="T4" fmla="*/ 2 w 21"/>
                <a:gd name="T5" fmla="*/ 15 h 45"/>
                <a:gd name="T6" fmla="*/ 5 w 21"/>
                <a:gd name="T7" fmla="*/ 17 h 45"/>
                <a:gd name="T8" fmla="*/ 5 w 21"/>
                <a:gd name="T9" fmla="*/ 19 h 45"/>
                <a:gd name="T10" fmla="*/ 2 w 21"/>
                <a:gd name="T11" fmla="*/ 24 h 45"/>
                <a:gd name="T12" fmla="*/ 2 w 21"/>
                <a:gd name="T13" fmla="*/ 29 h 45"/>
                <a:gd name="T14" fmla="*/ 5 w 21"/>
                <a:gd name="T15" fmla="*/ 31 h 45"/>
                <a:gd name="T16" fmla="*/ 7 w 21"/>
                <a:gd name="T17" fmla="*/ 34 h 45"/>
                <a:gd name="T18" fmla="*/ 7 w 21"/>
                <a:gd name="T19" fmla="*/ 36 h 45"/>
                <a:gd name="T20" fmla="*/ 12 w 21"/>
                <a:gd name="T21" fmla="*/ 38 h 45"/>
                <a:gd name="T22" fmla="*/ 19 w 21"/>
                <a:gd name="T23" fmla="*/ 43 h 45"/>
                <a:gd name="T24" fmla="*/ 21 w 21"/>
                <a:gd name="T25" fmla="*/ 43 h 45"/>
                <a:gd name="T26" fmla="*/ 21 w 21"/>
                <a:gd name="T27" fmla="*/ 45 h 45"/>
                <a:gd name="T28" fmla="*/ 19 w 21"/>
                <a:gd name="T29" fmla="*/ 41 h 45"/>
                <a:gd name="T30" fmla="*/ 17 w 21"/>
                <a:gd name="T31" fmla="*/ 29 h 45"/>
                <a:gd name="T32" fmla="*/ 14 w 21"/>
                <a:gd name="T33" fmla="*/ 19 h 45"/>
                <a:gd name="T34" fmla="*/ 12 w 21"/>
                <a:gd name="T35" fmla="*/ 10 h 45"/>
                <a:gd name="T36" fmla="*/ 10 w 21"/>
                <a:gd name="T37" fmla="*/ 0 h 45"/>
                <a:gd name="T38" fmla="*/ 10 w 21"/>
                <a:gd name="T39" fmla="*/ 3 h 45"/>
                <a:gd name="T40" fmla="*/ 5 w 21"/>
                <a:gd name="T41" fmla="*/ 3 h 45"/>
                <a:gd name="T42" fmla="*/ 5 w 21"/>
                <a:gd name="T43" fmla="*/ 3 h 45"/>
                <a:gd name="T44" fmla="*/ 5 w 21"/>
                <a:gd name="T45" fmla="*/ 5 h 45"/>
                <a:gd name="T46" fmla="*/ 2 w 21"/>
                <a:gd name="T47" fmla="*/ 7 h 45"/>
                <a:gd name="T48" fmla="*/ 2 w 21"/>
                <a:gd name="T49" fmla="*/ 10 h 45"/>
                <a:gd name="T50" fmla="*/ 0 w 21"/>
                <a:gd name="T51" fmla="*/ 10 h 45"/>
                <a:gd name="T52" fmla="*/ 0 w 21"/>
                <a:gd name="T53" fmla="*/ 10 h 45"/>
                <a:gd name="T54" fmla="*/ 2 w 21"/>
                <a:gd name="T5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45">
                  <a:moveTo>
                    <a:pt x="2" y="12"/>
                  </a:moveTo>
                  <a:lnTo>
                    <a:pt x="2" y="15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19" y="41"/>
                  </a:lnTo>
                  <a:lnTo>
                    <a:pt x="17" y="29"/>
                  </a:lnTo>
                  <a:lnTo>
                    <a:pt x="14" y="19"/>
                  </a:lnTo>
                  <a:lnTo>
                    <a:pt x="12" y="1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CF4B5A3-59DA-477B-8FA2-5256D8B3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752" y="4154644"/>
              <a:ext cx="1804634" cy="1743712"/>
            </a:xfrm>
            <a:custGeom>
              <a:avLst/>
              <a:gdLst>
                <a:gd name="T0" fmla="*/ 1302 w 1333"/>
                <a:gd name="T1" fmla="*/ 802 h 1288"/>
                <a:gd name="T2" fmla="*/ 1243 w 1333"/>
                <a:gd name="T3" fmla="*/ 845 h 1288"/>
                <a:gd name="T4" fmla="*/ 1212 w 1333"/>
                <a:gd name="T5" fmla="*/ 845 h 1288"/>
                <a:gd name="T6" fmla="*/ 1186 w 1333"/>
                <a:gd name="T7" fmla="*/ 845 h 1288"/>
                <a:gd name="T8" fmla="*/ 1162 w 1333"/>
                <a:gd name="T9" fmla="*/ 824 h 1288"/>
                <a:gd name="T10" fmla="*/ 1139 w 1333"/>
                <a:gd name="T11" fmla="*/ 821 h 1288"/>
                <a:gd name="T12" fmla="*/ 1068 w 1333"/>
                <a:gd name="T13" fmla="*/ 814 h 1288"/>
                <a:gd name="T14" fmla="*/ 994 w 1333"/>
                <a:gd name="T15" fmla="*/ 772 h 1288"/>
                <a:gd name="T16" fmla="*/ 966 w 1333"/>
                <a:gd name="T17" fmla="*/ 722 h 1288"/>
                <a:gd name="T18" fmla="*/ 930 w 1333"/>
                <a:gd name="T19" fmla="*/ 585 h 1288"/>
                <a:gd name="T20" fmla="*/ 874 w 1333"/>
                <a:gd name="T21" fmla="*/ 414 h 1288"/>
                <a:gd name="T22" fmla="*/ 821 w 1333"/>
                <a:gd name="T23" fmla="*/ 412 h 1288"/>
                <a:gd name="T24" fmla="*/ 805 w 1333"/>
                <a:gd name="T25" fmla="*/ 433 h 1288"/>
                <a:gd name="T26" fmla="*/ 824 w 1333"/>
                <a:gd name="T27" fmla="*/ 400 h 1288"/>
                <a:gd name="T28" fmla="*/ 807 w 1333"/>
                <a:gd name="T29" fmla="*/ 369 h 1288"/>
                <a:gd name="T30" fmla="*/ 781 w 1333"/>
                <a:gd name="T31" fmla="*/ 350 h 1288"/>
                <a:gd name="T32" fmla="*/ 729 w 1333"/>
                <a:gd name="T33" fmla="*/ 346 h 1288"/>
                <a:gd name="T34" fmla="*/ 743 w 1333"/>
                <a:gd name="T35" fmla="*/ 327 h 1288"/>
                <a:gd name="T36" fmla="*/ 698 w 1333"/>
                <a:gd name="T37" fmla="*/ 286 h 1288"/>
                <a:gd name="T38" fmla="*/ 694 w 1333"/>
                <a:gd name="T39" fmla="*/ 251 h 1288"/>
                <a:gd name="T40" fmla="*/ 679 w 1333"/>
                <a:gd name="T41" fmla="*/ 204 h 1288"/>
                <a:gd name="T42" fmla="*/ 653 w 1333"/>
                <a:gd name="T43" fmla="*/ 163 h 1288"/>
                <a:gd name="T44" fmla="*/ 649 w 1333"/>
                <a:gd name="T45" fmla="*/ 109 h 1288"/>
                <a:gd name="T46" fmla="*/ 642 w 1333"/>
                <a:gd name="T47" fmla="*/ 95 h 1288"/>
                <a:gd name="T48" fmla="*/ 630 w 1333"/>
                <a:gd name="T49" fmla="*/ 92 h 1288"/>
                <a:gd name="T50" fmla="*/ 611 w 1333"/>
                <a:gd name="T51" fmla="*/ 95 h 1288"/>
                <a:gd name="T52" fmla="*/ 571 w 1333"/>
                <a:gd name="T53" fmla="*/ 97 h 1288"/>
                <a:gd name="T54" fmla="*/ 578 w 1333"/>
                <a:gd name="T55" fmla="*/ 99 h 1288"/>
                <a:gd name="T56" fmla="*/ 559 w 1333"/>
                <a:gd name="T57" fmla="*/ 92 h 1288"/>
                <a:gd name="T58" fmla="*/ 490 w 1333"/>
                <a:gd name="T59" fmla="*/ 135 h 1288"/>
                <a:gd name="T60" fmla="*/ 495 w 1333"/>
                <a:gd name="T61" fmla="*/ 109 h 1288"/>
                <a:gd name="T62" fmla="*/ 455 w 1333"/>
                <a:gd name="T63" fmla="*/ 83 h 1288"/>
                <a:gd name="T64" fmla="*/ 388 w 1333"/>
                <a:gd name="T65" fmla="*/ 69 h 1288"/>
                <a:gd name="T66" fmla="*/ 360 w 1333"/>
                <a:gd name="T67" fmla="*/ 59 h 1288"/>
                <a:gd name="T68" fmla="*/ 313 w 1333"/>
                <a:gd name="T69" fmla="*/ 24 h 1288"/>
                <a:gd name="T70" fmla="*/ 284 w 1333"/>
                <a:gd name="T71" fmla="*/ 2 h 1288"/>
                <a:gd name="T72" fmla="*/ 100 w 1333"/>
                <a:gd name="T73" fmla="*/ 270 h 1288"/>
                <a:gd name="T74" fmla="*/ 5 w 1333"/>
                <a:gd name="T75" fmla="*/ 471 h 1288"/>
                <a:gd name="T76" fmla="*/ 41 w 1333"/>
                <a:gd name="T77" fmla="*/ 720 h 1288"/>
                <a:gd name="T78" fmla="*/ 76 w 1333"/>
                <a:gd name="T79" fmla="*/ 765 h 1288"/>
                <a:gd name="T80" fmla="*/ 138 w 1333"/>
                <a:gd name="T81" fmla="*/ 765 h 1288"/>
                <a:gd name="T82" fmla="*/ 187 w 1333"/>
                <a:gd name="T83" fmla="*/ 786 h 1288"/>
                <a:gd name="T84" fmla="*/ 216 w 1333"/>
                <a:gd name="T85" fmla="*/ 793 h 1288"/>
                <a:gd name="T86" fmla="*/ 251 w 1333"/>
                <a:gd name="T87" fmla="*/ 810 h 1288"/>
                <a:gd name="T88" fmla="*/ 291 w 1333"/>
                <a:gd name="T89" fmla="*/ 800 h 1288"/>
                <a:gd name="T90" fmla="*/ 343 w 1333"/>
                <a:gd name="T91" fmla="*/ 802 h 1288"/>
                <a:gd name="T92" fmla="*/ 429 w 1333"/>
                <a:gd name="T93" fmla="*/ 762 h 1288"/>
                <a:gd name="T94" fmla="*/ 618 w 1333"/>
                <a:gd name="T95" fmla="*/ 836 h 1288"/>
                <a:gd name="T96" fmla="*/ 689 w 1333"/>
                <a:gd name="T97" fmla="*/ 888 h 1288"/>
                <a:gd name="T98" fmla="*/ 717 w 1333"/>
                <a:gd name="T99" fmla="*/ 897 h 1288"/>
                <a:gd name="T100" fmla="*/ 753 w 1333"/>
                <a:gd name="T101" fmla="*/ 907 h 1288"/>
                <a:gd name="T102" fmla="*/ 869 w 1333"/>
                <a:gd name="T103" fmla="*/ 1056 h 1288"/>
                <a:gd name="T104" fmla="*/ 885 w 1333"/>
                <a:gd name="T105" fmla="*/ 1184 h 1288"/>
                <a:gd name="T106" fmla="*/ 855 w 1333"/>
                <a:gd name="T107" fmla="*/ 1247 h 1288"/>
                <a:gd name="T108" fmla="*/ 982 w 1333"/>
                <a:gd name="T109" fmla="*/ 1217 h 1288"/>
                <a:gd name="T110" fmla="*/ 1110 w 1333"/>
                <a:gd name="T111" fmla="*/ 1117 h 1288"/>
                <a:gd name="T112" fmla="*/ 1094 w 1333"/>
                <a:gd name="T113" fmla="*/ 1091 h 1288"/>
                <a:gd name="T114" fmla="*/ 1226 w 1333"/>
                <a:gd name="T115" fmla="*/ 1018 h 1288"/>
                <a:gd name="T116" fmla="*/ 1250 w 1333"/>
                <a:gd name="T117" fmla="*/ 954 h 1288"/>
                <a:gd name="T118" fmla="*/ 1302 w 1333"/>
                <a:gd name="T119" fmla="*/ 869 h 1288"/>
                <a:gd name="T120" fmla="*/ 1333 w 1333"/>
                <a:gd name="T121" fmla="*/ 833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3" h="1288">
                  <a:moveTo>
                    <a:pt x="1333" y="833"/>
                  </a:moveTo>
                  <a:lnTo>
                    <a:pt x="1330" y="831"/>
                  </a:lnTo>
                  <a:lnTo>
                    <a:pt x="1328" y="831"/>
                  </a:lnTo>
                  <a:lnTo>
                    <a:pt x="1326" y="828"/>
                  </a:lnTo>
                  <a:lnTo>
                    <a:pt x="1323" y="828"/>
                  </a:lnTo>
                  <a:lnTo>
                    <a:pt x="1323" y="824"/>
                  </a:lnTo>
                  <a:lnTo>
                    <a:pt x="1323" y="821"/>
                  </a:lnTo>
                  <a:lnTo>
                    <a:pt x="1321" y="817"/>
                  </a:lnTo>
                  <a:lnTo>
                    <a:pt x="1321" y="812"/>
                  </a:lnTo>
                  <a:lnTo>
                    <a:pt x="1321" y="807"/>
                  </a:lnTo>
                  <a:lnTo>
                    <a:pt x="1321" y="805"/>
                  </a:lnTo>
                  <a:lnTo>
                    <a:pt x="1321" y="802"/>
                  </a:lnTo>
                  <a:lnTo>
                    <a:pt x="1321" y="802"/>
                  </a:lnTo>
                  <a:lnTo>
                    <a:pt x="1316" y="802"/>
                  </a:lnTo>
                  <a:lnTo>
                    <a:pt x="1314" y="802"/>
                  </a:lnTo>
                  <a:lnTo>
                    <a:pt x="1311" y="802"/>
                  </a:lnTo>
                  <a:lnTo>
                    <a:pt x="1307" y="802"/>
                  </a:lnTo>
                  <a:lnTo>
                    <a:pt x="1304" y="802"/>
                  </a:lnTo>
                  <a:lnTo>
                    <a:pt x="1304" y="800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299" y="802"/>
                  </a:lnTo>
                  <a:lnTo>
                    <a:pt x="1299" y="805"/>
                  </a:lnTo>
                  <a:lnTo>
                    <a:pt x="1297" y="805"/>
                  </a:lnTo>
                  <a:lnTo>
                    <a:pt x="1285" y="810"/>
                  </a:lnTo>
                  <a:lnTo>
                    <a:pt x="1285" y="810"/>
                  </a:lnTo>
                  <a:lnTo>
                    <a:pt x="1283" y="812"/>
                  </a:lnTo>
                  <a:lnTo>
                    <a:pt x="1283" y="812"/>
                  </a:lnTo>
                  <a:lnTo>
                    <a:pt x="1281" y="814"/>
                  </a:lnTo>
                  <a:lnTo>
                    <a:pt x="1269" y="821"/>
                  </a:lnTo>
                  <a:lnTo>
                    <a:pt x="1266" y="821"/>
                  </a:lnTo>
                  <a:lnTo>
                    <a:pt x="1264" y="826"/>
                  </a:lnTo>
                  <a:lnTo>
                    <a:pt x="1252" y="836"/>
                  </a:lnTo>
                  <a:lnTo>
                    <a:pt x="1247" y="836"/>
                  </a:lnTo>
                  <a:lnTo>
                    <a:pt x="1247" y="838"/>
                  </a:lnTo>
                  <a:lnTo>
                    <a:pt x="1245" y="840"/>
                  </a:lnTo>
                  <a:lnTo>
                    <a:pt x="1245" y="840"/>
                  </a:lnTo>
                  <a:lnTo>
                    <a:pt x="1245" y="845"/>
                  </a:lnTo>
                  <a:lnTo>
                    <a:pt x="1243" y="845"/>
                  </a:lnTo>
                  <a:lnTo>
                    <a:pt x="1243" y="845"/>
                  </a:lnTo>
                  <a:lnTo>
                    <a:pt x="1240" y="847"/>
                  </a:lnTo>
                  <a:lnTo>
                    <a:pt x="1238" y="847"/>
                  </a:lnTo>
                  <a:lnTo>
                    <a:pt x="1238" y="847"/>
                  </a:lnTo>
                  <a:lnTo>
                    <a:pt x="1236" y="847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1" y="845"/>
                  </a:lnTo>
                  <a:lnTo>
                    <a:pt x="1231" y="843"/>
                  </a:lnTo>
                  <a:lnTo>
                    <a:pt x="1228" y="843"/>
                  </a:lnTo>
                  <a:lnTo>
                    <a:pt x="1228" y="843"/>
                  </a:lnTo>
                  <a:lnTo>
                    <a:pt x="1226" y="843"/>
                  </a:lnTo>
                  <a:lnTo>
                    <a:pt x="1226" y="840"/>
                  </a:lnTo>
                  <a:lnTo>
                    <a:pt x="1224" y="840"/>
                  </a:lnTo>
                  <a:lnTo>
                    <a:pt x="1219" y="840"/>
                  </a:lnTo>
                  <a:lnTo>
                    <a:pt x="1217" y="840"/>
                  </a:lnTo>
                  <a:lnTo>
                    <a:pt x="1212" y="843"/>
                  </a:lnTo>
                  <a:lnTo>
                    <a:pt x="1212" y="843"/>
                  </a:lnTo>
                  <a:lnTo>
                    <a:pt x="1212" y="845"/>
                  </a:lnTo>
                  <a:lnTo>
                    <a:pt x="1212" y="845"/>
                  </a:lnTo>
                  <a:lnTo>
                    <a:pt x="1212" y="845"/>
                  </a:lnTo>
                  <a:lnTo>
                    <a:pt x="1212" y="847"/>
                  </a:lnTo>
                  <a:lnTo>
                    <a:pt x="1212" y="847"/>
                  </a:lnTo>
                  <a:lnTo>
                    <a:pt x="1210" y="847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5" y="850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0" y="847"/>
                  </a:lnTo>
                  <a:lnTo>
                    <a:pt x="1200" y="847"/>
                  </a:lnTo>
                  <a:lnTo>
                    <a:pt x="1198" y="847"/>
                  </a:lnTo>
                  <a:lnTo>
                    <a:pt x="1195" y="847"/>
                  </a:lnTo>
                  <a:lnTo>
                    <a:pt x="1191" y="847"/>
                  </a:lnTo>
                  <a:lnTo>
                    <a:pt x="1188" y="847"/>
                  </a:lnTo>
                  <a:lnTo>
                    <a:pt x="1186" y="847"/>
                  </a:lnTo>
                  <a:lnTo>
                    <a:pt x="1186" y="845"/>
                  </a:lnTo>
                  <a:lnTo>
                    <a:pt x="1186" y="845"/>
                  </a:lnTo>
                  <a:lnTo>
                    <a:pt x="1184" y="843"/>
                  </a:lnTo>
                  <a:lnTo>
                    <a:pt x="1184" y="843"/>
                  </a:lnTo>
                  <a:lnTo>
                    <a:pt x="1181" y="840"/>
                  </a:lnTo>
                  <a:lnTo>
                    <a:pt x="1181" y="840"/>
                  </a:lnTo>
                  <a:lnTo>
                    <a:pt x="1179" y="838"/>
                  </a:lnTo>
                  <a:lnTo>
                    <a:pt x="1179" y="836"/>
                  </a:lnTo>
                  <a:lnTo>
                    <a:pt x="1179" y="836"/>
                  </a:lnTo>
                  <a:lnTo>
                    <a:pt x="1176" y="833"/>
                  </a:lnTo>
                  <a:lnTo>
                    <a:pt x="1176" y="833"/>
                  </a:lnTo>
                  <a:lnTo>
                    <a:pt x="1176" y="833"/>
                  </a:lnTo>
                  <a:lnTo>
                    <a:pt x="1174" y="833"/>
                  </a:lnTo>
                  <a:lnTo>
                    <a:pt x="1174" y="831"/>
                  </a:lnTo>
                  <a:lnTo>
                    <a:pt x="1172" y="828"/>
                  </a:lnTo>
                  <a:lnTo>
                    <a:pt x="1172" y="826"/>
                  </a:lnTo>
                  <a:lnTo>
                    <a:pt x="1169" y="824"/>
                  </a:lnTo>
                  <a:lnTo>
                    <a:pt x="1169" y="824"/>
                  </a:lnTo>
                  <a:lnTo>
                    <a:pt x="1167" y="821"/>
                  </a:lnTo>
                  <a:lnTo>
                    <a:pt x="1165" y="821"/>
                  </a:lnTo>
                  <a:lnTo>
                    <a:pt x="1165" y="821"/>
                  </a:lnTo>
                  <a:lnTo>
                    <a:pt x="1162" y="824"/>
                  </a:lnTo>
                  <a:lnTo>
                    <a:pt x="1162" y="824"/>
                  </a:lnTo>
                  <a:lnTo>
                    <a:pt x="1162" y="824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8"/>
                  </a:lnTo>
                  <a:lnTo>
                    <a:pt x="1165" y="828"/>
                  </a:lnTo>
                  <a:lnTo>
                    <a:pt x="1165" y="831"/>
                  </a:lnTo>
                  <a:lnTo>
                    <a:pt x="1162" y="833"/>
                  </a:lnTo>
                  <a:lnTo>
                    <a:pt x="1162" y="833"/>
                  </a:lnTo>
                  <a:lnTo>
                    <a:pt x="1160" y="833"/>
                  </a:lnTo>
                  <a:lnTo>
                    <a:pt x="1157" y="833"/>
                  </a:lnTo>
                  <a:lnTo>
                    <a:pt x="1155" y="833"/>
                  </a:lnTo>
                  <a:lnTo>
                    <a:pt x="1153" y="833"/>
                  </a:lnTo>
                  <a:lnTo>
                    <a:pt x="1150" y="831"/>
                  </a:lnTo>
                  <a:lnTo>
                    <a:pt x="1148" y="831"/>
                  </a:lnTo>
                  <a:lnTo>
                    <a:pt x="1146" y="831"/>
                  </a:lnTo>
                  <a:lnTo>
                    <a:pt x="1143" y="828"/>
                  </a:lnTo>
                  <a:lnTo>
                    <a:pt x="1141" y="828"/>
                  </a:lnTo>
                  <a:lnTo>
                    <a:pt x="1139" y="826"/>
                  </a:lnTo>
                  <a:lnTo>
                    <a:pt x="1139" y="826"/>
                  </a:lnTo>
                  <a:lnTo>
                    <a:pt x="1139" y="824"/>
                  </a:lnTo>
                  <a:lnTo>
                    <a:pt x="1139" y="821"/>
                  </a:lnTo>
                  <a:lnTo>
                    <a:pt x="1136" y="821"/>
                  </a:lnTo>
                  <a:lnTo>
                    <a:pt x="1136" y="819"/>
                  </a:lnTo>
                  <a:lnTo>
                    <a:pt x="1134" y="819"/>
                  </a:lnTo>
                  <a:lnTo>
                    <a:pt x="1131" y="817"/>
                  </a:lnTo>
                  <a:lnTo>
                    <a:pt x="1131" y="817"/>
                  </a:lnTo>
                  <a:lnTo>
                    <a:pt x="1129" y="817"/>
                  </a:lnTo>
                  <a:lnTo>
                    <a:pt x="1129" y="817"/>
                  </a:lnTo>
                  <a:lnTo>
                    <a:pt x="1127" y="817"/>
                  </a:lnTo>
                  <a:lnTo>
                    <a:pt x="1122" y="814"/>
                  </a:lnTo>
                  <a:lnTo>
                    <a:pt x="1110" y="812"/>
                  </a:lnTo>
                  <a:lnTo>
                    <a:pt x="1108" y="812"/>
                  </a:lnTo>
                  <a:lnTo>
                    <a:pt x="1108" y="812"/>
                  </a:lnTo>
                  <a:lnTo>
                    <a:pt x="1105" y="812"/>
                  </a:lnTo>
                  <a:lnTo>
                    <a:pt x="1094" y="810"/>
                  </a:lnTo>
                  <a:lnTo>
                    <a:pt x="1087" y="812"/>
                  </a:lnTo>
                  <a:lnTo>
                    <a:pt x="1082" y="812"/>
                  </a:lnTo>
                  <a:lnTo>
                    <a:pt x="1072" y="812"/>
                  </a:lnTo>
                  <a:lnTo>
                    <a:pt x="1070" y="814"/>
                  </a:lnTo>
                  <a:lnTo>
                    <a:pt x="1068" y="814"/>
                  </a:lnTo>
                  <a:lnTo>
                    <a:pt x="1068" y="814"/>
                  </a:lnTo>
                  <a:lnTo>
                    <a:pt x="1068" y="814"/>
                  </a:lnTo>
                  <a:lnTo>
                    <a:pt x="1065" y="814"/>
                  </a:lnTo>
                  <a:lnTo>
                    <a:pt x="1063" y="814"/>
                  </a:lnTo>
                  <a:lnTo>
                    <a:pt x="1044" y="814"/>
                  </a:lnTo>
                  <a:lnTo>
                    <a:pt x="1044" y="814"/>
                  </a:lnTo>
                  <a:lnTo>
                    <a:pt x="1042" y="812"/>
                  </a:lnTo>
                  <a:lnTo>
                    <a:pt x="1042" y="812"/>
                  </a:lnTo>
                  <a:lnTo>
                    <a:pt x="1039" y="810"/>
                  </a:lnTo>
                  <a:lnTo>
                    <a:pt x="1030" y="807"/>
                  </a:lnTo>
                  <a:lnTo>
                    <a:pt x="1027" y="805"/>
                  </a:lnTo>
                  <a:lnTo>
                    <a:pt x="1025" y="802"/>
                  </a:lnTo>
                  <a:lnTo>
                    <a:pt x="1020" y="798"/>
                  </a:lnTo>
                  <a:lnTo>
                    <a:pt x="1020" y="798"/>
                  </a:lnTo>
                  <a:lnTo>
                    <a:pt x="1020" y="795"/>
                  </a:lnTo>
                  <a:lnTo>
                    <a:pt x="1018" y="793"/>
                  </a:lnTo>
                  <a:lnTo>
                    <a:pt x="1018" y="793"/>
                  </a:lnTo>
                  <a:lnTo>
                    <a:pt x="1013" y="791"/>
                  </a:lnTo>
                  <a:lnTo>
                    <a:pt x="1011" y="788"/>
                  </a:lnTo>
                  <a:lnTo>
                    <a:pt x="1006" y="779"/>
                  </a:lnTo>
                  <a:lnTo>
                    <a:pt x="1001" y="776"/>
                  </a:lnTo>
                  <a:lnTo>
                    <a:pt x="999" y="774"/>
                  </a:lnTo>
                  <a:lnTo>
                    <a:pt x="994" y="772"/>
                  </a:lnTo>
                  <a:lnTo>
                    <a:pt x="992" y="769"/>
                  </a:lnTo>
                  <a:lnTo>
                    <a:pt x="989" y="765"/>
                  </a:lnTo>
                  <a:lnTo>
                    <a:pt x="987" y="762"/>
                  </a:lnTo>
                  <a:lnTo>
                    <a:pt x="982" y="760"/>
                  </a:lnTo>
                  <a:lnTo>
                    <a:pt x="980" y="757"/>
                  </a:lnTo>
                  <a:lnTo>
                    <a:pt x="980" y="755"/>
                  </a:lnTo>
                  <a:lnTo>
                    <a:pt x="980" y="750"/>
                  </a:lnTo>
                  <a:lnTo>
                    <a:pt x="980" y="748"/>
                  </a:lnTo>
                  <a:lnTo>
                    <a:pt x="978" y="746"/>
                  </a:lnTo>
                  <a:lnTo>
                    <a:pt x="978" y="743"/>
                  </a:lnTo>
                  <a:lnTo>
                    <a:pt x="978" y="7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973" y="739"/>
                  </a:lnTo>
                  <a:lnTo>
                    <a:pt x="971" y="739"/>
                  </a:lnTo>
                  <a:lnTo>
                    <a:pt x="968" y="736"/>
                  </a:lnTo>
                  <a:lnTo>
                    <a:pt x="968" y="734"/>
                  </a:lnTo>
                  <a:lnTo>
                    <a:pt x="966" y="731"/>
                  </a:lnTo>
                  <a:lnTo>
                    <a:pt x="966" y="727"/>
                  </a:lnTo>
                  <a:lnTo>
                    <a:pt x="966" y="724"/>
                  </a:lnTo>
                  <a:lnTo>
                    <a:pt x="966" y="722"/>
                  </a:lnTo>
                  <a:lnTo>
                    <a:pt x="966" y="720"/>
                  </a:lnTo>
                  <a:lnTo>
                    <a:pt x="966" y="717"/>
                  </a:lnTo>
                  <a:lnTo>
                    <a:pt x="966" y="715"/>
                  </a:lnTo>
                  <a:lnTo>
                    <a:pt x="963" y="713"/>
                  </a:lnTo>
                  <a:lnTo>
                    <a:pt x="963" y="710"/>
                  </a:lnTo>
                  <a:lnTo>
                    <a:pt x="963" y="708"/>
                  </a:lnTo>
                  <a:lnTo>
                    <a:pt x="963" y="705"/>
                  </a:lnTo>
                  <a:lnTo>
                    <a:pt x="961" y="703"/>
                  </a:lnTo>
                  <a:lnTo>
                    <a:pt x="961" y="698"/>
                  </a:lnTo>
                  <a:lnTo>
                    <a:pt x="959" y="694"/>
                  </a:lnTo>
                  <a:lnTo>
                    <a:pt x="956" y="682"/>
                  </a:lnTo>
                  <a:lnTo>
                    <a:pt x="954" y="672"/>
                  </a:lnTo>
                  <a:lnTo>
                    <a:pt x="952" y="663"/>
                  </a:lnTo>
                  <a:lnTo>
                    <a:pt x="949" y="653"/>
                  </a:lnTo>
                  <a:lnTo>
                    <a:pt x="947" y="644"/>
                  </a:lnTo>
                  <a:lnTo>
                    <a:pt x="945" y="634"/>
                  </a:lnTo>
                  <a:lnTo>
                    <a:pt x="940" y="623"/>
                  </a:lnTo>
                  <a:lnTo>
                    <a:pt x="937" y="613"/>
                  </a:lnTo>
                  <a:lnTo>
                    <a:pt x="935" y="604"/>
                  </a:lnTo>
                  <a:lnTo>
                    <a:pt x="933" y="594"/>
                  </a:lnTo>
                  <a:lnTo>
                    <a:pt x="930" y="585"/>
                  </a:lnTo>
                  <a:lnTo>
                    <a:pt x="928" y="573"/>
                  </a:lnTo>
                  <a:lnTo>
                    <a:pt x="926" y="563"/>
                  </a:lnTo>
                  <a:lnTo>
                    <a:pt x="921" y="554"/>
                  </a:lnTo>
                  <a:lnTo>
                    <a:pt x="918" y="544"/>
                  </a:lnTo>
                  <a:lnTo>
                    <a:pt x="916" y="535"/>
                  </a:lnTo>
                  <a:lnTo>
                    <a:pt x="914" y="526"/>
                  </a:lnTo>
                  <a:lnTo>
                    <a:pt x="911" y="514"/>
                  </a:lnTo>
                  <a:lnTo>
                    <a:pt x="909" y="504"/>
                  </a:lnTo>
                  <a:lnTo>
                    <a:pt x="907" y="495"/>
                  </a:lnTo>
                  <a:lnTo>
                    <a:pt x="902" y="485"/>
                  </a:lnTo>
                  <a:lnTo>
                    <a:pt x="900" y="476"/>
                  </a:lnTo>
                  <a:lnTo>
                    <a:pt x="897" y="464"/>
                  </a:lnTo>
                  <a:lnTo>
                    <a:pt x="895" y="454"/>
                  </a:lnTo>
                  <a:lnTo>
                    <a:pt x="892" y="445"/>
                  </a:lnTo>
                  <a:lnTo>
                    <a:pt x="890" y="436"/>
                  </a:lnTo>
                  <a:lnTo>
                    <a:pt x="885" y="426"/>
                  </a:lnTo>
                  <a:lnTo>
                    <a:pt x="885" y="424"/>
                  </a:lnTo>
                  <a:lnTo>
                    <a:pt x="883" y="419"/>
                  </a:lnTo>
                  <a:lnTo>
                    <a:pt x="874" y="417"/>
                  </a:lnTo>
                  <a:lnTo>
                    <a:pt x="874" y="417"/>
                  </a:lnTo>
                  <a:lnTo>
                    <a:pt x="874" y="414"/>
                  </a:lnTo>
                  <a:lnTo>
                    <a:pt x="869" y="410"/>
                  </a:lnTo>
                  <a:lnTo>
                    <a:pt x="866" y="410"/>
                  </a:lnTo>
                  <a:lnTo>
                    <a:pt x="859" y="407"/>
                  </a:lnTo>
                  <a:lnTo>
                    <a:pt x="857" y="405"/>
                  </a:lnTo>
                  <a:lnTo>
                    <a:pt x="852" y="402"/>
                  </a:lnTo>
                  <a:lnTo>
                    <a:pt x="852" y="402"/>
                  </a:lnTo>
                  <a:lnTo>
                    <a:pt x="847" y="402"/>
                  </a:lnTo>
                  <a:lnTo>
                    <a:pt x="847" y="402"/>
                  </a:lnTo>
                  <a:lnTo>
                    <a:pt x="845" y="400"/>
                  </a:lnTo>
                  <a:lnTo>
                    <a:pt x="845" y="400"/>
                  </a:lnTo>
                  <a:lnTo>
                    <a:pt x="843" y="400"/>
                  </a:lnTo>
                  <a:lnTo>
                    <a:pt x="840" y="402"/>
                  </a:lnTo>
                  <a:lnTo>
                    <a:pt x="838" y="400"/>
                  </a:lnTo>
                  <a:lnTo>
                    <a:pt x="838" y="400"/>
                  </a:lnTo>
                  <a:lnTo>
                    <a:pt x="829" y="400"/>
                  </a:lnTo>
                  <a:lnTo>
                    <a:pt x="829" y="400"/>
                  </a:lnTo>
                  <a:lnTo>
                    <a:pt x="826" y="402"/>
                  </a:lnTo>
                  <a:lnTo>
                    <a:pt x="824" y="407"/>
                  </a:lnTo>
                  <a:lnTo>
                    <a:pt x="821" y="410"/>
                  </a:lnTo>
                  <a:lnTo>
                    <a:pt x="821" y="412"/>
                  </a:lnTo>
                  <a:lnTo>
                    <a:pt x="821" y="412"/>
                  </a:lnTo>
                  <a:lnTo>
                    <a:pt x="819" y="414"/>
                  </a:lnTo>
                  <a:lnTo>
                    <a:pt x="817" y="419"/>
                  </a:lnTo>
                  <a:lnTo>
                    <a:pt x="817" y="419"/>
                  </a:lnTo>
                  <a:lnTo>
                    <a:pt x="817" y="419"/>
                  </a:lnTo>
                  <a:lnTo>
                    <a:pt x="817" y="421"/>
                  </a:lnTo>
                  <a:lnTo>
                    <a:pt x="817" y="421"/>
                  </a:lnTo>
                  <a:lnTo>
                    <a:pt x="817" y="421"/>
                  </a:lnTo>
                  <a:lnTo>
                    <a:pt x="814" y="424"/>
                  </a:lnTo>
                  <a:lnTo>
                    <a:pt x="812" y="424"/>
                  </a:lnTo>
                  <a:lnTo>
                    <a:pt x="810" y="424"/>
                  </a:lnTo>
                  <a:lnTo>
                    <a:pt x="810" y="426"/>
                  </a:lnTo>
                  <a:lnTo>
                    <a:pt x="807" y="428"/>
                  </a:lnTo>
                  <a:lnTo>
                    <a:pt x="807" y="436"/>
                  </a:lnTo>
                  <a:lnTo>
                    <a:pt x="805" y="438"/>
                  </a:lnTo>
                  <a:lnTo>
                    <a:pt x="805" y="438"/>
                  </a:lnTo>
                  <a:lnTo>
                    <a:pt x="807" y="436"/>
                  </a:lnTo>
                  <a:lnTo>
                    <a:pt x="807" y="436"/>
                  </a:lnTo>
                  <a:lnTo>
                    <a:pt x="807" y="433"/>
                  </a:lnTo>
                  <a:lnTo>
                    <a:pt x="805" y="433"/>
                  </a:lnTo>
                  <a:lnTo>
                    <a:pt x="805" y="433"/>
                  </a:lnTo>
                  <a:lnTo>
                    <a:pt x="805" y="433"/>
                  </a:lnTo>
                  <a:lnTo>
                    <a:pt x="805" y="436"/>
                  </a:lnTo>
                  <a:lnTo>
                    <a:pt x="803" y="436"/>
                  </a:lnTo>
                  <a:lnTo>
                    <a:pt x="803" y="433"/>
                  </a:lnTo>
                  <a:lnTo>
                    <a:pt x="803" y="433"/>
                  </a:lnTo>
                  <a:lnTo>
                    <a:pt x="803" y="431"/>
                  </a:lnTo>
                  <a:lnTo>
                    <a:pt x="807" y="428"/>
                  </a:lnTo>
                  <a:lnTo>
                    <a:pt x="807" y="428"/>
                  </a:lnTo>
                  <a:lnTo>
                    <a:pt x="807" y="426"/>
                  </a:lnTo>
                  <a:lnTo>
                    <a:pt x="807" y="424"/>
                  </a:lnTo>
                  <a:lnTo>
                    <a:pt x="810" y="424"/>
                  </a:lnTo>
                  <a:lnTo>
                    <a:pt x="812" y="419"/>
                  </a:lnTo>
                  <a:lnTo>
                    <a:pt x="812" y="419"/>
                  </a:lnTo>
                  <a:lnTo>
                    <a:pt x="814" y="419"/>
                  </a:lnTo>
                  <a:lnTo>
                    <a:pt x="814" y="417"/>
                  </a:lnTo>
                  <a:lnTo>
                    <a:pt x="814" y="417"/>
                  </a:lnTo>
                  <a:lnTo>
                    <a:pt x="814" y="414"/>
                  </a:lnTo>
                  <a:lnTo>
                    <a:pt x="814" y="414"/>
                  </a:lnTo>
                  <a:lnTo>
                    <a:pt x="814" y="410"/>
                  </a:lnTo>
                  <a:lnTo>
                    <a:pt x="817" y="407"/>
                  </a:lnTo>
                  <a:lnTo>
                    <a:pt x="819" y="405"/>
                  </a:lnTo>
                  <a:lnTo>
                    <a:pt x="824" y="400"/>
                  </a:lnTo>
                  <a:lnTo>
                    <a:pt x="826" y="400"/>
                  </a:lnTo>
                  <a:lnTo>
                    <a:pt x="826" y="400"/>
                  </a:lnTo>
                  <a:lnTo>
                    <a:pt x="826" y="398"/>
                  </a:lnTo>
                  <a:lnTo>
                    <a:pt x="824" y="395"/>
                  </a:lnTo>
                  <a:lnTo>
                    <a:pt x="824" y="391"/>
                  </a:lnTo>
                  <a:lnTo>
                    <a:pt x="824" y="388"/>
                  </a:lnTo>
                  <a:lnTo>
                    <a:pt x="821" y="388"/>
                  </a:lnTo>
                  <a:lnTo>
                    <a:pt x="821" y="388"/>
                  </a:lnTo>
                  <a:lnTo>
                    <a:pt x="819" y="388"/>
                  </a:lnTo>
                  <a:lnTo>
                    <a:pt x="819" y="386"/>
                  </a:lnTo>
                  <a:lnTo>
                    <a:pt x="817" y="386"/>
                  </a:lnTo>
                  <a:lnTo>
                    <a:pt x="814" y="381"/>
                  </a:lnTo>
                  <a:lnTo>
                    <a:pt x="812" y="379"/>
                  </a:lnTo>
                  <a:lnTo>
                    <a:pt x="810" y="374"/>
                  </a:lnTo>
                  <a:lnTo>
                    <a:pt x="810" y="374"/>
                  </a:lnTo>
                  <a:lnTo>
                    <a:pt x="810" y="372"/>
                  </a:lnTo>
                  <a:lnTo>
                    <a:pt x="810" y="372"/>
                  </a:lnTo>
                  <a:lnTo>
                    <a:pt x="810" y="372"/>
                  </a:lnTo>
                  <a:lnTo>
                    <a:pt x="807" y="369"/>
                  </a:lnTo>
                  <a:lnTo>
                    <a:pt x="807" y="369"/>
                  </a:lnTo>
                  <a:lnTo>
                    <a:pt x="807" y="369"/>
                  </a:lnTo>
                  <a:lnTo>
                    <a:pt x="805" y="369"/>
                  </a:lnTo>
                  <a:lnTo>
                    <a:pt x="805" y="367"/>
                  </a:lnTo>
                  <a:lnTo>
                    <a:pt x="803" y="365"/>
                  </a:lnTo>
                  <a:lnTo>
                    <a:pt x="800" y="365"/>
                  </a:lnTo>
                  <a:lnTo>
                    <a:pt x="798" y="362"/>
                  </a:lnTo>
                  <a:lnTo>
                    <a:pt x="795" y="362"/>
                  </a:lnTo>
                  <a:lnTo>
                    <a:pt x="795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57"/>
                  </a:lnTo>
                  <a:lnTo>
                    <a:pt x="793" y="357"/>
                  </a:lnTo>
                  <a:lnTo>
                    <a:pt x="791" y="360"/>
                  </a:lnTo>
                  <a:lnTo>
                    <a:pt x="791" y="360"/>
                  </a:lnTo>
                  <a:lnTo>
                    <a:pt x="788" y="357"/>
                  </a:lnTo>
                  <a:lnTo>
                    <a:pt x="786" y="357"/>
                  </a:lnTo>
                  <a:lnTo>
                    <a:pt x="786" y="355"/>
                  </a:lnTo>
                  <a:lnTo>
                    <a:pt x="786" y="355"/>
                  </a:lnTo>
                  <a:lnTo>
                    <a:pt x="784" y="353"/>
                  </a:lnTo>
                  <a:lnTo>
                    <a:pt x="781" y="350"/>
                  </a:lnTo>
                  <a:lnTo>
                    <a:pt x="781" y="350"/>
                  </a:lnTo>
                  <a:lnTo>
                    <a:pt x="781" y="350"/>
                  </a:lnTo>
                  <a:lnTo>
                    <a:pt x="777" y="350"/>
                  </a:lnTo>
                  <a:lnTo>
                    <a:pt x="777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72" y="348"/>
                  </a:lnTo>
                  <a:lnTo>
                    <a:pt x="767" y="348"/>
                  </a:lnTo>
                  <a:lnTo>
                    <a:pt x="765" y="346"/>
                  </a:lnTo>
                  <a:lnTo>
                    <a:pt x="760" y="346"/>
                  </a:lnTo>
                  <a:lnTo>
                    <a:pt x="758" y="346"/>
                  </a:lnTo>
                  <a:lnTo>
                    <a:pt x="753" y="341"/>
                  </a:lnTo>
                  <a:lnTo>
                    <a:pt x="750" y="339"/>
                  </a:lnTo>
                  <a:lnTo>
                    <a:pt x="748" y="336"/>
                  </a:lnTo>
                  <a:lnTo>
                    <a:pt x="736" y="339"/>
                  </a:lnTo>
                  <a:lnTo>
                    <a:pt x="734" y="341"/>
                  </a:lnTo>
                  <a:lnTo>
                    <a:pt x="732" y="343"/>
                  </a:lnTo>
                  <a:lnTo>
                    <a:pt x="732" y="343"/>
                  </a:lnTo>
                  <a:lnTo>
                    <a:pt x="729" y="346"/>
                  </a:lnTo>
                  <a:lnTo>
                    <a:pt x="729" y="346"/>
                  </a:lnTo>
                  <a:lnTo>
                    <a:pt x="729" y="343"/>
                  </a:lnTo>
                  <a:lnTo>
                    <a:pt x="732" y="341"/>
                  </a:lnTo>
                  <a:lnTo>
                    <a:pt x="732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32" y="339"/>
                  </a:lnTo>
                  <a:lnTo>
                    <a:pt x="732" y="339"/>
                  </a:lnTo>
                  <a:lnTo>
                    <a:pt x="734" y="339"/>
                  </a:lnTo>
                  <a:lnTo>
                    <a:pt x="734" y="339"/>
                  </a:lnTo>
                  <a:lnTo>
                    <a:pt x="734" y="339"/>
                  </a:lnTo>
                  <a:lnTo>
                    <a:pt x="734" y="336"/>
                  </a:lnTo>
                  <a:lnTo>
                    <a:pt x="736" y="336"/>
                  </a:lnTo>
                  <a:lnTo>
                    <a:pt x="741" y="331"/>
                  </a:lnTo>
                  <a:lnTo>
                    <a:pt x="743" y="331"/>
                  </a:lnTo>
                  <a:lnTo>
                    <a:pt x="748" y="331"/>
                  </a:lnTo>
                  <a:lnTo>
                    <a:pt x="748" y="329"/>
                  </a:lnTo>
                  <a:lnTo>
                    <a:pt x="743" y="329"/>
                  </a:lnTo>
                  <a:lnTo>
                    <a:pt x="743" y="327"/>
                  </a:lnTo>
                  <a:lnTo>
                    <a:pt x="743" y="327"/>
                  </a:lnTo>
                  <a:lnTo>
                    <a:pt x="741" y="324"/>
                  </a:lnTo>
                  <a:lnTo>
                    <a:pt x="741" y="322"/>
                  </a:lnTo>
                  <a:lnTo>
                    <a:pt x="741" y="320"/>
                  </a:lnTo>
                  <a:lnTo>
                    <a:pt x="741" y="320"/>
                  </a:lnTo>
                  <a:lnTo>
                    <a:pt x="741" y="317"/>
                  </a:lnTo>
                  <a:lnTo>
                    <a:pt x="734" y="315"/>
                  </a:lnTo>
                  <a:lnTo>
                    <a:pt x="732" y="315"/>
                  </a:lnTo>
                  <a:lnTo>
                    <a:pt x="732" y="312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7" y="303"/>
                  </a:lnTo>
                  <a:lnTo>
                    <a:pt x="717" y="303"/>
                  </a:lnTo>
                  <a:lnTo>
                    <a:pt x="713" y="298"/>
                  </a:lnTo>
                  <a:lnTo>
                    <a:pt x="710" y="296"/>
                  </a:lnTo>
                  <a:lnTo>
                    <a:pt x="710" y="294"/>
                  </a:lnTo>
                  <a:lnTo>
                    <a:pt x="710" y="294"/>
                  </a:lnTo>
                  <a:lnTo>
                    <a:pt x="706" y="291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8" y="286"/>
                  </a:lnTo>
                  <a:lnTo>
                    <a:pt x="698" y="286"/>
                  </a:lnTo>
                  <a:lnTo>
                    <a:pt x="696" y="286"/>
                  </a:lnTo>
                  <a:lnTo>
                    <a:pt x="696" y="286"/>
                  </a:lnTo>
                  <a:lnTo>
                    <a:pt x="694" y="284"/>
                  </a:lnTo>
                  <a:lnTo>
                    <a:pt x="691" y="282"/>
                  </a:lnTo>
                  <a:lnTo>
                    <a:pt x="689" y="282"/>
                  </a:lnTo>
                  <a:lnTo>
                    <a:pt x="691" y="282"/>
                  </a:lnTo>
                  <a:lnTo>
                    <a:pt x="691" y="279"/>
                  </a:lnTo>
                  <a:lnTo>
                    <a:pt x="689" y="279"/>
                  </a:lnTo>
                  <a:lnTo>
                    <a:pt x="689" y="277"/>
                  </a:lnTo>
                  <a:lnTo>
                    <a:pt x="689" y="277"/>
                  </a:lnTo>
                  <a:lnTo>
                    <a:pt x="687" y="270"/>
                  </a:lnTo>
                  <a:lnTo>
                    <a:pt x="687" y="267"/>
                  </a:lnTo>
                  <a:lnTo>
                    <a:pt x="687" y="260"/>
                  </a:lnTo>
                  <a:lnTo>
                    <a:pt x="687" y="260"/>
                  </a:lnTo>
                  <a:lnTo>
                    <a:pt x="687" y="258"/>
                  </a:lnTo>
                  <a:lnTo>
                    <a:pt x="689" y="258"/>
                  </a:lnTo>
                  <a:lnTo>
                    <a:pt x="689" y="258"/>
                  </a:lnTo>
                  <a:lnTo>
                    <a:pt x="689" y="258"/>
                  </a:lnTo>
                  <a:lnTo>
                    <a:pt x="691" y="256"/>
                  </a:lnTo>
                  <a:lnTo>
                    <a:pt x="694" y="253"/>
                  </a:lnTo>
                  <a:lnTo>
                    <a:pt x="694" y="251"/>
                  </a:lnTo>
                  <a:lnTo>
                    <a:pt x="691" y="251"/>
                  </a:lnTo>
                  <a:lnTo>
                    <a:pt x="687" y="239"/>
                  </a:lnTo>
                  <a:lnTo>
                    <a:pt x="687" y="237"/>
                  </a:lnTo>
                  <a:lnTo>
                    <a:pt x="684" y="234"/>
                  </a:lnTo>
                  <a:lnTo>
                    <a:pt x="684" y="234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30"/>
                  </a:lnTo>
                  <a:lnTo>
                    <a:pt x="682" y="227"/>
                  </a:lnTo>
                  <a:lnTo>
                    <a:pt x="682" y="227"/>
                  </a:lnTo>
                  <a:lnTo>
                    <a:pt x="679" y="225"/>
                  </a:lnTo>
                  <a:lnTo>
                    <a:pt x="679" y="223"/>
                  </a:lnTo>
                  <a:lnTo>
                    <a:pt x="679" y="220"/>
                  </a:lnTo>
                  <a:lnTo>
                    <a:pt x="679" y="220"/>
                  </a:lnTo>
                  <a:lnTo>
                    <a:pt x="679" y="218"/>
                  </a:lnTo>
                  <a:lnTo>
                    <a:pt x="682" y="213"/>
                  </a:lnTo>
                  <a:lnTo>
                    <a:pt x="682" y="211"/>
                  </a:lnTo>
                  <a:lnTo>
                    <a:pt x="682" y="208"/>
                  </a:lnTo>
                  <a:lnTo>
                    <a:pt x="679" y="206"/>
                  </a:lnTo>
                  <a:lnTo>
                    <a:pt x="679" y="204"/>
                  </a:lnTo>
                  <a:lnTo>
                    <a:pt x="679" y="204"/>
                  </a:lnTo>
                  <a:lnTo>
                    <a:pt x="677" y="199"/>
                  </a:lnTo>
                  <a:lnTo>
                    <a:pt x="677" y="199"/>
                  </a:lnTo>
                  <a:lnTo>
                    <a:pt x="675" y="196"/>
                  </a:lnTo>
                  <a:lnTo>
                    <a:pt x="670" y="185"/>
                  </a:lnTo>
                  <a:lnTo>
                    <a:pt x="668" y="185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1" y="182"/>
                  </a:lnTo>
                  <a:lnTo>
                    <a:pt x="661" y="182"/>
                  </a:lnTo>
                  <a:lnTo>
                    <a:pt x="661" y="182"/>
                  </a:lnTo>
                  <a:lnTo>
                    <a:pt x="661" y="180"/>
                  </a:lnTo>
                  <a:lnTo>
                    <a:pt x="661" y="180"/>
                  </a:lnTo>
                  <a:lnTo>
                    <a:pt x="658" y="175"/>
                  </a:lnTo>
                  <a:lnTo>
                    <a:pt x="656" y="175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3" y="166"/>
                  </a:lnTo>
                  <a:lnTo>
                    <a:pt x="653" y="166"/>
                  </a:lnTo>
                  <a:lnTo>
                    <a:pt x="653" y="163"/>
                  </a:lnTo>
                  <a:lnTo>
                    <a:pt x="653" y="163"/>
                  </a:lnTo>
                  <a:lnTo>
                    <a:pt x="653" y="163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3" y="159"/>
                  </a:lnTo>
                  <a:lnTo>
                    <a:pt x="653" y="159"/>
                  </a:lnTo>
                  <a:lnTo>
                    <a:pt x="653" y="156"/>
                  </a:lnTo>
                  <a:lnTo>
                    <a:pt x="653" y="154"/>
                  </a:lnTo>
                  <a:lnTo>
                    <a:pt x="653" y="149"/>
                  </a:lnTo>
                  <a:lnTo>
                    <a:pt x="653" y="140"/>
                  </a:lnTo>
                  <a:lnTo>
                    <a:pt x="653" y="128"/>
                  </a:lnTo>
                  <a:lnTo>
                    <a:pt x="653" y="116"/>
                  </a:lnTo>
                  <a:lnTo>
                    <a:pt x="653" y="114"/>
                  </a:lnTo>
                  <a:lnTo>
                    <a:pt x="653" y="114"/>
                  </a:lnTo>
                  <a:lnTo>
                    <a:pt x="651" y="114"/>
                  </a:lnTo>
                  <a:lnTo>
                    <a:pt x="651" y="114"/>
                  </a:lnTo>
                  <a:lnTo>
                    <a:pt x="651" y="114"/>
                  </a:lnTo>
                  <a:lnTo>
                    <a:pt x="651" y="111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4"/>
                  </a:lnTo>
                  <a:lnTo>
                    <a:pt x="649" y="104"/>
                  </a:lnTo>
                  <a:lnTo>
                    <a:pt x="646" y="102"/>
                  </a:lnTo>
                  <a:lnTo>
                    <a:pt x="646" y="99"/>
                  </a:lnTo>
                  <a:lnTo>
                    <a:pt x="646" y="99"/>
                  </a:lnTo>
                  <a:lnTo>
                    <a:pt x="646" y="95"/>
                  </a:lnTo>
                  <a:lnTo>
                    <a:pt x="646" y="95"/>
                  </a:lnTo>
                  <a:lnTo>
                    <a:pt x="644" y="92"/>
                  </a:lnTo>
                  <a:lnTo>
                    <a:pt x="642" y="92"/>
                  </a:lnTo>
                  <a:lnTo>
                    <a:pt x="639" y="90"/>
                  </a:lnTo>
                  <a:lnTo>
                    <a:pt x="639" y="90"/>
                  </a:lnTo>
                  <a:lnTo>
                    <a:pt x="639" y="90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42" y="95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39" y="97"/>
                  </a:lnTo>
                  <a:lnTo>
                    <a:pt x="637" y="97"/>
                  </a:lnTo>
                  <a:lnTo>
                    <a:pt x="637" y="97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5" y="92"/>
                  </a:lnTo>
                  <a:lnTo>
                    <a:pt x="635" y="92"/>
                  </a:lnTo>
                  <a:lnTo>
                    <a:pt x="635" y="92"/>
                  </a:lnTo>
                  <a:lnTo>
                    <a:pt x="632" y="92"/>
                  </a:lnTo>
                  <a:lnTo>
                    <a:pt x="632" y="92"/>
                  </a:lnTo>
                  <a:lnTo>
                    <a:pt x="632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25" y="92"/>
                  </a:lnTo>
                  <a:lnTo>
                    <a:pt x="625" y="92"/>
                  </a:lnTo>
                  <a:lnTo>
                    <a:pt x="623" y="92"/>
                  </a:lnTo>
                  <a:lnTo>
                    <a:pt x="620" y="95"/>
                  </a:lnTo>
                  <a:lnTo>
                    <a:pt x="618" y="95"/>
                  </a:lnTo>
                  <a:lnTo>
                    <a:pt x="616" y="97"/>
                  </a:lnTo>
                  <a:lnTo>
                    <a:pt x="616" y="97"/>
                  </a:lnTo>
                  <a:lnTo>
                    <a:pt x="613" y="95"/>
                  </a:lnTo>
                  <a:lnTo>
                    <a:pt x="613" y="95"/>
                  </a:lnTo>
                  <a:lnTo>
                    <a:pt x="613" y="97"/>
                  </a:lnTo>
                  <a:lnTo>
                    <a:pt x="611" y="99"/>
                  </a:lnTo>
                  <a:lnTo>
                    <a:pt x="611" y="102"/>
                  </a:lnTo>
                  <a:lnTo>
                    <a:pt x="611" y="99"/>
                  </a:lnTo>
                  <a:lnTo>
                    <a:pt x="611" y="97"/>
                  </a:lnTo>
                  <a:lnTo>
                    <a:pt x="611" y="97"/>
                  </a:lnTo>
                  <a:lnTo>
                    <a:pt x="611" y="95"/>
                  </a:lnTo>
                  <a:lnTo>
                    <a:pt x="611" y="95"/>
                  </a:lnTo>
                  <a:lnTo>
                    <a:pt x="611" y="95"/>
                  </a:lnTo>
                  <a:lnTo>
                    <a:pt x="608" y="90"/>
                  </a:lnTo>
                  <a:lnTo>
                    <a:pt x="606" y="90"/>
                  </a:lnTo>
                  <a:lnTo>
                    <a:pt x="604" y="90"/>
                  </a:lnTo>
                  <a:lnTo>
                    <a:pt x="601" y="92"/>
                  </a:lnTo>
                  <a:lnTo>
                    <a:pt x="597" y="95"/>
                  </a:lnTo>
                  <a:lnTo>
                    <a:pt x="597" y="95"/>
                  </a:lnTo>
                  <a:lnTo>
                    <a:pt x="597" y="95"/>
                  </a:lnTo>
                  <a:lnTo>
                    <a:pt x="594" y="95"/>
                  </a:lnTo>
                  <a:lnTo>
                    <a:pt x="594" y="95"/>
                  </a:lnTo>
                  <a:lnTo>
                    <a:pt x="594" y="95"/>
                  </a:lnTo>
                  <a:lnTo>
                    <a:pt x="592" y="95"/>
                  </a:lnTo>
                  <a:lnTo>
                    <a:pt x="585" y="95"/>
                  </a:lnTo>
                  <a:lnTo>
                    <a:pt x="585" y="95"/>
                  </a:lnTo>
                  <a:lnTo>
                    <a:pt x="582" y="95"/>
                  </a:lnTo>
                  <a:lnTo>
                    <a:pt x="580" y="95"/>
                  </a:lnTo>
                  <a:lnTo>
                    <a:pt x="580" y="95"/>
                  </a:lnTo>
                  <a:lnTo>
                    <a:pt x="575" y="95"/>
                  </a:lnTo>
                  <a:lnTo>
                    <a:pt x="568" y="95"/>
                  </a:lnTo>
                  <a:lnTo>
                    <a:pt x="568" y="95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3" y="97"/>
                  </a:lnTo>
                  <a:lnTo>
                    <a:pt x="575" y="97"/>
                  </a:lnTo>
                  <a:lnTo>
                    <a:pt x="575" y="97"/>
                  </a:lnTo>
                  <a:lnTo>
                    <a:pt x="575" y="99"/>
                  </a:lnTo>
                  <a:lnTo>
                    <a:pt x="578" y="99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104"/>
                  </a:lnTo>
                  <a:lnTo>
                    <a:pt x="580" y="104"/>
                  </a:lnTo>
                  <a:lnTo>
                    <a:pt x="580" y="107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99"/>
                  </a:lnTo>
                  <a:lnTo>
                    <a:pt x="578" y="99"/>
                  </a:lnTo>
                  <a:lnTo>
                    <a:pt x="575" y="99"/>
                  </a:lnTo>
                  <a:lnTo>
                    <a:pt x="575" y="99"/>
                  </a:lnTo>
                  <a:lnTo>
                    <a:pt x="575" y="97"/>
                  </a:lnTo>
                  <a:lnTo>
                    <a:pt x="575" y="97"/>
                  </a:lnTo>
                  <a:lnTo>
                    <a:pt x="573" y="97"/>
                  </a:lnTo>
                  <a:lnTo>
                    <a:pt x="573" y="97"/>
                  </a:lnTo>
                  <a:lnTo>
                    <a:pt x="573" y="99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9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8" y="97"/>
                  </a:lnTo>
                  <a:lnTo>
                    <a:pt x="568" y="97"/>
                  </a:lnTo>
                  <a:lnTo>
                    <a:pt x="566" y="95"/>
                  </a:lnTo>
                  <a:lnTo>
                    <a:pt x="561" y="95"/>
                  </a:lnTo>
                  <a:lnTo>
                    <a:pt x="559" y="92"/>
                  </a:lnTo>
                  <a:lnTo>
                    <a:pt x="556" y="92"/>
                  </a:lnTo>
                  <a:lnTo>
                    <a:pt x="554" y="92"/>
                  </a:lnTo>
                  <a:lnTo>
                    <a:pt x="549" y="99"/>
                  </a:lnTo>
                  <a:lnTo>
                    <a:pt x="549" y="99"/>
                  </a:lnTo>
                  <a:lnTo>
                    <a:pt x="547" y="99"/>
                  </a:lnTo>
                  <a:lnTo>
                    <a:pt x="545" y="97"/>
                  </a:lnTo>
                  <a:lnTo>
                    <a:pt x="542" y="99"/>
                  </a:lnTo>
                  <a:lnTo>
                    <a:pt x="533" y="102"/>
                  </a:lnTo>
                  <a:lnTo>
                    <a:pt x="533" y="102"/>
                  </a:lnTo>
                  <a:lnTo>
                    <a:pt x="530" y="104"/>
                  </a:lnTo>
                  <a:lnTo>
                    <a:pt x="526" y="107"/>
                  </a:lnTo>
                  <a:lnTo>
                    <a:pt x="523" y="107"/>
                  </a:lnTo>
                  <a:lnTo>
                    <a:pt x="507" y="107"/>
                  </a:lnTo>
                  <a:lnTo>
                    <a:pt x="500" y="107"/>
                  </a:lnTo>
                  <a:lnTo>
                    <a:pt x="497" y="109"/>
                  </a:lnTo>
                  <a:lnTo>
                    <a:pt x="495" y="111"/>
                  </a:lnTo>
                  <a:lnTo>
                    <a:pt x="495" y="114"/>
                  </a:lnTo>
                  <a:lnTo>
                    <a:pt x="490" y="125"/>
                  </a:lnTo>
                  <a:lnTo>
                    <a:pt x="490" y="128"/>
                  </a:lnTo>
                  <a:lnTo>
                    <a:pt x="490" y="133"/>
                  </a:lnTo>
                  <a:lnTo>
                    <a:pt x="490" y="135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488" y="135"/>
                  </a:lnTo>
                  <a:lnTo>
                    <a:pt x="488" y="133"/>
                  </a:lnTo>
                  <a:lnTo>
                    <a:pt x="488" y="130"/>
                  </a:lnTo>
                  <a:lnTo>
                    <a:pt x="488" y="130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88" y="128"/>
                  </a:lnTo>
                  <a:lnTo>
                    <a:pt x="488" y="125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0" y="116"/>
                  </a:lnTo>
                  <a:lnTo>
                    <a:pt x="490" y="114"/>
                  </a:lnTo>
                  <a:lnTo>
                    <a:pt x="493" y="114"/>
                  </a:lnTo>
                  <a:lnTo>
                    <a:pt x="493" y="114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3" y="109"/>
                  </a:lnTo>
                  <a:lnTo>
                    <a:pt x="495" y="109"/>
                  </a:lnTo>
                  <a:lnTo>
                    <a:pt x="495" y="109"/>
                  </a:lnTo>
                  <a:lnTo>
                    <a:pt x="497" y="107"/>
                  </a:lnTo>
                  <a:lnTo>
                    <a:pt x="497" y="104"/>
                  </a:lnTo>
                  <a:lnTo>
                    <a:pt x="495" y="102"/>
                  </a:lnTo>
                  <a:lnTo>
                    <a:pt x="495" y="102"/>
                  </a:lnTo>
                  <a:lnTo>
                    <a:pt x="488" y="102"/>
                  </a:lnTo>
                  <a:lnTo>
                    <a:pt x="485" y="102"/>
                  </a:lnTo>
                  <a:lnTo>
                    <a:pt x="476" y="97"/>
                  </a:lnTo>
                  <a:lnTo>
                    <a:pt x="474" y="95"/>
                  </a:lnTo>
                  <a:lnTo>
                    <a:pt x="474" y="95"/>
                  </a:lnTo>
                  <a:lnTo>
                    <a:pt x="474" y="92"/>
                  </a:lnTo>
                  <a:lnTo>
                    <a:pt x="471" y="90"/>
                  </a:lnTo>
                  <a:lnTo>
                    <a:pt x="471" y="90"/>
                  </a:lnTo>
                  <a:lnTo>
                    <a:pt x="469" y="88"/>
                  </a:lnTo>
                  <a:lnTo>
                    <a:pt x="464" y="88"/>
                  </a:lnTo>
                  <a:lnTo>
                    <a:pt x="462" y="85"/>
                  </a:lnTo>
                  <a:lnTo>
                    <a:pt x="462" y="85"/>
                  </a:lnTo>
                  <a:lnTo>
                    <a:pt x="459" y="83"/>
                  </a:lnTo>
                  <a:lnTo>
                    <a:pt x="459" y="83"/>
                  </a:lnTo>
                  <a:lnTo>
                    <a:pt x="457" y="83"/>
                  </a:lnTo>
                  <a:lnTo>
                    <a:pt x="455" y="83"/>
                  </a:lnTo>
                  <a:lnTo>
                    <a:pt x="450" y="80"/>
                  </a:lnTo>
                  <a:lnTo>
                    <a:pt x="445" y="80"/>
                  </a:lnTo>
                  <a:lnTo>
                    <a:pt x="443" y="80"/>
                  </a:lnTo>
                  <a:lnTo>
                    <a:pt x="431" y="80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10" y="73"/>
                  </a:lnTo>
                  <a:lnTo>
                    <a:pt x="407" y="71"/>
                  </a:lnTo>
                  <a:lnTo>
                    <a:pt x="405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398" y="69"/>
                  </a:lnTo>
                  <a:lnTo>
                    <a:pt x="398" y="69"/>
                  </a:lnTo>
                  <a:lnTo>
                    <a:pt x="396" y="71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88" y="69"/>
                  </a:lnTo>
                  <a:lnTo>
                    <a:pt x="374" y="69"/>
                  </a:lnTo>
                  <a:lnTo>
                    <a:pt x="374" y="71"/>
                  </a:lnTo>
                  <a:lnTo>
                    <a:pt x="374" y="66"/>
                  </a:lnTo>
                  <a:lnTo>
                    <a:pt x="372" y="66"/>
                  </a:lnTo>
                  <a:lnTo>
                    <a:pt x="372" y="64"/>
                  </a:lnTo>
                  <a:lnTo>
                    <a:pt x="367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6"/>
                  </a:lnTo>
                  <a:lnTo>
                    <a:pt x="360" y="66"/>
                  </a:lnTo>
                  <a:lnTo>
                    <a:pt x="360" y="66"/>
                  </a:lnTo>
                  <a:lnTo>
                    <a:pt x="358" y="64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59"/>
                  </a:lnTo>
                  <a:lnTo>
                    <a:pt x="360" y="59"/>
                  </a:lnTo>
                  <a:lnTo>
                    <a:pt x="358" y="59"/>
                  </a:lnTo>
                  <a:lnTo>
                    <a:pt x="358" y="59"/>
                  </a:lnTo>
                  <a:lnTo>
                    <a:pt x="355" y="57"/>
                  </a:lnTo>
                  <a:lnTo>
                    <a:pt x="355" y="54"/>
                  </a:lnTo>
                  <a:lnTo>
                    <a:pt x="353" y="54"/>
                  </a:lnTo>
                  <a:lnTo>
                    <a:pt x="353" y="54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1" y="52"/>
                  </a:lnTo>
                  <a:lnTo>
                    <a:pt x="343" y="40"/>
                  </a:lnTo>
                  <a:lnTo>
                    <a:pt x="339" y="36"/>
                  </a:lnTo>
                  <a:lnTo>
                    <a:pt x="336" y="36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4" y="31"/>
                  </a:lnTo>
                  <a:lnTo>
                    <a:pt x="334" y="31"/>
                  </a:lnTo>
                  <a:lnTo>
                    <a:pt x="332" y="28"/>
                  </a:lnTo>
                  <a:lnTo>
                    <a:pt x="329" y="28"/>
                  </a:lnTo>
                  <a:lnTo>
                    <a:pt x="317" y="26"/>
                  </a:lnTo>
                  <a:lnTo>
                    <a:pt x="315" y="24"/>
                  </a:lnTo>
                  <a:lnTo>
                    <a:pt x="313" y="24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0" y="21"/>
                  </a:lnTo>
                  <a:lnTo>
                    <a:pt x="310" y="21"/>
                  </a:lnTo>
                  <a:lnTo>
                    <a:pt x="308" y="19"/>
                  </a:lnTo>
                  <a:lnTo>
                    <a:pt x="306" y="17"/>
                  </a:lnTo>
                  <a:lnTo>
                    <a:pt x="306" y="17"/>
                  </a:lnTo>
                  <a:lnTo>
                    <a:pt x="303" y="17"/>
                  </a:lnTo>
                  <a:lnTo>
                    <a:pt x="301" y="14"/>
                  </a:lnTo>
                  <a:lnTo>
                    <a:pt x="29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4" y="9"/>
                  </a:lnTo>
                  <a:lnTo>
                    <a:pt x="289" y="7"/>
                  </a:lnTo>
                  <a:lnTo>
                    <a:pt x="287" y="5"/>
                  </a:lnTo>
                  <a:lnTo>
                    <a:pt x="289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70" y="19"/>
                  </a:lnTo>
                  <a:lnTo>
                    <a:pt x="258" y="36"/>
                  </a:lnTo>
                  <a:lnTo>
                    <a:pt x="249" y="50"/>
                  </a:lnTo>
                  <a:lnTo>
                    <a:pt x="239" y="66"/>
                  </a:lnTo>
                  <a:lnTo>
                    <a:pt x="223" y="88"/>
                  </a:lnTo>
                  <a:lnTo>
                    <a:pt x="209" y="111"/>
                  </a:lnTo>
                  <a:lnTo>
                    <a:pt x="194" y="133"/>
                  </a:lnTo>
                  <a:lnTo>
                    <a:pt x="178" y="154"/>
                  </a:lnTo>
                  <a:lnTo>
                    <a:pt x="166" y="175"/>
                  </a:lnTo>
                  <a:lnTo>
                    <a:pt x="152" y="194"/>
                  </a:lnTo>
                  <a:lnTo>
                    <a:pt x="138" y="215"/>
                  </a:lnTo>
                  <a:lnTo>
                    <a:pt x="123" y="237"/>
                  </a:lnTo>
                  <a:lnTo>
                    <a:pt x="116" y="249"/>
                  </a:lnTo>
                  <a:lnTo>
                    <a:pt x="107" y="260"/>
                  </a:lnTo>
                  <a:lnTo>
                    <a:pt x="100" y="270"/>
                  </a:lnTo>
                  <a:lnTo>
                    <a:pt x="93" y="282"/>
                  </a:lnTo>
                  <a:lnTo>
                    <a:pt x="88" y="291"/>
                  </a:lnTo>
                  <a:lnTo>
                    <a:pt x="81" y="298"/>
                  </a:lnTo>
                  <a:lnTo>
                    <a:pt x="76" y="308"/>
                  </a:lnTo>
                  <a:lnTo>
                    <a:pt x="69" y="315"/>
                  </a:lnTo>
                  <a:lnTo>
                    <a:pt x="59" y="329"/>
                  </a:lnTo>
                  <a:lnTo>
                    <a:pt x="48" y="341"/>
                  </a:lnTo>
                  <a:lnTo>
                    <a:pt x="36" y="355"/>
                  </a:lnTo>
                  <a:lnTo>
                    <a:pt x="24" y="369"/>
                  </a:lnTo>
                  <a:lnTo>
                    <a:pt x="22" y="372"/>
                  </a:lnTo>
                  <a:lnTo>
                    <a:pt x="19" y="374"/>
                  </a:lnTo>
                  <a:lnTo>
                    <a:pt x="15" y="376"/>
                  </a:lnTo>
                  <a:lnTo>
                    <a:pt x="12" y="381"/>
                  </a:lnTo>
                  <a:lnTo>
                    <a:pt x="10" y="383"/>
                  </a:lnTo>
                  <a:lnTo>
                    <a:pt x="7" y="388"/>
                  </a:lnTo>
                  <a:lnTo>
                    <a:pt x="5" y="391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3" y="436"/>
                  </a:lnTo>
                  <a:lnTo>
                    <a:pt x="5" y="471"/>
                  </a:lnTo>
                  <a:lnTo>
                    <a:pt x="7" y="507"/>
                  </a:lnTo>
                  <a:lnTo>
                    <a:pt x="10" y="542"/>
                  </a:lnTo>
                  <a:lnTo>
                    <a:pt x="10" y="570"/>
                  </a:lnTo>
                  <a:lnTo>
                    <a:pt x="12" y="597"/>
                  </a:lnTo>
                  <a:lnTo>
                    <a:pt x="15" y="625"/>
                  </a:lnTo>
                  <a:lnTo>
                    <a:pt x="17" y="651"/>
                  </a:lnTo>
                  <a:lnTo>
                    <a:pt x="17" y="660"/>
                  </a:lnTo>
                  <a:lnTo>
                    <a:pt x="17" y="672"/>
                  </a:lnTo>
                  <a:lnTo>
                    <a:pt x="17" y="677"/>
                  </a:lnTo>
                  <a:lnTo>
                    <a:pt x="17" y="684"/>
                  </a:lnTo>
                  <a:lnTo>
                    <a:pt x="19" y="694"/>
                  </a:lnTo>
                  <a:lnTo>
                    <a:pt x="19" y="703"/>
                  </a:lnTo>
                  <a:lnTo>
                    <a:pt x="19" y="708"/>
                  </a:lnTo>
                  <a:lnTo>
                    <a:pt x="22" y="708"/>
                  </a:lnTo>
                  <a:lnTo>
                    <a:pt x="29" y="708"/>
                  </a:lnTo>
                  <a:lnTo>
                    <a:pt x="33" y="708"/>
                  </a:lnTo>
                  <a:lnTo>
                    <a:pt x="38" y="710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1" y="717"/>
                  </a:lnTo>
                  <a:lnTo>
                    <a:pt x="41" y="720"/>
                  </a:lnTo>
                  <a:lnTo>
                    <a:pt x="41" y="720"/>
                  </a:lnTo>
                  <a:lnTo>
                    <a:pt x="41" y="724"/>
                  </a:lnTo>
                  <a:lnTo>
                    <a:pt x="41" y="727"/>
                  </a:lnTo>
                  <a:lnTo>
                    <a:pt x="43" y="727"/>
                  </a:lnTo>
                  <a:lnTo>
                    <a:pt x="45" y="736"/>
                  </a:lnTo>
                  <a:lnTo>
                    <a:pt x="48" y="746"/>
                  </a:lnTo>
                  <a:lnTo>
                    <a:pt x="48" y="750"/>
                  </a:lnTo>
                  <a:lnTo>
                    <a:pt x="48" y="753"/>
                  </a:lnTo>
                  <a:lnTo>
                    <a:pt x="48" y="755"/>
                  </a:lnTo>
                  <a:lnTo>
                    <a:pt x="50" y="755"/>
                  </a:lnTo>
                  <a:lnTo>
                    <a:pt x="50" y="757"/>
                  </a:lnTo>
                  <a:lnTo>
                    <a:pt x="50" y="760"/>
                  </a:lnTo>
                  <a:lnTo>
                    <a:pt x="57" y="762"/>
                  </a:lnTo>
                  <a:lnTo>
                    <a:pt x="62" y="765"/>
                  </a:lnTo>
                  <a:lnTo>
                    <a:pt x="64" y="765"/>
                  </a:lnTo>
                  <a:lnTo>
                    <a:pt x="74" y="762"/>
                  </a:lnTo>
                  <a:lnTo>
                    <a:pt x="74" y="762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7"/>
                  </a:lnTo>
                  <a:lnTo>
                    <a:pt x="78" y="767"/>
                  </a:lnTo>
                  <a:lnTo>
                    <a:pt x="78" y="769"/>
                  </a:lnTo>
                  <a:lnTo>
                    <a:pt x="90" y="769"/>
                  </a:lnTo>
                  <a:lnTo>
                    <a:pt x="100" y="769"/>
                  </a:lnTo>
                  <a:lnTo>
                    <a:pt x="102" y="769"/>
                  </a:lnTo>
                  <a:lnTo>
                    <a:pt x="104" y="776"/>
                  </a:lnTo>
                  <a:lnTo>
                    <a:pt x="107" y="779"/>
                  </a:lnTo>
                  <a:lnTo>
                    <a:pt x="107" y="779"/>
                  </a:lnTo>
                  <a:lnTo>
                    <a:pt x="116" y="776"/>
                  </a:lnTo>
                  <a:lnTo>
                    <a:pt x="116" y="776"/>
                  </a:lnTo>
                  <a:lnTo>
                    <a:pt x="119" y="776"/>
                  </a:lnTo>
                  <a:lnTo>
                    <a:pt x="123" y="774"/>
                  </a:lnTo>
                  <a:lnTo>
                    <a:pt x="126" y="77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69"/>
                  </a:lnTo>
                  <a:lnTo>
                    <a:pt x="128" y="769"/>
                  </a:lnTo>
                  <a:lnTo>
                    <a:pt x="128" y="767"/>
                  </a:lnTo>
                  <a:lnTo>
                    <a:pt x="138" y="765"/>
                  </a:lnTo>
                  <a:lnTo>
                    <a:pt x="145" y="765"/>
                  </a:lnTo>
                  <a:lnTo>
                    <a:pt x="154" y="765"/>
                  </a:lnTo>
                  <a:lnTo>
                    <a:pt x="154" y="767"/>
                  </a:lnTo>
                  <a:lnTo>
                    <a:pt x="159" y="769"/>
                  </a:lnTo>
                  <a:lnTo>
                    <a:pt x="168" y="769"/>
                  </a:lnTo>
                  <a:lnTo>
                    <a:pt x="173" y="772"/>
                  </a:lnTo>
                  <a:lnTo>
                    <a:pt x="175" y="772"/>
                  </a:lnTo>
                  <a:lnTo>
                    <a:pt x="175" y="774"/>
                  </a:lnTo>
                  <a:lnTo>
                    <a:pt x="173" y="774"/>
                  </a:lnTo>
                  <a:lnTo>
                    <a:pt x="171" y="776"/>
                  </a:lnTo>
                  <a:lnTo>
                    <a:pt x="171" y="776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73" y="779"/>
                  </a:lnTo>
                  <a:lnTo>
                    <a:pt x="173" y="779"/>
                  </a:lnTo>
                  <a:lnTo>
                    <a:pt x="180" y="779"/>
                  </a:lnTo>
                  <a:lnTo>
                    <a:pt x="183" y="779"/>
                  </a:lnTo>
                  <a:lnTo>
                    <a:pt x="185" y="779"/>
                  </a:lnTo>
                  <a:lnTo>
                    <a:pt x="185" y="781"/>
                  </a:lnTo>
                  <a:lnTo>
                    <a:pt x="185" y="784"/>
                  </a:lnTo>
                  <a:lnTo>
                    <a:pt x="187" y="786"/>
                  </a:lnTo>
                  <a:lnTo>
                    <a:pt x="187" y="788"/>
                  </a:lnTo>
                  <a:lnTo>
                    <a:pt x="187" y="791"/>
                  </a:lnTo>
                  <a:lnTo>
                    <a:pt x="190" y="793"/>
                  </a:lnTo>
                  <a:lnTo>
                    <a:pt x="192" y="798"/>
                  </a:lnTo>
                  <a:lnTo>
                    <a:pt x="192" y="798"/>
                  </a:lnTo>
                  <a:lnTo>
                    <a:pt x="194" y="798"/>
                  </a:lnTo>
                  <a:lnTo>
                    <a:pt x="194" y="798"/>
                  </a:lnTo>
                  <a:lnTo>
                    <a:pt x="197" y="795"/>
                  </a:lnTo>
                  <a:lnTo>
                    <a:pt x="197" y="795"/>
                  </a:lnTo>
                  <a:lnTo>
                    <a:pt x="197" y="793"/>
                  </a:lnTo>
                  <a:lnTo>
                    <a:pt x="197" y="791"/>
                  </a:lnTo>
                  <a:lnTo>
                    <a:pt x="197" y="788"/>
                  </a:lnTo>
                  <a:lnTo>
                    <a:pt x="197" y="788"/>
                  </a:lnTo>
                  <a:lnTo>
                    <a:pt x="199" y="786"/>
                  </a:lnTo>
                  <a:lnTo>
                    <a:pt x="204" y="786"/>
                  </a:lnTo>
                  <a:lnTo>
                    <a:pt x="211" y="786"/>
                  </a:lnTo>
                  <a:lnTo>
                    <a:pt x="211" y="786"/>
                  </a:lnTo>
                  <a:lnTo>
                    <a:pt x="213" y="788"/>
                  </a:lnTo>
                  <a:lnTo>
                    <a:pt x="213" y="791"/>
                  </a:lnTo>
                  <a:lnTo>
                    <a:pt x="213" y="793"/>
                  </a:lnTo>
                  <a:lnTo>
                    <a:pt x="216" y="793"/>
                  </a:lnTo>
                  <a:lnTo>
                    <a:pt x="216" y="793"/>
                  </a:lnTo>
                  <a:lnTo>
                    <a:pt x="218" y="795"/>
                  </a:lnTo>
                  <a:lnTo>
                    <a:pt x="225" y="798"/>
                  </a:lnTo>
                  <a:lnTo>
                    <a:pt x="230" y="798"/>
                  </a:lnTo>
                  <a:lnTo>
                    <a:pt x="230" y="798"/>
                  </a:lnTo>
                  <a:lnTo>
                    <a:pt x="232" y="798"/>
                  </a:lnTo>
                  <a:lnTo>
                    <a:pt x="235" y="800"/>
                  </a:lnTo>
                  <a:lnTo>
                    <a:pt x="232" y="805"/>
                  </a:lnTo>
                  <a:lnTo>
                    <a:pt x="235" y="805"/>
                  </a:lnTo>
                  <a:lnTo>
                    <a:pt x="239" y="805"/>
                  </a:lnTo>
                  <a:lnTo>
                    <a:pt x="242" y="805"/>
                  </a:lnTo>
                  <a:lnTo>
                    <a:pt x="242" y="805"/>
                  </a:lnTo>
                  <a:lnTo>
                    <a:pt x="242" y="805"/>
                  </a:lnTo>
                  <a:lnTo>
                    <a:pt x="242" y="807"/>
                  </a:lnTo>
                  <a:lnTo>
                    <a:pt x="242" y="807"/>
                  </a:lnTo>
                  <a:lnTo>
                    <a:pt x="242" y="807"/>
                  </a:lnTo>
                  <a:lnTo>
                    <a:pt x="242" y="810"/>
                  </a:lnTo>
                  <a:lnTo>
                    <a:pt x="246" y="807"/>
                  </a:lnTo>
                  <a:lnTo>
                    <a:pt x="249" y="807"/>
                  </a:lnTo>
                  <a:lnTo>
                    <a:pt x="251" y="810"/>
                  </a:lnTo>
                  <a:lnTo>
                    <a:pt x="251" y="810"/>
                  </a:lnTo>
                  <a:lnTo>
                    <a:pt x="256" y="807"/>
                  </a:lnTo>
                  <a:lnTo>
                    <a:pt x="261" y="805"/>
                  </a:lnTo>
                  <a:lnTo>
                    <a:pt x="263" y="802"/>
                  </a:lnTo>
                  <a:lnTo>
                    <a:pt x="263" y="800"/>
                  </a:lnTo>
                  <a:lnTo>
                    <a:pt x="272" y="795"/>
                  </a:lnTo>
                  <a:lnTo>
                    <a:pt x="275" y="793"/>
                  </a:lnTo>
                  <a:lnTo>
                    <a:pt x="275" y="791"/>
                  </a:lnTo>
                  <a:lnTo>
                    <a:pt x="280" y="788"/>
                  </a:lnTo>
                  <a:lnTo>
                    <a:pt x="282" y="788"/>
                  </a:lnTo>
                  <a:lnTo>
                    <a:pt x="284" y="788"/>
                  </a:lnTo>
                  <a:lnTo>
                    <a:pt x="284" y="788"/>
                  </a:lnTo>
                  <a:lnTo>
                    <a:pt x="284" y="791"/>
                  </a:lnTo>
                  <a:lnTo>
                    <a:pt x="284" y="791"/>
                  </a:lnTo>
                  <a:lnTo>
                    <a:pt x="284" y="793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87" y="795"/>
                  </a:lnTo>
                  <a:lnTo>
                    <a:pt x="289" y="798"/>
                  </a:lnTo>
                  <a:lnTo>
                    <a:pt x="289" y="798"/>
                  </a:lnTo>
                  <a:lnTo>
                    <a:pt x="291" y="800"/>
                  </a:lnTo>
                  <a:lnTo>
                    <a:pt x="294" y="800"/>
                  </a:lnTo>
                  <a:lnTo>
                    <a:pt x="298" y="798"/>
                  </a:lnTo>
                  <a:lnTo>
                    <a:pt x="301" y="798"/>
                  </a:lnTo>
                  <a:lnTo>
                    <a:pt x="301" y="798"/>
                  </a:lnTo>
                  <a:lnTo>
                    <a:pt x="303" y="798"/>
                  </a:lnTo>
                  <a:lnTo>
                    <a:pt x="303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25" y="793"/>
                  </a:lnTo>
                  <a:lnTo>
                    <a:pt x="329" y="793"/>
                  </a:lnTo>
                  <a:lnTo>
                    <a:pt x="332" y="793"/>
                  </a:lnTo>
                  <a:lnTo>
                    <a:pt x="332" y="795"/>
                  </a:lnTo>
                  <a:lnTo>
                    <a:pt x="336" y="800"/>
                  </a:lnTo>
                  <a:lnTo>
                    <a:pt x="336" y="800"/>
                  </a:lnTo>
                  <a:lnTo>
                    <a:pt x="339" y="800"/>
                  </a:lnTo>
                  <a:lnTo>
                    <a:pt x="341" y="802"/>
                  </a:lnTo>
                  <a:lnTo>
                    <a:pt x="343" y="802"/>
                  </a:lnTo>
                  <a:lnTo>
                    <a:pt x="348" y="800"/>
                  </a:lnTo>
                  <a:lnTo>
                    <a:pt x="351" y="798"/>
                  </a:lnTo>
                  <a:lnTo>
                    <a:pt x="351" y="798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8" y="798"/>
                  </a:lnTo>
                  <a:lnTo>
                    <a:pt x="358" y="798"/>
                  </a:lnTo>
                  <a:lnTo>
                    <a:pt x="362" y="800"/>
                  </a:lnTo>
                  <a:lnTo>
                    <a:pt x="367" y="798"/>
                  </a:lnTo>
                  <a:lnTo>
                    <a:pt x="369" y="798"/>
                  </a:lnTo>
                  <a:lnTo>
                    <a:pt x="374" y="798"/>
                  </a:lnTo>
                  <a:lnTo>
                    <a:pt x="377" y="798"/>
                  </a:lnTo>
                  <a:lnTo>
                    <a:pt x="377" y="798"/>
                  </a:lnTo>
                  <a:lnTo>
                    <a:pt x="381" y="793"/>
                  </a:lnTo>
                  <a:lnTo>
                    <a:pt x="391" y="788"/>
                  </a:lnTo>
                  <a:lnTo>
                    <a:pt x="400" y="779"/>
                  </a:lnTo>
                  <a:lnTo>
                    <a:pt x="407" y="774"/>
                  </a:lnTo>
                  <a:lnTo>
                    <a:pt x="414" y="767"/>
                  </a:lnTo>
                  <a:lnTo>
                    <a:pt x="419" y="767"/>
                  </a:lnTo>
                  <a:lnTo>
                    <a:pt x="429" y="762"/>
                  </a:lnTo>
                  <a:lnTo>
                    <a:pt x="431" y="762"/>
                  </a:lnTo>
                  <a:lnTo>
                    <a:pt x="431" y="762"/>
                  </a:lnTo>
                  <a:lnTo>
                    <a:pt x="445" y="767"/>
                  </a:lnTo>
                  <a:lnTo>
                    <a:pt x="457" y="772"/>
                  </a:lnTo>
                  <a:lnTo>
                    <a:pt x="469" y="776"/>
                  </a:lnTo>
                  <a:lnTo>
                    <a:pt x="481" y="781"/>
                  </a:lnTo>
                  <a:lnTo>
                    <a:pt x="493" y="786"/>
                  </a:lnTo>
                  <a:lnTo>
                    <a:pt x="504" y="791"/>
                  </a:lnTo>
                  <a:lnTo>
                    <a:pt x="519" y="795"/>
                  </a:lnTo>
                  <a:lnTo>
                    <a:pt x="530" y="800"/>
                  </a:lnTo>
                  <a:lnTo>
                    <a:pt x="537" y="802"/>
                  </a:lnTo>
                  <a:lnTo>
                    <a:pt x="545" y="805"/>
                  </a:lnTo>
                  <a:lnTo>
                    <a:pt x="552" y="810"/>
                  </a:lnTo>
                  <a:lnTo>
                    <a:pt x="564" y="814"/>
                  </a:lnTo>
                  <a:lnTo>
                    <a:pt x="571" y="817"/>
                  </a:lnTo>
                  <a:lnTo>
                    <a:pt x="578" y="819"/>
                  </a:lnTo>
                  <a:lnTo>
                    <a:pt x="585" y="821"/>
                  </a:lnTo>
                  <a:lnTo>
                    <a:pt x="594" y="826"/>
                  </a:lnTo>
                  <a:lnTo>
                    <a:pt x="601" y="828"/>
                  </a:lnTo>
                  <a:lnTo>
                    <a:pt x="611" y="831"/>
                  </a:lnTo>
                  <a:lnTo>
                    <a:pt x="618" y="836"/>
                  </a:lnTo>
                  <a:lnTo>
                    <a:pt x="627" y="838"/>
                  </a:lnTo>
                  <a:lnTo>
                    <a:pt x="637" y="840"/>
                  </a:lnTo>
                  <a:lnTo>
                    <a:pt x="644" y="845"/>
                  </a:lnTo>
                  <a:lnTo>
                    <a:pt x="653" y="847"/>
                  </a:lnTo>
                  <a:lnTo>
                    <a:pt x="653" y="847"/>
                  </a:lnTo>
                  <a:lnTo>
                    <a:pt x="656" y="850"/>
                  </a:lnTo>
                  <a:lnTo>
                    <a:pt x="656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1" y="852"/>
                  </a:lnTo>
                  <a:lnTo>
                    <a:pt x="661" y="852"/>
                  </a:lnTo>
                  <a:lnTo>
                    <a:pt x="663" y="852"/>
                  </a:lnTo>
                  <a:lnTo>
                    <a:pt x="663" y="855"/>
                  </a:lnTo>
                  <a:lnTo>
                    <a:pt x="665" y="859"/>
                  </a:lnTo>
                  <a:lnTo>
                    <a:pt x="668" y="864"/>
                  </a:lnTo>
                  <a:lnTo>
                    <a:pt x="670" y="871"/>
                  </a:lnTo>
                  <a:lnTo>
                    <a:pt x="672" y="873"/>
                  </a:lnTo>
                  <a:lnTo>
                    <a:pt x="679" y="878"/>
                  </a:lnTo>
                  <a:lnTo>
                    <a:pt x="687" y="885"/>
                  </a:lnTo>
                  <a:lnTo>
                    <a:pt x="689" y="888"/>
                  </a:lnTo>
                  <a:lnTo>
                    <a:pt x="689" y="888"/>
                  </a:lnTo>
                  <a:lnTo>
                    <a:pt x="691" y="888"/>
                  </a:lnTo>
                  <a:lnTo>
                    <a:pt x="694" y="885"/>
                  </a:lnTo>
                  <a:lnTo>
                    <a:pt x="694" y="885"/>
                  </a:lnTo>
                  <a:lnTo>
                    <a:pt x="694" y="885"/>
                  </a:lnTo>
                  <a:lnTo>
                    <a:pt x="694" y="883"/>
                  </a:lnTo>
                  <a:lnTo>
                    <a:pt x="696" y="881"/>
                  </a:lnTo>
                  <a:lnTo>
                    <a:pt x="698" y="881"/>
                  </a:lnTo>
                  <a:lnTo>
                    <a:pt x="701" y="878"/>
                  </a:lnTo>
                  <a:lnTo>
                    <a:pt x="703" y="881"/>
                  </a:lnTo>
                  <a:lnTo>
                    <a:pt x="706" y="878"/>
                  </a:lnTo>
                  <a:lnTo>
                    <a:pt x="708" y="876"/>
                  </a:lnTo>
                  <a:lnTo>
                    <a:pt x="713" y="876"/>
                  </a:lnTo>
                  <a:lnTo>
                    <a:pt x="715" y="876"/>
                  </a:lnTo>
                  <a:lnTo>
                    <a:pt x="713" y="885"/>
                  </a:lnTo>
                  <a:lnTo>
                    <a:pt x="715" y="888"/>
                  </a:lnTo>
                  <a:lnTo>
                    <a:pt x="715" y="890"/>
                  </a:lnTo>
                  <a:lnTo>
                    <a:pt x="717" y="892"/>
                  </a:lnTo>
                  <a:lnTo>
                    <a:pt x="717" y="892"/>
                  </a:lnTo>
                  <a:lnTo>
                    <a:pt x="717" y="895"/>
                  </a:lnTo>
                  <a:lnTo>
                    <a:pt x="717" y="897"/>
                  </a:lnTo>
                  <a:lnTo>
                    <a:pt x="720" y="897"/>
                  </a:lnTo>
                  <a:lnTo>
                    <a:pt x="720" y="900"/>
                  </a:lnTo>
                  <a:lnTo>
                    <a:pt x="720" y="902"/>
                  </a:lnTo>
                  <a:lnTo>
                    <a:pt x="720" y="902"/>
                  </a:lnTo>
                  <a:lnTo>
                    <a:pt x="722" y="904"/>
                  </a:lnTo>
                  <a:lnTo>
                    <a:pt x="724" y="907"/>
                  </a:lnTo>
                  <a:lnTo>
                    <a:pt x="727" y="909"/>
                  </a:lnTo>
                  <a:lnTo>
                    <a:pt x="727" y="911"/>
                  </a:lnTo>
                  <a:lnTo>
                    <a:pt x="729" y="911"/>
                  </a:lnTo>
                  <a:lnTo>
                    <a:pt x="729" y="911"/>
                  </a:lnTo>
                  <a:lnTo>
                    <a:pt x="732" y="914"/>
                  </a:lnTo>
                  <a:lnTo>
                    <a:pt x="732" y="916"/>
                  </a:lnTo>
                  <a:lnTo>
                    <a:pt x="734" y="916"/>
                  </a:lnTo>
                  <a:lnTo>
                    <a:pt x="734" y="914"/>
                  </a:lnTo>
                  <a:lnTo>
                    <a:pt x="736" y="909"/>
                  </a:lnTo>
                  <a:lnTo>
                    <a:pt x="736" y="909"/>
                  </a:lnTo>
                  <a:lnTo>
                    <a:pt x="739" y="909"/>
                  </a:lnTo>
                  <a:lnTo>
                    <a:pt x="739" y="909"/>
                  </a:lnTo>
                  <a:lnTo>
                    <a:pt x="743" y="909"/>
                  </a:lnTo>
                  <a:lnTo>
                    <a:pt x="748" y="907"/>
                  </a:lnTo>
                  <a:lnTo>
                    <a:pt x="753" y="907"/>
                  </a:lnTo>
                  <a:lnTo>
                    <a:pt x="755" y="907"/>
                  </a:lnTo>
                  <a:lnTo>
                    <a:pt x="760" y="911"/>
                  </a:lnTo>
                  <a:lnTo>
                    <a:pt x="760" y="911"/>
                  </a:lnTo>
                  <a:lnTo>
                    <a:pt x="762" y="911"/>
                  </a:lnTo>
                  <a:lnTo>
                    <a:pt x="762" y="914"/>
                  </a:lnTo>
                  <a:lnTo>
                    <a:pt x="765" y="916"/>
                  </a:lnTo>
                  <a:lnTo>
                    <a:pt x="762" y="921"/>
                  </a:lnTo>
                  <a:lnTo>
                    <a:pt x="760" y="928"/>
                  </a:lnTo>
                  <a:lnTo>
                    <a:pt x="760" y="933"/>
                  </a:lnTo>
                  <a:lnTo>
                    <a:pt x="765" y="935"/>
                  </a:lnTo>
                  <a:lnTo>
                    <a:pt x="772" y="937"/>
                  </a:lnTo>
                  <a:lnTo>
                    <a:pt x="786" y="942"/>
                  </a:lnTo>
                  <a:lnTo>
                    <a:pt x="800" y="947"/>
                  </a:lnTo>
                  <a:lnTo>
                    <a:pt x="817" y="954"/>
                  </a:lnTo>
                  <a:lnTo>
                    <a:pt x="829" y="959"/>
                  </a:lnTo>
                  <a:lnTo>
                    <a:pt x="833" y="961"/>
                  </a:lnTo>
                  <a:lnTo>
                    <a:pt x="833" y="966"/>
                  </a:lnTo>
                  <a:lnTo>
                    <a:pt x="840" y="982"/>
                  </a:lnTo>
                  <a:lnTo>
                    <a:pt x="847" y="1001"/>
                  </a:lnTo>
                  <a:lnTo>
                    <a:pt x="862" y="1037"/>
                  </a:lnTo>
                  <a:lnTo>
                    <a:pt x="869" y="1056"/>
                  </a:lnTo>
                  <a:lnTo>
                    <a:pt x="876" y="1072"/>
                  </a:lnTo>
                  <a:lnTo>
                    <a:pt x="883" y="1091"/>
                  </a:lnTo>
                  <a:lnTo>
                    <a:pt x="890" y="1108"/>
                  </a:lnTo>
                  <a:lnTo>
                    <a:pt x="892" y="1110"/>
                  </a:lnTo>
                  <a:lnTo>
                    <a:pt x="892" y="1113"/>
                  </a:lnTo>
                  <a:lnTo>
                    <a:pt x="892" y="1115"/>
                  </a:lnTo>
                  <a:lnTo>
                    <a:pt x="890" y="1120"/>
                  </a:lnTo>
                  <a:lnTo>
                    <a:pt x="890" y="1127"/>
                  </a:lnTo>
                  <a:lnTo>
                    <a:pt x="890" y="1131"/>
                  </a:lnTo>
                  <a:lnTo>
                    <a:pt x="888" y="1139"/>
                  </a:lnTo>
                  <a:lnTo>
                    <a:pt x="888" y="1143"/>
                  </a:lnTo>
                  <a:lnTo>
                    <a:pt x="888" y="1150"/>
                  </a:lnTo>
                  <a:lnTo>
                    <a:pt x="885" y="1155"/>
                  </a:lnTo>
                  <a:lnTo>
                    <a:pt x="885" y="1162"/>
                  </a:lnTo>
                  <a:lnTo>
                    <a:pt x="885" y="1165"/>
                  </a:lnTo>
                  <a:lnTo>
                    <a:pt x="885" y="1169"/>
                  </a:lnTo>
                  <a:lnTo>
                    <a:pt x="885" y="1172"/>
                  </a:lnTo>
                  <a:lnTo>
                    <a:pt x="885" y="1174"/>
                  </a:lnTo>
                  <a:lnTo>
                    <a:pt x="885" y="1179"/>
                  </a:lnTo>
                  <a:lnTo>
                    <a:pt x="885" y="1179"/>
                  </a:lnTo>
                  <a:lnTo>
                    <a:pt x="885" y="1184"/>
                  </a:lnTo>
                  <a:lnTo>
                    <a:pt x="885" y="1184"/>
                  </a:lnTo>
                  <a:lnTo>
                    <a:pt x="885" y="1186"/>
                  </a:lnTo>
                  <a:lnTo>
                    <a:pt x="885" y="1186"/>
                  </a:lnTo>
                  <a:lnTo>
                    <a:pt x="885" y="1188"/>
                  </a:lnTo>
                  <a:lnTo>
                    <a:pt x="885" y="1188"/>
                  </a:lnTo>
                  <a:lnTo>
                    <a:pt x="888" y="1193"/>
                  </a:lnTo>
                  <a:lnTo>
                    <a:pt x="885" y="1200"/>
                  </a:lnTo>
                  <a:lnTo>
                    <a:pt x="885" y="1203"/>
                  </a:lnTo>
                  <a:lnTo>
                    <a:pt x="885" y="1205"/>
                  </a:lnTo>
                  <a:lnTo>
                    <a:pt x="883" y="1207"/>
                  </a:lnTo>
                  <a:lnTo>
                    <a:pt x="881" y="1210"/>
                  </a:lnTo>
                  <a:lnTo>
                    <a:pt x="878" y="1210"/>
                  </a:lnTo>
                  <a:lnTo>
                    <a:pt x="876" y="1214"/>
                  </a:lnTo>
                  <a:lnTo>
                    <a:pt x="871" y="1224"/>
                  </a:lnTo>
                  <a:lnTo>
                    <a:pt x="871" y="1226"/>
                  </a:lnTo>
                  <a:lnTo>
                    <a:pt x="864" y="1231"/>
                  </a:lnTo>
                  <a:lnTo>
                    <a:pt x="857" y="1236"/>
                  </a:lnTo>
                  <a:lnTo>
                    <a:pt x="855" y="1238"/>
                  </a:lnTo>
                  <a:lnTo>
                    <a:pt x="855" y="1240"/>
                  </a:lnTo>
                  <a:lnTo>
                    <a:pt x="855" y="1245"/>
                  </a:lnTo>
                  <a:lnTo>
                    <a:pt x="855" y="1247"/>
                  </a:lnTo>
                  <a:lnTo>
                    <a:pt x="855" y="1255"/>
                  </a:lnTo>
                  <a:lnTo>
                    <a:pt x="855" y="1262"/>
                  </a:lnTo>
                  <a:lnTo>
                    <a:pt x="857" y="1266"/>
                  </a:lnTo>
                  <a:lnTo>
                    <a:pt x="859" y="1274"/>
                  </a:lnTo>
                  <a:lnTo>
                    <a:pt x="862" y="1276"/>
                  </a:lnTo>
                  <a:lnTo>
                    <a:pt x="864" y="1278"/>
                  </a:lnTo>
                  <a:lnTo>
                    <a:pt x="871" y="1281"/>
                  </a:lnTo>
                  <a:lnTo>
                    <a:pt x="881" y="1285"/>
                  </a:lnTo>
                  <a:lnTo>
                    <a:pt x="890" y="1288"/>
                  </a:lnTo>
                  <a:lnTo>
                    <a:pt x="895" y="1288"/>
                  </a:lnTo>
                  <a:lnTo>
                    <a:pt x="909" y="1285"/>
                  </a:lnTo>
                  <a:lnTo>
                    <a:pt x="909" y="1285"/>
                  </a:lnTo>
                  <a:lnTo>
                    <a:pt x="918" y="1276"/>
                  </a:lnTo>
                  <a:lnTo>
                    <a:pt x="926" y="1269"/>
                  </a:lnTo>
                  <a:lnTo>
                    <a:pt x="935" y="1262"/>
                  </a:lnTo>
                  <a:lnTo>
                    <a:pt x="942" y="1252"/>
                  </a:lnTo>
                  <a:lnTo>
                    <a:pt x="952" y="1245"/>
                  </a:lnTo>
                  <a:lnTo>
                    <a:pt x="959" y="1236"/>
                  </a:lnTo>
                  <a:lnTo>
                    <a:pt x="966" y="1229"/>
                  </a:lnTo>
                  <a:lnTo>
                    <a:pt x="975" y="1221"/>
                  </a:lnTo>
                  <a:lnTo>
                    <a:pt x="982" y="1217"/>
                  </a:lnTo>
                  <a:lnTo>
                    <a:pt x="989" y="1212"/>
                  </a:lnTo>
                  <a:lnTo>
                    <a:pt x="999" y="1210"/>
                  </a:lnTo>
                  <a:lnTo>
                    <a:pt x="1006" y="1205"/>
                  </a:lnTo>
                  <a:lnTo>
                    <a:pt x="1013" y="1203"/>
                  </a:lnTo>
                  <a:lnTo>
                    <a:pt x="1020" y="1198"/>
                  </a:lnTo>
                  <a:lnTo>
                    <a:pt x="1023" y="1198"/>
                  </a:lnTo>
                  <a:lnTo>
                    <a:pt x="1030" y="1195"/>
                  </a:lnTo>
                  <a:lnTo>
                    <a:pt x="1037" y="1191"/>
                  </a:lnTo>
                  <a:lnTo>
                    <a:pt x="1046" y="1184"/>
                  </a:lnTo>
                  <a:lnTo>
                    <a:pt x="1056" y="1176"/>
                  </a:lnTo>
                  <a:lnTo>
                    <a:pt x="1063" y="1169"/>
                  </a:lnTo>
                  <a:lnTo>
                    <a:pt x="1065" y="1167"/>
                  </a:lnTo>
                  <a:lnTo>
                    <a:pt x="1072" y="1162"/>
                  </a:lnTo>
                  <a:lnTo>
                    <a:pt x="1082" y="1153"/>
                  </a:lnTo>
                  <a:lnTo>
                    <a:pt x="1089" y="1146"/>
                  </a:lnTo>
                  <a:lnTo>
                    <a:pt x="1098" y="1139"/>
                  </a:lnTo>
                  <a:lnTo>
                    <a:pt x="1108" y="1131"/>
                  </a:lnTo>
                  <a:lnTo>
                    <a:pt x="1110" y="1127"/>
                  </a:lnTo>
                  <a:lnTo>
                    <a:pt x="1110" y="1122"/>
                  </a:lnTo>
                  <a:lnTo>
                    <a:pt x="1110" y="1117"/>
                  </a:lnTo>
                  <a:lnTo>
                    <a:pt x="1110" y="1117"/>
                  </a:lnTo>
                  <a:lnTo>
                    <a:pt x="1108" y="1117"/>
                  </a:lnTo>
                  <a:lnTo>
                    <a:pt x="1108" y="1117"/>
                  </a:lnTo>
                  <a:lnTo>
                    <a:pt x="1105" y="1115"/>
                  </a:lnTo>
                  <a:lnTo>
                    <a:pt x="1103" y="1115"/>
                  </a:lnTo>
                  <a:lnTo>
                    <a:pt x="1103" y="1115"/>
                  </a:lnTo>
                  <a:lnTo>
                    <a:pt x="1101" y="1113"/>
                  </a:lnTo>
                  <a:lnTo>
                    <a:pt x="1101" y="1110"/>
                  </a:lnTo>
                  <a:lnTo>
                    <a:pt x="1101" y="1110"/>
                  </a:lnTo>
                  <a:lnTo>
                    <a:pt x="1101" y="1110"/>
                  </a:lnTo>
                  <a:lnTo>
                    <a:pt x="1101" y="1108"/>
                  </a:lnTo>
                  <a:lnTo>
                    <a:pt x="1098" y="1108"/>
                  </a:lnTo>
                  <a:lnTo>
                    <a:pt x="1098" y="1108"/>
                  </a:lnTo>
                  <a:lnTo>
                    <a:pt x="1098" y="1105"/>
                  </a:lnTo>
                  <a:lnTo>
                    <a:pt x="1098" y="1105"/>
                  </a:lnTo>
                  <a:lnTo>
                    <a:pt x="1096" y="1105"/>
                  </a:lnTo>
                  <a:lnTo>
                    <a:pt x="1096" y="1103"/>
                  </a:lnTo>
                  <a:lnTo>
                    <a:pt x="1096" y="1103"/>
                  </a:lnTo>
                  <a:lnTo>
                    <a:pt x="1096" y="1101"/>
                  </a:lnTo>
                  <a:lnTo>
                    <a:pt x="1096" y="1101"/>
                  </a:lnTo>
                  <a:lnTo>
                    <a:pt x="1096" y="1101"/>
                  </a:lnTo>
                  <a:lnTo>
                    <a:pt x="1094" y="1091"/>
                  </a:lnTo>
                  <a:lnTo>
                    <a:pt x="1094" y="1091"/>
                  </a:lnTo>
                  <a:lnTo>
                    <a:pt x="1091" y="1084"/>
                  </a:lnTo>
                  <a:lnTo>
                    <a:pt x="1082" y="1075"/>
                  </a:lnTo>
                  <a:lnTo>
                    <a:pt x="1087" y="1072"/>
                  </a:lnTo>
                  <a:lnTo>
                    <a:pt x="1094" y="1065"/>
                  </a:lnTo>
                  <a:lnTo>
                    <a:pt x="1105" y="1056"/>
                  </a:lnTo>
                  <a:lnTo>
                    <a:pt x="1108" y="1053"/>
                  </a:lnTo>
                  <a:lnTo>
                    <a:pt x="1124" y="1049"/>
                  </a:lnTo>
                  <a:lnTo>
                    <a:pt x="1139" y="1044"/>
                  </a:lnTo>
                  <a:lnTo>
                    <a:pt x="1153" y="1042"/>
                  </a:lnTo>
                  <a:lnTo>
                    <a:pt x="1167" y="1037"/>
                  </a:lnTo>
                  <a:lnTo>
                    <a:pt x="1181" y="1032"/>
                  </a:lnTo>
                  <a:lnTo>
                    <a:pt x="1195" y="1030"/>
                  </a:lnTo>
                  <a:lnTo>
                    <a:pt x="1210" y="1025"/>
                  </a:lnTo>
                  <a:lnTo>
                    <a:pt x="1224" y="1020"/>
                  </a:lnTo>
                  <a:lnTo>
                    <a:pt x="1224" y="1020"/>
                  </a:lnTo>
                  <a:lnTo>
                    <a:pt x="1224" y="1020"/>
                  </a:lnTo>
                  <a:lnTo>
                    <a:pt x="1226" y="1020"/>
                  </a:lnTo>
                  <a:lnTo>
                    <a:pt x="1226" y="1020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8" y="1013"/>
                  </a:lnTo>
                  <a:lnTo>
                    <a:pt x="1228" y="1006"/>
                  </a:lnTo>
                  <a:lnTo>
                    <a:pt x="1231" y="1001"/>
                  </a:lnTo>
                  <a:lnTo>
                    <a:pt x="1231" y="997"/>
                  </a:lnTo>
                  <a:lnTo>
                    <a:pt x="1233" y="989"/>
                  </a:lnTo>
                  <a:lnTo>
                    <a:pt x="1233" y="985"/>
                  </a:lnTo>
                  <a:lnTo>
                    <a:pt x="1236" y="980"/>
                  </a:lnTo>
                  <a:lnTo>
                    <a:pt x="1236" y="973"/>
                  </a:lnTo>
                  <a:lnTo>
                    <a:pt x="1238" y="971"/>
                  </a:lnTo>
                  <a:lnTo>
                    <a:pt x="1240" y="966"/>
                  </a:lnTo>
                  <a:lnTo>
                    <a:pt x="1240" y="966"/>
                  </a:lnTo>
                  <a:lnTo>
                    <a:pt x="1240" y="963"/>
                  </a:lnTo>
                  <a:lnTo>
                    <a:pt x="1240" y="963"/>
                  </a:lnTo>
                  <a:lnTo>
                    <a:pt x="1243" y="963"/>
                  </a:lnTo>
                  <a:lnTo>
                    <a:pt x="1243" y="961"/>
                  </a:lnTo>
                  <a:lnTo>
                    <a:pt x="1247" y="956"/>
                  </a:lnTo>
                  <a:lnTo>
                    <a:pt x="1250" y="956"/>
                  </a:lnTo>
                  <a:lnTo>
                    <a:pt x="1250" y="954"/>
                  </a:lnTo>
                  <a:lnTo>
                    <a:pt x="1250" y="954"/>
                  </a:lnTo>
                  <a:lnTo>
                    <a:pt x="1247" y="952"/>
                  </a:lnTo>
                  <a:lnTo>
                    <a:pt x="1247" y="952"/>
                  </a:lnTo>
                  <a:lnTo>
                    <a:pt x="1250" y="949"/>
                  </a:lnTo>
                  <a:lnTo>
                    <a:pt x="1252" y="942"/>
                  </a:lnTo>
                  <a:lnTo>
                    <a:pt x="1262" y="935"/>
                  </a:lnTo>
                  <a:lnTo>
                    <a:pt x="1264" y="933"/>
                  </a:lnTo>
                  <a:lnTo>
                    <a:pt x="1264" y="933"/>
                  </a:lnTo>
                  <a:lnTo>
                    <a:pt x="1264" y="930"/>
                  </a:lnTo>
                  <a:lnTo>
                    <a:pt x="1264" y="928"/>
                  </a:lnTo>
                  <a:lnTo>
                    <a:pt x="1266" y="926"/>
                  </a:lnTo>
                  <a:lnTo>
                    <a:pt x="1269" y="921"/>
                  </a:lnTo>
                  <a:lnTo>
                    <a:pt x="1269" y="916"/>
                  </a:lnTo>
                  <a:lnTo>
                    <a:pt x="1276" y="907"/>
                  </a:lnTo>
                  <a:lnTo>
                    <a:pt x="1281" y="897"/>
                  </a:lnTo>
                  <a:lnTo>
                    <a:pt x="1285" y="888"/>
                  </a:lnTo>
                  <a:lnTo>
                    <a:pt x="1288" y="883"/>
                  </a:lnTo>
                  <a:lnTo>
                    <a:pt x="1295" y="873"/>
                  </a:lnTo>
                  <a:lnTo>
                    <a:pt x="1297" y="873"/>
                  </a:lnTo>
                  <a:lnTo>
                    <a:pt x="1299" y="871"/>
                  </a:lnTo>
                  <a:lnTo>
                    <a:pt x="1299" y="869"/>
                  </a:lnTo>
                  <a:lnTo>
                    <a:pt x="1302" y="869"/>
                  </a:lnTo>
                  <a:lnTo>
                    <a:pt x="1304" y="866"/>
                  </a:lnTo>
                  <a:lnTo>
                    <a:pt x="1307" y="864"/>
                  </a:lnTo>
                  <a:lnTo>
                    <a:pt x="1307" y="862"/>
                  </a:lnTo>
                  <a:lnTo>
                    <a:pt x="1309" y="862"/>
                  </a:lnTo>
                  <a:lnTo>
                    <a:pt x="1316" y="859"/>
                  </a:lnTo>
                  <a:lnTo>
                    <a:pt x="1318" y="859"/>
                  </a:lnTo>
                  <a:lnTo>
                    <a:pt x="1321" y="855"/>
                  </a:lnTo>
                  <a:lnTo>
                    <a:pt x="1326" y="850"/>
                  </a:lnTo>
                  <a:lnTo>
                    <a:pt x="1326" y="847"/>
                  </a:lnTo>
                  <a:lnTo>
                    <a:pt x="1326" y="847"/>
                  </a:lnTo>
                  <a:lnTo>
                    <a:pt x="1326" y="845"/>
                  </a:lnTo>
                  <a:lnTo>
                    <a:pt x="1328" y="843"/>
                  </a:lnTo>
                  <a:lnTo>
                    <a:pt x="1328" y="840"/>
                  </a:lnTo>
                  <a:lnTo>
                    <a:pt x="1328" y="840"/>
                  </a:lnTo>
                  <a:lnTo>
                    <a:pt x="1328" y="838"/>
                  </a:lnTo>
                  <a:lnTo>
                    <a:pt x="1330" y="838"/>
                  </a:lnTo>
                  <a:lnTo>
                    <a:pt x="1330" y="838"/>
                  </a:lnTo>
                  <a:lnTo>
                    <a:pt x="1333" y="836"/>
                  </a:lnTo>
                  <a:lnTo>
                    <a:pt x="1333" y="836"/>
                  </a:lnTo>
                  <a:lnTo>
                    <a:pt x="1333" y="836"/>
                  </a:lnTo>
                  <a:lnTo>
                    <a:pt x="1333" y="833"/>
                  </a:lnTo>
                  <a:lnTo>
                    <a:pt x="1333" y="83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7A11086-C707-4DDB-930A-564F7A9C0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2260" y="959643"/>
              <a:ext cx="3024420" cy="3675605"/>
            </a:xfrm>
            <a:custGeom>
              <a:avLst/>
              <a:gdLst>
                <a:gd name="T0" fmla="*/ 493 w 2234"/>
                <a:gd name="T1" fmla="*/ 677 h 2715"/>
                <a:gd name="T2" fmla="*/ 538 w 2234"/>
                <a:gd name="T3" fmla="*/ 1309 h 2715"/>
                <a:gd name="T4" fmla="*/ 559 w 2234"/>
                <a:gd name="T5" fmla="*/ 1037 h 2715"/>
                <a:gd name="T6" fmla="*/ 493 w 2234"/>
                <a:gd name="T7" fmla="*/ 904 h 2715"/>
                <a:gd name="T8" fmla="*/ 1309 w 2234"/>
                <a:gd name="T9" fmla="*/ 1321 h 2715"/>
                <a:gd name="T10" fmla="*/ 1174 w 2234"/>
                <a:gd name="T11" fmla="*/ 1413 h 2715"/>
                <a:gd name="T12" fmla="*/ 987 w 2234"/>
                <a:gd name="T13" fmla="*/ 1243 h 2715"/>
                <a:gd name="T14" fmla="*/ 836 w 2234"/>
                <a:gd name="T15" fmla="*/ 1101 h 2715"/>
                <a:gd name="T16" fmla="*/ 876 w 2234"/>
                <a:gd name="T17" fmla="*/ 1394 h 2715"/>
                <a:gd name="T18" fmla="*/ 767 w 2234"/>
                <a:gd name="T19" fmla="*/ 1375 h 2715"/>
                <a:gd name="T20" fmla="*/ 412 w 2234"/>
                <a:gd name="T21" fmla="*/ 1354 h 2715"/>
                <a:gd name="T22" fmla="*/ 396 w 2234"/>
                <a:gd name="T23" fmla="*/ 1465 h 2715"/>
                <a:gd name="T24" fmla="*/ 611 w 2234"/>
                <a:gd name="T25" fmla="*/ 2116 h 2715"/>
                <a:gd name="T26" fmla="*/ 1070 w 2234"/>
                <a:gd name="T27" fmla="*/ 1790 h 2715"/>
                <a:gd name="T28" fmla="*/ 1188 w 2234"/>
                <a:gd name="T29" fmla="*/ 1657 h 2715"/>
                <a:gd name="T30" fmla="*/ 1219 w 2234"/>
                <a:gd name="T31" fmla="*/ 1191 h 2715"/>
                <a:gd name="T32" fmla="*/ 1387 w 2234"/>
                <a:gd name="T33" fmla="*/ 1155 h 2715"/>
                <a:gd name="T34" fmla="*/ 1430 w 2234"/>
                <a:gd name="T35" fmla="*/ 1704 h 2715"/>
                <a:gd name="T36" fmla="*/ 1385 w 2234"/>
                <a:gd name="T37" fmla="*/ 1799 h 2715"/>
                <a:gd name="T38" fmla="*/ 954 w 2234"/>
                <a:gd name="T39" fmla="*/ 873 h 2715"/>
                <a:gd name="T40" fmla="*/ 796 w 2234"/>
                <a:gd name="T41" fmla="*/ 987 h 2715"/>
                <a:gd name="T42" fmla="*/ 673 w 2234"/>
                <a:gd name="T43" fmla="*/ 992 h 2715"/>
                <a:gd name="T44" fmla="*/ 632 w 2234"/>
                <a:gd name="T45" fmla="*/ 658 h 2715"/>
                <a:gd name="T46" fmla="*/ 1479 w 2234"/>
                <a:gd name="T47" fmla="*/ 942 h 2715"/>
                <a:gd name="T48" fmla="*/ 907 w 2234"/>
                <a:gd name="T49" fmla="*/ 689 h 2715"/>
                <a:gd name="T50" fmla="*/ 916 w 2234"/>
                <a:gd name="T51" fmla="*/ 800 h 2715"/>
                <a:gd name="T52" fmla="*/ 1517 w 2234"/>
                <a:gd name="T53" fmla="*/ 987 h 2715"/>
                <a:gd name="T54" fmla="*/ 1023 w 2234"/>
                <a:gd name="T55" fmla="*/ 180 h 2715"/>
                <a:gd name="T56" fmla="*/ 990 w 2234"/>
                <a:gd name="T57" fmla="*/ 478 h 2715"/>
                <a:gd name="T58" fmla="*/ 971 w 2234"/>
                <a:gd name="T59" fmla="*/ 632 h 2715"/>
                <a:gd name="T60" fmla="*/ 1139 w 2234"/>
                <a:gd name="T61" fmla="*/ 490 h 2715"/>
                <a:gd name="T62" fmla="*/ 1169 w 2234"/>
                <a:gd name="T63" fmla="*/ 161 h 2715"/>
                <a:gd name="T64" fmla="*/ 928 w 2234"/>
                <a:gd name="T65" fmla="*/ 109 h 2715"/>
                <a:gd name="T66" fmla="*/ 710 w 2234"/>
                <a:gd name="T67" fmla="*/ 478 h 2715"/>
                <a:gd name="T68" fmla="*/ 800 w 2234"/>
                <a:gd name="T69" fmla="*/ 525 h 2715"/>
                <a:gd name="T70" fmla="*/ 919 w 2234"/>
                <a:gd name="T71" fmla="*/ 476 h 2715"/>
                <a:gd name="T72" fmla="*/ 774 w 2234"/>
                <a:gd name="T73" fmla="*/ 322 h 2715"/>
                <a:gd name="T74" fmla="*/ 694 w 2234"/>
                <a:gd name="T75" fmla="*/ 765 h 2715"/>
                <a:gd name="T76" fmla="*/ 637 w 2234"/>
                <a:gd name="T77" fmla="*/ 722 h 2715"/>
                <a:gd name="T78" fmla="*/ 883 w 2234"/>
                <a:gd name="T79" fmla="*/ 570 h 2715"/>
                <a:gd name="T80" fmla="*/ 1709 w 2234"/>
                <a:gd name="T81" fmla="*/ 2277 h 2715"/>
                <a:gd name="T82" fmla="*/ 1974 w 2234"/>
                <a:gd name="T83" fmla="*/ 1536 h 2715"/>
                <a:gd name="T84" fmla="*/ 2088 w 2234"/>
                <a:gd name="T85" fmla="*/ 1489 h 2715"/>
                <a:gd name="T86" fmla="*/ 1891 w 2234"/>
                <a:gd name="T87" fmla="*/ 1345 h 2715"/>
                <a:gd name="T88" fmla="*/ 1917 w 2234"/>
                <a:gd name="T89" fmla="*/ 1266 h 2715"/>
                <a:gd name="T90" fmla="*/ 2017 w 2234"/>
                <a:gd name="T91" fmla="*/ 1290 h 2715"/>
                <a:gd name="T92" fmla="*/ 1976 w 2234"/>
                <a:gd name="T93" fmla="*/ 1181 h 2715"/>
                <a:gd name="T94" fmla="*/ 1792 w 2234"/>
                <a:gd name="T95" fmla="*/ 1148 h 2715"/>
                <a:gd name="T96" fmla="*/ 1669 w 2234"/>
                <a:gd name="T97" fmla="*/ 1046 h 2715"/>
                <a:gd name="T98" fmla="*/ 1522 w 2234"/>
                <a:gd name="T99" fmla="*/ 1004 h 2715"/>
                <a:gd name="T100" fmla="*/ 1394 w 2234"/>
                <a:gd name="T101" fmla="*/ 914 h 2715"/>
                <a:gd name="T102" fmla="*/ 1143 w 2234"/>
                <a:gd name="T103" fmla="*/ 852 h 2715"/>
                <a:gd name="T104" fmla="*/ 1125 w 2234"/>
                <a:gd name="T105" fmla="*/ 1051 h 2715"/>
                <a:gd name="T106" fmla="*/ 1120 w 2234"/>
                <a:gd name="T107" fmla="*/ 1143 h 2715"/>
                <a:gd name="T108" fmla="*/ 1404 w 2234"/>
                <a:gd name="T109" fmla="*/ 1134 h 2715"/>
                <a:gd name="T110" fmla="*/ 1662 w 2234"/>
                <a:gd name="T111" fmla="*/ 1292 h 2715"/>
                <a:gd name="T112" fmla="*/ 1610 w 2234"/>
                <a:gd name="T113" fmla="*/ 1591 h 2715"/>
                <a:gd name="T114" fmla="*/ 1756 w 2234"/>
                <a:gd name="T115" fmla="*/ 1558 h 2715"/>
                <a:gd name="T116" fmla="*/ 1976 w 2234"/>
                <a:gd name="T117" fmla="*/ 1638 h 2715"/>
                <a:gd name="T118" fmla="*/ 2230 w 2234"/>
                <a:gd name="T119" fmla="*/ 1714 h 2715"/>
                <a:gd name="T120" fmla="*/ 1726 w 2234"/>
                <a:gd name="T121" fmla="*/ 2616 h 2715"/>
                <a:gd name="T122" fmla="*/ 1714 w 2234"/>
                <a:gd name="T123" fmla="*/ 1532 h 2715"/>
                <a:gd name="T124" fmla="*/ 1598 w 2234"/>
                <a:gd name="T125" fmla="*/ 2043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4" h="2715">
                  <a:moveTo>
                    <a:pt x="225" y="1278"/>
                  </a:moveTo>
                  <a:lnTo>
                    <a:pt x="225" y="1278"/>
                  </a:lnTo>
                  <a:lnTo>
                    <a:pt x="225" y="1278"/>
                  </a:lnTo>
                  <a:lnTo>
                    <a:pt x="225" y="1281"/>
                  </a:lnTo>
                  <a:lnTo>
                    <a:pt x="225" y="1281"/>
                  </a:lnTo>
                  <a:lnTo>
                    <a:pt x="228" y="1281"/>
                  </a:lnTo>
                  <a:lnTo>
                    <a:pt x="228" y="1281"/>
                  </a:lnTo>
                  <a:lnTo>
                    <a:pt x="230" y="1281"/>
                  </a:lnTo>
                  <a:lnTo>
                    <a:pt x="228" y="1281"/>
                  </a:lnTo>
                  <a:lnTo>
                    <a:pt x="225" y="1278"/>
                  </a:lnTo>
                  <a:lnTo>
                    <a:pt x="225" y="1278"/>
                  </a:lnTo>
                  <a:close/>
                  <a:moveTo>
                    <a:pt x="1030" y="1887"/>
                  </a:moveTo>
                  <a:lnTo>
                    <a:pt x="1030" y="1887"/>
                  </a:lnTo>
                  <a:lnTo>
                    <a:pt x="1027" y="1887"/>
                  </a:lnTo>
                  <a:lnTo>
                    <a:pt x="1027" y="1887"/>
                  </a:lnTo>
                  <a:lnTo>
                    <a:pt x="1027" y="1884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9"/>
                  </a:lnTo>
                  <a:lnTo>
                    <a:pt x="1025" y="1889"/>
                  </a:lnTo>
                  <a:lnTo>
                    <a:pt x="1027" y="1887"/>
                  </a:lnTo>
                  <a:lnTo>
                    <a:pt x="1027" y="1887"/>
                  </a:lnTo>
                  <a:lnTo>
                    <a:pt x="1030" y="1889"/>
                  </a:lnTo>
                  <a:lnTo>
                    <a:pt x="1027" y="1889"/>
                  </a:lnTo>
                  <a:lnTo>
                    <a:pt x="1027" y="1889"/>
                  </a:lnTo>
                  <a:lnTo>
                    <a:pt x="1025" y="1891"/>
                  </a:lnTo>
                  <a:lnTo>
                    <a:pt x="1027" y="1891"/>
                  </a:lnTo>
                  <a:lnTo>
                    <a:pt x="1030" y="1889"/>
                  </a:lnTo>
                  <a:lnTo>
                    <a:pt x="1030" y="1891"/>
                  </a:lnTo>
                  <a:lnTo>
                    <a:pt x="1032" y="1889"/>
                  </a:lnTo>
                  <a:lnTo>
                    <a:pt x="1035" y="1887"/>
                  </a:lnTo>
                  <a:lnTo>
                    <a:pt x="1035" y="1887"/>
                  </a:lnTo>
                  <a:lnTo>
                    <a:pt x="1035" y="1887"/>
                  </a:lnTo>
                  <a:lnTo>
                    <a:pt x="1030" y="1887"/>
                  </a:lnTo>
                  <a:close/>
                  <a:moveTo>
                    <a:pt x="1001" y="1934"/>
                  </a:moveTo>
                  <a:lnTo>
                    <a:pt x="1001" y="1934"/>
                  </a:lnTo>
                  <a:lnTo>
                    <a:pt x="1001" y="1934"/>
                  </a:lnTo>
                  <a:lnTo>
                    <a:pt x="1001" y="1932"/>
                  </a:lnTo>
                  <a:lnTo>
                    <a:pt x="999" y="1932"/>
                  </a:lnTo>
                  <a:lnTo>
                    <a:pt x="999" y="1932"/>
                  </a:lnTo>
                  <a:lnTo>
                    <a:pt x="999" y="1934"/>
                  </a:lnTo>
                  <a:lnTo>
                    <a:pt x="994" y="1934"/>
                  </a:lnTo>
                  <a:lnTo>
                    <a:pt x="994" y="1934"/>
                  </a:lnTo>
                  <a:lnTo>
                    <a:pt x="994" y="1934"/>
                  </a:lnTo>
                  <a:lnTo>
                    <a:pt x="994" y="1936"/>
                  </a:lnTo>
                  <a:lnTo>
                    <a:pt x="994" y="1936"/>
                  </a:lnTo>
                  <a:lnTo>
                    <a:pt x="997" y="1936"/>
                  </a:lnTo>
                  <a:lnTo>
                    <a:pt x="997" y="1936"/>
                  </a:lnTo>
                  <a:lnTo>
                    <a:pt x="999" y="1939"/>
                  </a:lnTo>
                  <a:lnTo>
                    <a:pt x="999" y="1941"/>
                  </a:lnTo>
                  <a:lnTo>
                    <a:pt x="1001" y="1941"/>
                  </a:lnTo>
                  <a:lnTo>
                    <a:pt x="1004" y="1939"/>
                  </a:lnTo>
                  <a:lnTo>
                    <a:pt x="1004" y="1936"/>
                  </a:lnTo>
                  <a:lnTo>
                    <a:pt x="1004" y="1936"/>
                  </a:lnTo>
                  <a:lnTo>
                    <a:pt x="1004" y="1936"/>
                  </a:lnTo>
                  <a:lnTo>
                    <a:pt x="1001" y="1934"/>
                  </a:lnTo>
                  <a:close/>
                  <a:moveTo>
                    <a:pt x="495" y="717"/>
                  </a:moveTo>
                  <a:lnTo>
                    <a:pt x="495" y="717"/>
                  </a:lnTo>
                  <a:lnTo>
                    <a:pt x="497" y="717"/>
                  </a:lnTo>
                  <a:lnTo>
                    <a:pt x="495" y="717"/>
                  </a:lnTo>
                  <a:close/>
                  <a:moveTo>
                    <a:pt x="306" y="1347"/>
                  </a:moveTo>
                  <a:lnTo>
                    <a:pt x="306" y="1347"/>
                  </a:lnTo>
                  <a:lnTo>
                    <a:pt x="306" y="1347"/>
                  </a:lnTo>
                  <a:lnTo>
                    <a:pt x="303" y="1347"/>
                  </a:lnTo>
                  <a:lnTo>
                    <a:pt x="303" y="1349"/>
                  </a:lnTo>
                  <a:lnTo>
                    <a:pt x="303" y="1349"/>
                  </a:lnTo>
                  <a:lnTo>
                    <a:pt x="303" y="1349"/>
                  </a:lnTo>
                  <a:lnTo>
                    <a:pt x="301" y="1349"/>
                  </a:lnTo>
                  <a:lnTo>
                    <a:pt x="301" y="1352"/>
                  </a:lnTo>
                  <a:lnTo>
                    <a:pt x="303" y="1354"/>
                  </a:lnTo>
                  <a:lnTo>
                    <a:pt x="306" y="1354"/>
                  </a:lnTo>
                  <a:lnTo>
                    <a:pt x="306" y="1354"/>
                  </a:lnTo>
                  <a:lnTo>
                    <a:pt x="306" y="1352"/>
                  </a:lnTo>
                  <a:lnTo>
                    <a:pt x="308" y="1349"/>
                  </a:lnTo>
                  <a:lnTo>
                    <a:pt x="308" y="1349"/>
                  </a:lnTo>
                  <a:lnTo>
                    <a:pt x="308" y="1349"/>
                  </a:lnTo>
                  <a:lnTo>
                    <a:pt x="310" y="1349"/>
                  </a:lnTo>
                  <a:lnTo>
                    <a:pt x="310" y="1349"/>
                  </a:lnTo>
                  <a:lnTo>
                    <a:pt x="313" y="1349"/>
                  </a:lnTo>
                  <a:lnTo>
                    <a:pt x="313" y="1347"/>
                  </a:lnTo>
                  <a:lnTo>
                    <a:pt x="310" y="1347"/>
                  </a:lnTo>
                  <a:lnTo>
                    <a:pt x="306" y="1347"/>
                  </a:lnTo>
                  <a:lnTo>
                    <a:pt x="306" y="1347"/>
                  </a:lnTo>
                  <a:close/>
                  <a:moveTo>
                    <a:pt x="235" y="1371"/>
                  </a:moveTo>
                  <a:lnTo>
                    <a:pt x="237" y="1371"/>
                  </a:lnTo>
                  <a:lnTo>
                    <a:pt x="244" y="1373"/>
                  </a:lnTo>
                  <a:lnTo>
                    <a:pt x="244" y="1371"/>
                  </a:lnTo>
                  <a:lnTo>
                    <a:pt x="247" y="1371"/>
                  </a:lnTo>
                  <a:lnTo>
                    <a:pt x="247" y="1368"/>
                  </a:lnTo>
                  <a:lnTo>
                    <a:pt x="244" y="1368"/>
                  </a:lnTo>
                  <a:lnTo>
                    <a:pt x="239" y="1368"/>
                  </a:lnTo>
                  <a:lnTo>
                    <a:pt x="239" y="1371"/>
                  </a:lnTo>
                  <a:lnTo>
                    <a:pt x="239" y="1371"/>
                  </a:lnTo>
                  <a:lnTo>
                    <a:pt x="239" y="1371"/>
                  </a:lnTo>
                  <a:lnTo>
                    <a:pt x="242" y="1371"/>
                  </a:lnTo>
                  <a:lnTo>
                    <a:pt x="242" y="1371"/>
                  </a:lnTo>
                  <a:lnTo>
                    <a:pt x="239" y="1371"/>
                  </a:lnTo>
                  <a:lnTo>
                    <a:pt x="235" y="1371"/>
                  </a:lnTo>
                  <a:lnTo>
                    <a:pt x="235" y="1371"/>
                  </a:lnTo>
                  <a:lnTo>
                    <a:pt x="235" y="1371"/>
                  </a:lnTo>
                  <a:close/>
                  <a:moveTo>
                    <a:pt x="230" y="1300"/>
                  </a:moveTo>
                  <a:lnTo>
                    <a:pt x="230" y="1300"/>
                  </a:lnTo>
                  <a:lnTo>
                    <a:pt x="230" y="1300"/>
                  </a:lnTo>
                  <a:lnTo>
                    <a:pt x="230" y="1300"/>
                  </a:lnTo>
                  <a:lnTo>
                    <a:pt x="230" y="1300"/>
                  </a:lnTo>
                  <a:lnTo>
                    <a:pt x="232" y="1304"/>
                  </a:lnTo>
                  <a:lnTo>
                    <a:pt x="232" y="1304"/>
                  </a:lnTo>
                  <a:lnTo>
                    <a:pt x="232" y="1304"/>
                  </a:lnTo>
                  <a:lnTo>
                    <a:pt x="232" y="1302"/>
                  </a:lnTo>
                  <a:lnTo>
                    <a:pt x="230" y="1300"/>
                  </a:lnTo>
                  <a:lnTo>
                    <a:pt x="230" y="1300"/>
                  </a:lnTo>
                  <a:close/>
                  <a:moveTo>
                    <a:pt x="242" y="1309"/>
                  </a:moveTo>
                  <a:lnTo>
                    <a:pt x="242" y="1309"/>
                  </a:lnTo>
                  <a:lnTo>
                    <a:pt x="239" y="1307"/>
                  </a:lnTo>
                  <a:lnTo>
                    <a:pt x="237" y="1307"/>
                  </a:lnTo>
                  <a:lnTo>
                    <a:pt x="237" y="1307"/>
                  </a:lnTo>
                  <a:lnTo>
                    <a:pt x="235" y="1307"/>
                  </a:lnTo>
                  <a:lnTo>
                    <a:pt x="235" y="1307"/>
                  </a:lnTo>
                  <a:lnTo>
                    <a:pt x="235" y="1307"/>
                  </a:lnTo>
                  <a:lnTo>
                    <a:pt x="242" y="1309"/>
                  </a:lnTo>
                  <a:close/>
                  <a:moveTo>
                    <a:pt x="822" y="1101"/>
                  </a:moveTo>
                  <a:lnTo>
                    <a:pt x="822" y="1101"/>
                  </a:lnTo>
                  <a:lnTo>
                    <a:pt x="822" y="1101"/>
                  </a:lnTo>
                  <a:lnTo>
                    <a:pt x="822" y="1101"/>
                  </a:lnTo>
                  <a:close/>
                  <a:moveTo>
                    <a:pt x="817" y="1174"/>
                  </a:moveTo>
                  <a:lnTo>
                    <a:pt x="819" y="1174"/>
                  </a:lnTo>
                  <a:lnTo>
                    <a:pt x="819" y="1174"/>
                  </a:lnTo>
                  <a:lnTo>
                    <a:pt x="817" y="1174"/>
                  </a:lnTo>
                  <a:close/>
                  <a:moveTo>
                    <a:pt x="890" y="1297"/>
                  </a:moveTo>
                  <a:lnTo>
                    <a:pt x="890" y="1297"/>
                  </a:lnTo>
                  <a:lnTo>
                    <a:pt x="890" y="1297"/>
                  </a:lnTo>
                  <a:lnTo>
                    <a:pt x="890" y="1297"/>
                  </a:lnTo>
                  <a:close/>
                  <a:moveTo>
                    <a:pt x="1056" y="1863"/>
                  </a:moveTo>
                  <a:lnTo>
                    <a:pt x="1054" y="1861"/>
                  </a:lnTo>
                  <a:lnTo>
                    <a:pt x="1054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6" y="1863"/>
                  </a:lnTo>
                  <a:lnTo>
                    <a:pt x="1056" y="1863"/>
                  </a:lnTo>
                  <a:lnTo>
                    <a:pt x="1056" y="1863"/>
                  </a:lnTo>
                  <a:lnTo>
                    <a:pt x="1056" y="1863"/>
                  </a:lnTo>
                  <a:close/>
                  <a:moveTo>
                    <a:pt x="1255" y="1444"/>
                  </a:moveTo>
                  <a:lnTo>
                    <a:pt x="1255" y="1444"/>
                  </a:lnTo>
                  <a:lnTo>
                    <a:pt x="1255" y="1444"/>
                  </a:lnTo>
                  <a:lnTo>
                    <a:pt x="1255" y="1444"/>
                  </a:lnTo>
                  <a:close/>
                  <a:moveTo>
                    <a:pt x="514" y="518"/>
                  </a:moveTo>
                  <a:lnTo>
                    <a:pt x="514" y="518"/>
                  </a:lnTo>
                  <a:lnTo>
                    <a:pt x="514" y="516"/>
                  </a:lnTo>
                  <a:lnTo>
                    <a:pt x="516" y="514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4" y="507"/>
                  </a:lnTo>
                  <a:lnTo>
                    <a:pt x="509" y="507"/>
                  </a:lnTo>
                  <a:lnTo>
                    <a:pt x="507" y="514"/>
                  </a:lnTo>
                  <a:lnTo>
                    <a:pt x="507" y="521"/>
                  </a:lnTo>
                  <a:lnTo>
                    <a:pt x="512" y="518"/>
                  </a:lnTo>
                  <a:lnTo>
                    <a:pt x="514" y="518"/>
                  </a:lnTo>
                  <a:close/>
                  <a:moveTo>
                    <a:pt x="890" y="1335"/>
                  </a:moveTo>
                  <a:lnTo>
                    <a:pt x="890" y="1335"/>
                  </a:lnTo>
                  <a:lnTo>
                    <a:pt x="890" y="1335"/>
                  </a:lnTo>
                  <a:lnTo>
                    <a:pt x="890" y="1335"/>
                  </a:lnTo>
                  <a:close/>
                  <a:moveTo>
                    <a:pt x="1009" y="1908"/>
                  </a:moveTo>
                  <a:lnTo>
                    <a:pt x="1009" y="1908"/>
                  </a:lnTo>
                  <a:lnTo>
                    <a:pt x="1009" y="1908"/>
                  </a:lnTo>
                  <a:lnTo>
                    <a:pt x="1009" y="1908"/>
                  </a:lnTo>
                  <a:close/>
                  <a:moveTo>
                    <a:pt x="758" y="1423"/>
                  </a:moveTo>
                  <a:lnTo>
                    <a:pt x="758" y="1423"/>
                  </a:lnTo>
                  <a:lnTo>
                    <a:pt x="758" y="1423"/>
                  </a:lnTo>
                  <a:lnTo>
                    <a:pt x="758" y="1423"/>
                  </a:lnTo>
                  <a:close/>
                  <a:moveTo>
                    <a:pt x="632" y="1250"/>
                  </a:moveTo>
                  <a:lnTo>
                    <a:pt x="630" y="1252"/>
                  </a:lnTo>
                  <a:lnTo>
                    <a:pt x="630" y="1252"/>
                  </a:lnTo>
                  <a:lnTo>
                    <a:pt x="630" y="1255"/>
                  </a:lnTo>
                  <a:lnTo>
                    <a:pt x="630" y="1255"/>
                  </a:lnTo>
                  <a:lnTo>
                    <a:pt x="632" y="1257"/>
                  </a:lnTo>
                  <a:lnTo>
                    <a:pt x="632" y="1257"/>
                  </a:lnTo>
                  <a:lnTo>
                    <a:pt x="635" y="1257"/>
                  </a:lnTo>
                  <a:lnTo>
                    <a:pt x="635" y="1252"/>
                  </a:lnTo>
                  <a:lnTo>
                    <a:pt x="635" y="1252"/>
                  </a:lnTo>
                  <a:lnTo>
                    <a:pt x="632" y="1250"/>
                  </a:lnTo>
                  <a:close/>
                  <a:moveTo>
                    <a:pt x="325" y="1385"/>
                  </a:moveTo>
                  <a:lnTo>
                    <a:pt x="320" y="1387"/>
                  </a:lnTo>
                  <a:lnTo>
                    <a:pt x="320" y="1387"/>
                  </a:lnTo>
                  <a:lnTo>
                    <a:pt x="320" y="1389"/>
                  </a:lnTo>
                  <a:lnTo>
                    <a:pt x="320" y="1389"/>
                  </a:lnTo>
                  <a:lnTo>
                    <a:pt x="325" y="1387"/>
                  </a:lnTo>
                  <a:lnTo>
                    <a:pt x="327" y="1387"/>
                  </a:lnTo>
                  <a:lnTo>
                    <a:pt x="327" y="1387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5" y="1385"/>
                  </a:lnTo>
                  <a:close/>
                  <a:moveTo>
                    <a:pt x="462" y="783"/>
                  </a:moveTo>
                  <a:lnTo>
                    <a:pt x="469" y="786"/>
                  </a:lnTo>
                  <a:lnTo>
                    <a:pt x="471" y="786"/>
                  </a:lnTo>
                  <a:lnTo>
                    <a:pt x="474" y="783"/>
                  </a:lnTo>
                  <a:lnTo>
                    <a:pt x="474" y="783"/>
                  </a:lnTo>
                  <a:lnTo>
                    <a:pt x="474" y="781"/>
                  </a:lnTo>
                  <a:lnTo>
                    <a:pt x="474" y="781"/>
                  </a:lnTo>
                  <a:lnTo>
                    <a:pt x="474" y="781"/>
                  </a:lnTo>
                  <a:lnTo>
                    <a:pt x="476" y="779"/>
                  </a:lnTo>
                  <a:lnTo>
                    <a:pt x="476" y="779"/>
                  </a:lnTo>
                  <a:lnTo>
                    <a:pt x="483" y="776"/>
                  </a:lnTo>
                  <a:lnTo>
                    <a:pt x="486" y="776"/>
                  </a:lnTo>
                  <a:lnTo>
                    <a:pt x="483" y="774"/>
                  </a:lnTo>
                  <a:lnTo>
                    <a:pt x="486" y="776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8" y="772"/>
                  </a:lnTo>
                  <a:lnTo>
                    <a:pt x="488" y="772"/>
                  </a:lnTo>
                  <a:lnTo>
                    <a:pt x="488" y="772"/>
                  </a:lnTo>
                  <a:lnTo>
                    <a:pt x="490" y="769"/>
                  </a:lnTo>
                  <a:lnTo>
                    <a:pt x="495" y="772"/>
                  </a:lnTo>
                  <a:lnTo>
                    <a:pt x="495" y="774"/>
                  </a:lnTo>
                  <a:lnTo>
                    <a:pt x="495" y="776"/>
                  </a:lnTo>
                  <a:lnTo>
                    <a:pt x="497" y="779"/>
                  </a:lnTo>
                  <a:lnTo>
                    <a:pt x="490" y="776"/>
                  </a:lnTo>
                  <a:lnTo>
                    <a:pt x="490" y="776"/>
                  </a:lnTo>
                  <a:lnTo>
                    <a:pt x="495" y="781"/>
                  </a:lnTo>
                  <a:lnTo>
                    <a:pt x="495" y="781"/>
                  </a:lnTo>
                  <a:lnTo>
                    <a:pt x="495" y="783"/>
                  </a:lnTo>
                  <a:lnTo>
                    <a:pt x="497" y="783"/>
                  </a:lnTo>
                  <a:lnTo>
                    <a:pt x="497" y="783"/>
                  </a:lnTo>
                  <a:lnTo>
                    <a:pt x="507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7" y="783"/>
                  </a:lnTo>
                  <a:lnTo>
                    <a:pt x="509" y="781"/>
                  </a:lnTo>
                  <a:lnTo>
                    <a:pt x="509" y="781"/>
                  </a:lnTo>
                  <a:lnTo>
                    <a:pt x="509" y="779"/>
                  </a:lnTo>
                  <a:lnTo>
                    <a:pt x="509" y="779"/>
                  </a:lnTo>
                  <a:lnTo>
                    <a:pt x="509" y="779"/>
                  </a:lnTo>
                  <a:lnTo>
                    <a:pt x="509" y="776"/>
                  </a:lnTo>
                  <a:lnTo>
                    <a:pt x="509" y="776"/>
                  </a:lnTo>
                  <a:lnTo>
                    <a:pt x="512" y="776"/>
                  </a:lnTo>
                  <a:lnTo>
                    <a:pt x="512" y="776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4" y="779"/>
                  </a:lnTo>
                  <a:lnTo>
                    <a:pt x="514" y="776"/>
                  </a:lnTo>
                  <a:lnTo>
                    <a:pt x="516" y="774"/>
                  </a:lnTo>
                  <a:lnTo>
                    <a:pt x="516" y="774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69"/>
                  </a:lnTo>
                  <a:lnTo>
                    <a:pt x="516" y="769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4"/>
                  </a:lnTo>
                  <a:lnTo>
                    <a:pt x="516" y="776"/>
                  </a:lnTo>
                  <a:lnTo>
                    <a:pt x="516" y="776"/>
                  </a:lnTo>
                  <a:lnTo>
                    <a:pt x="516" y="776"/>
                  </a:lnTo>
                  <a:lnTo>
                    <a:pt x="516" y="779"/>
                  </a:lnTo>
                  <a:lnTo>
                    <a:pt x="516" y="779"/>
                  </a:lnTo>
                  <a:lnTo>
                    <a:pt x="516" y="781"/>
                  </a:lnTo>
                  <a:lnTo>
                    <a:pt x="521" y="783"/>
                  </a:lnTo>
                  <a:lnTo>
                    <a:pt x="526" y="786"/>
                  </a:lnTo>
                  <a:lnTo>
                    <a:pt x="526" y="788"/>
                  </a:lnTo>
                  <a:lnTo>
                    <a:pt x="533" y="788"/>
                  </a:lnTo>
                  <a:lnTo>
                    <a:pt x="538" y="783"/>
                  </a:lnTo>
                  <a:lnTo>
                    <a:pt x="538" y="783"/>
                  </a:lnTo>
                  <a:lnTo>
                    <a:pt x="538" y="781"/>
                  </a:lnTo>
                  <a:lnTo>
                    <a:pt x="538" y="781"/>
                  </a:lnTo>
                  <a:lnTo>
                    <a:pt x="538" y="781"/>
                  </a:lnTo>
                  <a:lnTo>
                    <a:pt x="540" y="781"/>
                  </a:lnTo>
                  <a:lnTo>
                    <a:pt x="557" y="779"/>
                  </a:lnTo>
                  <a:lnTo>
                    <a:pt x="559" y="779"/>
                  </a:lnTo>
                  <a:lnTo>
                    <a:pt x="559" y="776"/>
                  </a:lnTo>
                  <a:lnTo>
                    <a:pt x="557" y="776"/>
                  </a:lnTo>
                  <a:lnTo>
                    <a:pt x="557" y="776"/>
                  </a:lnTo>
                  <a:lnTo>
                    <a:pt x="557" y="774"/>
                  </a:lnTo>
                  <a:lnTo>
                    <a:pt x="557" y="774"/>
                  </a:lnTo>
                  <a:lnTo>
                    <a:pt x="557" y="774"/>
                  </a:lnTo>
                  <a:lnTo>
                    <a:pt x="557" y="772"/>
                  </a:lnTo>
                  <a:lnTo>
                    <a:pt x="559" y="772"/>
                  </a:lnTo>
                  <a:lnTo>
                    <a:pt x="561" y="772"/>
                  </a:lnTo>
                  <a:lnTo>
                    <a:pt x="561" y="769"/>
                  </a:lnTo>
                  <a:lnTo>
                    <a:pt x="561" y="769"/>
                  </a:lnTo>
                  <a:lnTo>
                    <a:pt x="561" y="769"/>
                  </a:lnTo>
                  <a:lnTo>
                    <a:pt x="564" y="767"/>
                  </a:lnTo>
                  <a:lnTo>
                    <a:pt x="561" y="765"/>
                  </a:lnTo>
                  <a:lnTo>
                    <a:pt x="561" y="765"/>
                  </a:lnTo>
                  <a:lnTo>
                    <a:pt x="561" y="760"/>
                  </a:lnTo>
                  <a:lnTo>
                    <a:pt x="561" y="760"/>
                  </a:lnTo>
                  <a:lnTo>
                    <a:pt x="564" y="760"/>
                  </a:lnTo>
                  <a:lnTo>
                    <a:pt x="564" y="757"/>
                  </a:lnTo>
                  <a:lnTo>
                    <a:pt x="566" y="757"/>
                  </a:lnTo>
                  <a:lnTo>
                    <a:pt x="566" y="755"/>
                  </a:lnTo>
                  <a:lnTo>
                    <a:pt x="566" y="755"/>
                  </a:lnTo>
                  <a:lnTo>
                    <a:pt x="568" y="755"/>
                  </a:lnTo>
                  <a:lnTo>
                    <a:pt x="568" y="753"/>
                  </a:lnTo>
                  <a:lnTo>
                    <a:pt x="568" y="753"/>
                  </a:lnTo>
                  <a:lnTo>
                    <a:pt x="568" y="753"/>
                  </a:lnTo>
                  <a:lnTo>
                    <a:pt x="568" y="750"/>
                  </a:lnTo>
                  <a:lnTo>
                    <a:pt x="568" y="750"/>
                  </a:lnTo>
                  <a:lnTo>
                    <a:pt x="568" y="750"/>
                  </a:lnTo>
                  <a:lnTo>
                    <a:pt x="568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71" y="746"/>
                  </a:lnTo>
                  <a:lnTo>
                    <a:pt x="571" y="743"/>
                  </a:lnTo>
                  <a:lnTo>
                    <a:pt x="571" y="743"/>
                  </a:lnTo>
                  <a:lnTo>
                    <a:pt x="571" y="743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71" y="741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71" y="736"/>
                  </a:lnTo>
                  <a:lnTo>
                    <a:pt x="573" y="736"/>
                  </a:lnTo>
                  <a:lnTo>
                    <a:pt x="573" y="736"/>
                  </a:lnTo>
                  <a:lnTo>
                    <a:pt x="573" y="736"/>
                  </a:lnTo>
                  <a:lnTo>
                    <a:pt x="576" y="734"/>
                  </a:lnTo>
                  <a:lnTo>
                    <a:pt x="576" y="731"/>
                  </a:lnTo>
                  <a:lnTo>
                    <a:pt x="576" y="731"/>
                  </a:lnTo>
                  <a:lnTo>
                    <a:pt x="576" y="729"/>
                  </a:lnTo>
                  <a:lnTo>
                    <a:pt x="576" y="729"/>
                  </a:lnTo>
                  <a:lnTo>
                    <a:pt x="578" y="729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4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720"/>
                  </a:lnTo>
                  <a:lnTo>
                    <a:pt x="578" y="720"/>
                  </a:lnTo>
                  <a:lnTo>
                    <a:pt x="578" y="717"/>
                  </a:lnTo>
                  <a:lnTo>
                    <a:pt x="578" y="715"/>
                  </a:lnTo>
                  <a:lnTo>
                    <a:pt x="578" y="712"/>
                  </a:lnTo>
                  <a:lnTo>
                    <a:pt x="578" y="710"/>
                  </a:lnTo>
                  <a:lnTo>
                    <a:pt x="576" y="708"/>
                  </a:lnTo>
                  <a:lnTo>
                    <a:pt x="576" y="703"/>
                  </a:lnTo>
                  <a:lnTo>
                    <a:pt x="571" y="698"/>
                  </a:lnTo>
                  <a:lnTo>
                    <a:pt x="559" y="691"/>
                  </a:lnTo>
                  <a:lnTo>
                    <a:pt x="554" y="689"/>
                  </a:lnTo>
                  <a:lnTo>
                    <a:pt x="552" y="689"/>
                  </a:lnTo>
                  <a:lnTo>
                    <a:pt x="552" y="691"/>
                  </a:lnTo>
                  <a:lnTo>
                    <a:pt x="552" y="694"/>
                  </a:lnTo>
                  <a:lnTo>
                    <a:pt x="549" y="694"/>
                  </a:lnTo>
                  <a:lnTo>
                    <a:pt x="547" y="696"/>
                  </a:lnTo>
                  <a:lnTo>
                    <a:pt x="547" y="698"/>
                  </a:lnTo>
                  <a:lnTo>
                    <a:pt x="545" y="701"/>
                  </a:lnTo>
                  <a:lnTo>
                    <a:pt x="545" y="701"/>
                  </a:lnTo>
                  <a:lnTo>
                    <a:pt x="545" y="703"/>
                  </a:lnTo>
                  <a:lnTo>
                    <a:pt x="545" y="705"/>
                  </a:lnTo>
                  <a:lnTo>
                    <a:pt x="545" y="708"/>
                  </a:lnTo>
                  <a:lnTo>
                    <a:pt x="545" y="708"/>
                  </a:lnTo>
                  <a:lnTo>
                    <a:pt x="545" y="710"/>
                  </a:lnTo>
                  <a:lnTo>
                    <a:pt x="549" y="710"/>
                  </a:lnTo>
                  <a:lnTo>
                    <a:pt x="549" y="712"/>
                  </a:lnTo>
                  <a:lnTo>
                    <a:pt x="547" y="712"/>
                  </a:lnTo>
                  <a:lnTo>
                    <a:pt x="545" y="712"/>
                  </a:lnTo>
                  <a:lnTo>
                    <a:pt x="545" y="715"/>
                  </a:lnTo>
                  <a:lnTo>
                    <a:pt x="545" y="715"/>
                  </a:lnTo>
                  <a:lnTo>
                    <a:pt x="545" y="717"/>
                  </a:lnTo>
                  <a:lnTo>
                    <a:pt x="542" y="717"/>
                  </a:lnTo>
                  <a:lnTo>
                    <a:pt x="542" y="720"/>
                  </a:lnTo>
                  <a:lnTo>
                    <a:pt x="542" y="720"/>
                  </a:lnTo>
                  <a:lnTo>
                    <a:pt x="542" y="720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0"/>
                  </a:lnTo>
                  <a:lnTo>
                    <a:pt x="542" y="717"/>
                  </a:lnTo>
                  <a:lnTo>
                    <a:pt x="542" y="715"/>
                  </a:lnTo>
                  <a:lnTo>
                    <a:pt x="540" y="715"/>
                  </a:lnTo>
                  <a:lnTo>
                    <a:pt x="540" y="715"/>
                  </a:lnTo>
                  <a:lnTo>
                    <a:pt x="540" y="712"/>
                  </a:lnTo>
                  <a:lnTo>
                    <a:pt x="542" y="712"/>
                  </a:lnTo>
                  <a:lnTo>
                    <a:pt x="542" y="712"/>
                  </a:lnTo>
                  <a:lnTo>
                    <a:pt x="542" y="712"/>
                  </a:lnTo>
                  <a:lnTo>
                    <a:pt x="542" y="710"/>
                  </a:lnTo>
                  <a:lnTo>
                    <a:pt x="540" y="710"/>
                  </a:lnTo>
                  <a:lnTo>
                    <a:pt x="540" y="710"/>
                  </a:lnTo>
                  <a:lnTo>
                    <a:pt x="540" y="708"/>
                  </a:lnTo>
                  <a:lnTo>
                    <a:pt x="540" y="708"/>
                  </a:lnTo>
                  <a:lnTo>
                    <a:pt x="540" y="705"/>
                  </a:lnTo>
                  <a:lnTo>
                    <a:pt x="540" y="705"/>
                  </a:lnTo>
                  <a:lnTo>
                    <a:pt x="540" y="705"/>
                  </a:lnTo>
                  <a:lnTo>
                    <a:pt x="542" y="703"/>
                  </a:lnTo>
                  <a:lnTo>
                    <a:pt x="540" y="703"/>
                  </a:lnTo>
                  <a:lnTo>
                    <a:pt x="540" y="703"/>
                  </a:lnTo>
                  <a:lnTo>
                    <a:pt x="538" y="701"/>
                  </a:lnTo>
                  <a:lnTo>
                    <a:pt x="535" y="701"/>
                  </a:lnTo>
                  <a:lnTo>
                    <a:pt x="535" y="701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3" y="708"/>
                  </a:lnTo>
                  <a:lnTo>
                    <a:pt x="521" y="708"/>
                  </a:lnTo>
                  <a:lnTo>
                    <a:pt x="521" y="710"/>
                  </a:lnTo>
                  <a:lnTo>
                    <a:pt x="519" y="710"/>
                  </a:lnTo>
                  <a:lnTo>
                    <a:pt x="519" y="710"/>
                  </a:lnTo>
                  <a:lnTo>
                    <a:pt x="519" y="710"/>
                  </a:lnTo>
                  <a:lnTo>
                    <a:pt x="519" y="708"/>
                  </a:lnTo>
                  <a:lnTo>
                    <a:pt x="519" y="708"/>
                  </a:lnTo>
                  <a:lnTo>
                    <a:pt x="519" y="705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3" y="701"/>
                  </a:lnTo>
                  <a:lnTo>
                    <a:pt x="526" y="701"/>
                  </a:lnTo>
                  <a:lnTo>
                    <a:pt x="526" y="701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8" y="694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89"/>
                  </a:lnTo>
                  <a:lnTo>
                    <a:pt x="528" y="689"/>
                  </a:lnTo>
                  <a:lnTo>
                    <a:pt x="526" y="686"/>
                  </a:lnTo>
                  <a:lnTo>
                    <a:pt x="523" y="686"/>
                  </a:lnTo>
                  <a:lnTo>
                    <a:pt x="521" y="686"/>
                  </a:lnTo>
                  <a:lnTo>
                    <a:pt x="519" y="686"/>
                  </a:lnTo>
                  <a:lnTo>
                    <a:pt x="514" y="686"/>
                  </a:lnTo>
                  <a:lnTo>
                    <a:pt x="512" y="686"/>
                  </a:lnTo>
                  <a:lnTo>
                    <a:pt x="512" y="686"/>
                  </a:lnTo>
                  <a:lnTo>
                    <a:pt x="512" y="684"/>
                  </a:lnTo>
                  <a:lnTo>
                    <a:pt x="514" y="684"/>
                  </a:lnTo>
                  <a:lnTo>
                    <a:pt x="514" y="684"/>
                  </a:lnTo>
                  <a:lnTo>
                    <a:pt x="514" y="682"/>
                  </a:lnTo>
                  <a:lnTo>
                    <a:pt x="512" y="682"/>
                  </a:lnTo>
                  <a:lnTo>
                    <a:pt x="512" y="682"/>
                  </a:lnTo>
                  <a:lnTo>
                    <a:pt x="514" y="682"/>
                  </a:lnTo>
                  <a:lnTo>
                    <a:pt x="514" y="679"/>
                  </a:lnTo>
                  <a:lnTo>
                    <a:pt x="514" y="679"/>
                  </a:lnTo>
                  <a:lnTo>
                    <a:pt x="514" y="677"/>
                  </a:lnTo>
                  <a:lnTo>
                    <a:pt x="514" y="677"/>
                  </a:lnTo>
                  <a:lnTo>
                    <a:pt x="516" y="675"/>
                  </a:lnTo>
                  <a:lnTo>
                    <a:pt x="521" y="672"/>
                  </a:lnTo>
                  <a:lnTo>
                    <a:pt x="521" y="672"/>
                  </a:lnTo>
                  <a:lnTo>
                    <a:pt x="519" y="670"/>
                  </a:lnTo>
                  <a:lnTo>
                    <a:pt x="519" y="670"/>
                  </a:lnTo>
                  <a:lnTo>
                    <a:pt x="521" y="668"/>
                  </a:lnTo>
                  <a:lnTo>
                    <a:pt x="521" y="670"/>
                  </a:lnTo>
                  <a:lnTo>
                    <a:pt x="521" y="668"/>
                  </a:lnTo>
                  <a:lnTo>
                    <a:pt x="521" y="668"/>
                  </a:lnTo>
                  <a:lnTo>
                    <a:pt x="521" y="668"/>
                  </a:lnTo>
                  <a:lnTo>
                    <a:pt x="523" y="668"/>
                  </a:lnTo>
                  <a:lnTo>
                    <a:pt x="523" y="668"/>
                  </a:lnTo>
                  <a:lnTo>
                    <a:pt x="521" y="663"/>
                  </a:lnTo>
                  <a:lnTo>
                    <a:pt x="521" y="663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58"/>
                  </a:lnTo>
                  <a:lnTo>
                    <a:pt x="519" y="656"/>
                  </a:lnTo>
                  <a:lnTo>
                    <a:pt x="519" y="656"/>
                  </a:lnTo>
                  <a:lnTo>
                    <a:pt x="516" y="656"/>
                  </a:lnTo>
                  <a:lnTo>
                    <a:pt x="516" y="656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3"/>
                  </a:lnTo>
                  <a:lnTo>
                    <a:pt x="514" y="651"/>
                  </a:lnTo>
                  <a:lnTo>
                    <a:pt x="516" y="651"/>
                  </a:lnTo>
                  <a:lnTo>
                    <a:pt x="516" y="651"/>
                  </a:lnTo>
                  <a:lnTo>
                    <a:pt x="516" y="651"/>
                  </a:lnTo>
                  <a:lnTo>
                    <a:pt x="514" y="649"/>
                  </a:lnTo>
                  <a:lnTo>
                    <a:pt x="514" y="649"/>
                  </a:lnTo>
                  <a:lnTo>
                    <a:pt x="514" y="649"/>
                  </a:lnTo>
                  <a:lnTo>
                    <a:pt x="516" y="646"/>
                  </a:lnTo>
                  <a:lnTo>
                    <a:pt x="516" y="646"/>
                  </a:lnTo>
                  <a:lnTo>
                    <a:pt x="516" y="646"/>
                  </a:lnTo>
                  <a:lnTo>
                    <a:pt x="514" y="646"/>
                  </a:lnTo>
                  <a:lnTo>
                    <a:pt x="514" y="646"/>
                  </a:lnTo>
                  <a:lnTo>
                    <a:pt x="514" y="644"/>
                  </a:lnTo>
                  <a:lnTo>
                    <a:pt x="516" y="644"/>
                  </a:lnTo>
                  <a:lnTo>
                    <a:pt x="516" y="644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4" y="637"/>
                  </a:lnTo>
                  <a:lnTo>
                    <a:pt x="514" y="634"/>
                  </a:lnTo>
                  <a:lnTo>
                    <a:pt x="514" y="634"/>
                  </a:lnTo>
                  <a:lnTo>
                    <a:pt x="516" y="634"/>
                  </a:lnTo>
                  <a:lnTo>
                    <a:pt x="516" y="634"/>
                  </a:lnTo>
                  <a:lnTo>
                    <a:pt x="516" y="634"/>
                  </a:lnTo>
                  <a:lnTo>
                    <a:pt x="519" y="632"/>
                  </a:lnTo>
                  <a:lnTo>
                    <a:pt x="519" y="632"/>
                  </a:lnTo>
                  <a:lnTo>
                    <a:pt x="521" y="630"/>
                  </a:lnTo>
                  <a:lnTo>
                    <a:pt x="521" y="627"/>
                  </a:lnTo>
                  <a:lnTo>
                    <a:pt x="521" y="625"/>
                  </a:lnTo>
                  <a:lnTo>
                    <a:pt x="519" y="625"/>
                  </a:lnTo>
                  <a:lnTo>
                    <a:pt x="516" y="625"/>
                  </a:lnTo>
                  <a:lnTo>
                    <a:pt x="516" y="623"/>
                  </a:lnTo>
                  <a:lnTo>
                    <a:pt x="516" y="623"/>
                  </a:lnTo>
                  <a:lnTo>
                    <a:pt x="516" y="620"/>
                  </a:lnTo>
                  <a:lnTo>
                    <a:pt x="516" y="620"/>
                  </a:lnTo>
                  <a:lnTo>
                    <a:pt x="516" y="618"/>
                  </a:lnTo>
                  <a:lnTo>
                    <a:pt x="516" y="618"/>
                  </a:lnTo>
                  <a:lnTo>
                    <a:pt x="516" y="615"/>
                  </a:lnTo>
                  <a:lnTo>
                    <a:pt x="516" y="615"/>
                  </a:lnTo>
                  <a:lnTo>
                    <a:pt x="516" y="615"/>
                  </a:lnTo>
                  <a:lnTo>
                    <a:pt x="514" y="615"/>
                  </a:lnTo>
                  <a:lnTo>
                    <a:pt x="514" y="615"/>
                  </a:lnTo>
                  <a:lnTo>
                    <a:pt x="514" y="618"/>
                  </a:lnTo>
                  <a:lnTo>
                    <a:pt x="514" y="618"/>
                  </a:lnTo>
                  <a:lnTo>
                    <a:pt x="512" y="620"/>
                  </a:lnTo>
                  <a:lnTo>
                    <a:pt x="512" y="618"/>
                  </a:lnTo>
                  <a:lnTo>
                    <a:pt x="509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5" y="620"/>
                  </a:lnTo>
                  <a:lnTo>
                    <a:pt x="505" y="620"/>
                  </a:lnTo>
                  <a:lnTo>
                    <a:pt x="502" y="620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27"/>
                  </a:lnTo>
                  <a:lnTo>
                    <a:pt x="497" y="627"/>
                  </a:lnTo>
                  <a:lnTo>
                    <a:pt x="497" y="630"/>
                  </a:lnTo>
                  <a:lnTo>
                    <a:pt x="495" y="632"/>
                  </a:lnTo>
                  <a:lnTo>
                    <a:pt x="495" y="634"/>
                  </a:lnTo>
                  <a:lnTo>
                    <a:pt x="495" y="632"/>
                  </a:lnTo>
                  <a:lnTo>
                    <a:pt x="493" y="634"/>
                  </a:lnTo>
                  <a:lnTo>
                    <a:pt x="493" y="634"/>
                  </a:lnTo>
                  <a:lnTo>
                    <a:pt x="493" y="637"/>
                  </a:lnTo>
                  <a:lnTo>
                    <a:pt x="493" y="637"/>
                  </a:lnTo>
                  <a:lnTo>
                    <a:pt x="490" y="634"/>
                  </a:lnTo>
                  <a:lnTo>
                    <a:pt x="490" y="637"/>
                  </a:lnTo>
                  <a:lnTo>
                    <a:pt x="490" y="637"/>
                  </a:lnTo>
                  <a:lnTo>
                    <a:pt x="490" y="637"/>
                  </a:lnTo>
                  <a:lnTo>
                    <a:pt x="490" y="639"/>
                  </a:lnTo>
                  <a:lnTo>
                    <a:pt x="488" y="639"/>
                  </a:lnTo>
                  <a:lnTo>
                    <a:pt x="488" y="639"/>
                  </a:lnTo>
                  <a:lnTo>
                    <a:pt x="488" y="639"/>
                  </a:lnTo>
                  <a:lnTo>
                    <a:pt x="488" y="641"/>
                  </a:lnTo>
                  <a:lnTo>
                    <a:pt x="490" y="641"/>
                  </a:lnTo>
                  <a:lnTo>
                    <a:pt x="490" y="641"/>
                  </a:lnTo>
                  <a:lnTo>
                    <a:pt x="488" y="644"/>
                  </a:lnTo>
                  <a:lnTo>
                    <a:pt x="488" y="644"/>
                  </a:lnTo>
                  <a:lnTo>
                    <a:pt x="488" y="644"/>
                  </a:lnTo>
                  <a:lnTo>
                    <a:pt x="486" y="644"/>
                  </a:lnTo>
                  <a:lnTo>
                    <a:pt x="486" y="644"/>
                  </a:lnTo>
                  <a:lnTo>
                    <a:pt x="483" y="644"/>
                  </a:lnTo>
                  <a:lnTo>
                    <a:pt x="483" y="646"/>
                  </a:lnTo>
                  <a:lnTo>
                    <a:pt x="481" y="665"/>
                  </a:lnTo>
                  <a:lnTo>
                    <a:pt x="481" y="668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3" y="670"/>
                  </a:lnTo>
                  <a:lnTo>
                    <a:pt x="483" y="668"/>
                  </a:lnTo>
                  <a:lnTo>
                    <a:pt x="483" y="668"/>
                  </a:lnTo>
                  <a:lnTo>
                    <a:pt x="483" y="665"/>
                  </a:lnTo>
                  <a:lnTo>
                    <a:pt x="483" y="665"/>
                  </a:lnTo>
                  <a:lnTo>
                    <a:pt x="486" y="668"/>
                  </a:lnTo>
                  <a:lnTo>
                    <a:pt x="486" y="668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93" y="677"/>
                  </a:lnTo>
                  <a:lnTo>
                    <a:pt x="493" y="677"/>
                  </a:lnTo>
                  <a:lnTo>
                    <a:pt x="493" y="679"/>
                  </a:lnTo>
                  <a:lnTo>
                    <a:pt x="493" y="679"/>
                  </a:lnTo>
                  <a:lnTo>
                    <a:pt x="493" y="679"/>
                  </a:lnTo>
                  <a:lnTo>
                    <a:pt x="490" y="679"/>
                  </a:lnTo>
                  <a:lnTo>
                    <a:pt x="490" y="682"/>
                  </a:lnTo>
                  <a:lnTo>
                    <a:pt x="490" y="682"/>
                  </a:lnTo>
                  <a:lnTo>
                    <a:pt x="490" y="682"/>
                  </a:lnTo>
                  <a:lnTo>
                    <a:pt x="493" y="682"/>
                  </a:lnTo>
                  <a:lnTo>
                    <a:pt x="493" y="684"/>
                  </a:lnTo>
                  <a:lnTo>
                    <a:pt x="493" y="684"/>
                  </a:lnTo>
                  <a:lnTo>
                    <a:pt x="493" y="684"/>
                  </a:lnTo>
                  <a:lnTo>
                    <a:pt x="490" y="684"/>
                  </a:lnTo>
                  <a:lnTo>
                    <a:pt x="490" y="684"/>
                  </a:lnTo>
                  <a:lnTo>
                    <a:pt x="490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6" y="689"/>
                  </a:lnTo>
                  <a:lnTo>
                    <a:pt x="486" y="689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76" y="694"/>
                  </a:lnTo>
                  <a:lnTo>
                    <a:pt x="476" y="694"/>
                  </a:lnTo>
                  <a:lnTo>
                    <a:pt x="474" y="696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3" y="698"/>
                  </a:lnTo>
                  <a:lnTo>
                    <a:pt x="481" y="698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3" y="701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8" y="705"/>
                  </a:lnTo>
                  <a:lnTo>
                    <a:pt x="486" y="705"/>
                  </a:lnTo>
                  <a:lnTo>
                    <a:pt x="486" y="705"/>
                  </a:lnTo>
                  <a:lnTo>
                    <a:pt x="486" y="708"/>
                  </a:lnTo>
                  <a:lnTo>
                    <a:pt x="493" y="710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5" y="712"/>
                  </a:lnTo>
                  <a:lnTo>
                    <a:pt x="495" y="712"/>
                  </a:lnTo>
                  <a:lnTo>
                    <a:pt x="495" y="715"/>
                  </a:lnTo>
                  <a:lnTo>
                    <a:pt x="495" y="715"/>
                  </a:lnTo>
                  <a:lnTo>
                    <a:pt x="497" y="715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7" y="717"/>
                  </a:lnTo>
                  <a:lnTo>
                    <a:pt x="497" y="722"/>
                  </a:lnTo>
                  <a:lnTo>
                    <a:pt x="497" y="722"/>
                  </a:lnTo>
                  <a:lnTo>
                    <a:pt x="495" y="724"/>
                  </a:lnTo>
                  <a:lnTo>
                    <a:pt x="495" y="724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7" y="727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3" y="727"/>
                  </a:lnTo>
                  <a:lnTo>
                    <a:pt x="493" y="727"/>
                  </a:lnTo>
                  <a:lnTo>
                    <a:pt x="493" y="729"/>
                  </a:lnTo>
                  <a:lnTo>
                    <a:pt x="493" y="729"/>
                  </a:lnTo>
                  <a:lnTo>
                    <a:pt x="495" y="729"/>
                  </a:lnTo>
                  <a:lnTo>
                    <a:pt x="495" y="734"/>
                  </a:lnTo>
                  <a:lnTo>
                    <a:pt x="495" y="734"/>
                  </a:lnTo>
                  <a:lnTo>
                    <a:pt x="493" y="734"/>
                  </a:lnTo>
                  <a:lnTo>
                    <a:pt x="493" y="734"/>
                  </a:lnTo>
                  <a:lnTo>
                    <a:pt x="490" y="731"/>
                  </a:lnTo>
                  <a:lnTo>
                    <a:pt x="469" y="724"/>
                  </a:lnTo>
                  <a:lnTo>
                    <a:pt x="467" y="741"/>
                  </a:lnTo>
                  <a:lnTo>
                    <a:pt x="464" y="760"/>
                  </a:lnTo>
                  <a:lnTo>
                    <a:pt x="460" y="779"/>
                  </a:lnTo>
                  <a:lnTo>
                    <a:pt x="460" y="786"/>
                  </a:lnTo>
                  <a:lnTo>
                    <a:pt x="460" y="786"/>
                  </a:lnTo>
                  <a:lnTo>
                    <a:pt x="462" y="783"/>
                  </a:lnTo>
                  <a:close/>
                  <a:moveTo>
                    <a:pt x="341" y="1335"/>
                  </a:moveTo>
                  <a:lnTo>
                    <a:pt x="341" y="1335"/>
                  </a:lnTo>
                  <a:lnTo>
                    <a:pt x="341" y="1335"/>
                  </a:lnTo>
                  <a:lnTo>
                    <a:pt x="341" y="1333"/>
                  </a:lnTo>
                  <a:lnTo>
                    <a:pt x="341" y="1330"/>
                  </a:lnTo>
                  <a:lnTo>
                    <a:pt x="339" y="1330"/>
                  </a:lnTo>
                  <a:lnTo>
                    <a:pt x="339" y="1330"/>
                  </a:lnTo>
                  <a:lnTo>
                    <a:pt x="332" y="1333"/>
                  </a:lnTo>
                  <a:lnTo>
                    <a:pt x="329" y="1333"/>
                  </a:lnTo>
                  <a:lnTo>
                    <a:pt x="329" y="1335"/>
                  </a:lnTo>
                  <a:lnTo>
                    <a:pt x="329" y="1335"/>
                  </a:lnTo>
                  <a:lnTo>
                    <a:pt x="334" y="1337"/>
                  </a:lnTo>
                  <a:lnTo>
                    <a:pt x="341" y="1335"/>
                  </a:lnTo>
                  <a:close/>
                  <a:moveTo>
                    <a:pt x="396" y="1392"/>
                  </a:moveTo>
                  <a:lnTo>
                    <a:pt x="396" y="1389"/>
                  </a:lnTo>
                  <a:lnTo>
                    <a:pt x="393" y="1389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1" y="1389"/>
                  </a:lnTo>
                  <a:lnTo>
                    <a:pt x="391" y="1389"/>
                  </a:lnTo>
                  <a:lnTo>
                    <a:pt x="391" y="1387"/>
                  </a:lnTo>
                  <a:lnTo>
                    <a:pt x="389" y="1387"/>
                  </a:lnTo>
                  <a:lnTo>
                    <a:pt x="389" y="1389"/>
                  </a:lnTo>
                  <a:lnTo>
                    <a:pt x="391" y="1389"/>
                  </a:lnTo>
                  <a:lnTo>
                    <a:pt x="386" y="1387"/>
                  </a:lnTo>
                  <a:lnTo>
                    <a:pt x="386" y="1385"/>
                  </a:lnTo>
                  <a:lnTo>
                    <a:pt x="386" y="1389"/>
                  </a:lnTo>
                  <a:lnTo>
                    <a:pt x="386" y="1392"/>
                  </a:lnTo>
                  <a:lnTo>
                    <a:pt x="393" y="1397"/>
                  </a:lnTo>
                  <a:lnTo>
                    <a:pt x="393" y="1399"/>
                  </a:lnTo>
                  <a:lnTo>
                    <a:pt x="396" y="1397"/>
                  </a:lnTo>
                  <a:lnTo>
                    <a:pt x="396" y="1397"/>
                  </a:lnTo>
                  <a:lnTo>
                    <a:pt x="396" y="1394"/>
                  </a:lnTo>
                  <a:lnTo>
                    <a:pt x="393" y="1394"/>
                  </a:lnTo>
                  <a:lnTo>
                    <a:pt x="396" y="1392"/>
                  </a:lnTo>
                  <a:lnTo>
                    <a:pt x="396" y="1392"/>
                  </a:lnTo>
                  <a:close/>
                  <a:moveTo>
                    <a:pt x="552" y="1356"/>
                  </a:moveTo>
                  <a:lnTo>
                    <a:pt x="549" y="1354"/>
                  </a:lnTo>
                  <a:lnTo>
                    <a:pt x="549" y="1354"/>
                  </a:lnTo>
                  <a:lnTo>
                    <a:pt x="547" y="1352"/>
                  </a:lnTo>
                  <a:lnTo>
                    <a:pt x="545" y="1349"/>
                  </a:lnTo>
                  <a:lnTo>
                    <a:pt x="545" y="1349"/>
                  </a:lnTo>
                  <a:lnTo>
                    <a:pt x="538" y="1347"/>
                  </a:lnTo>
                  <a:lnTo>
                    <a:pt x="535" y="1349"/>
                  </a:lnTo>
                  <a:lnTo>
                    <a:pt x="531" y="1352"/>
                  </a:lnTo>
                  <a:lnTo>
                    <a:pt x="531" y="1352"/>
                  </a:lnTo>
                  <a:lnTo>
                    <a:pt x="533" y="1352"/>
                  </a:lnTo>
                  <a:lnTo>
                    <a:pt x="533" y="1354"/>
                  </a:lnTo>
                  <a:lnTo>
                    <a:pt x="535" y="1359"/>
                  </a:lnTo>
                  <a:lnTo>
                    <a:pt x="538" y="1361"/>
                  </a:lnTo>
                  <a:lnTo>
                    <a:pt x="540" y="1361"/>
                  </a:lnTo>
                  <a:lnTo>
                    <a:pt x="540" y="1363"/>
                  </a:lnTo>
                  <a:lnTo>
                    <a:pt x="542" y="1363"/>
                  </a:lnTo>
                  <a:lnTo>
                    <a:pt x="545" y="1366"/>
                  </a:lnTo>
                  <a:lnTo>
                    <a:pt x="549" y="1366"/>
                  </a:lnTo>
                  <a:lnTo>
                    <a:pt x="552" y="1363"/>
                  </a:lnTo>
                  <a:lnTo>
                    <a:pt x="552" y="1361"/>
                  </a:lnTo>
                  <a:lnTo>
                    <a:pt x="552" y="1356"/>
                  </a:lnTo>
                  <a:lnTo>
                    <a:pt x="552" y="1356"/>
                  </a:lnTo>
                  <a:lnTo>
                    <a:pt x="552" y="1356"/>
                  </a:lnTo>
                  <a:close/>
                  <a:moveTo>
                    <a:pt x="379" y="1385"/>
                  </a:moveTo>
                  <a:lnTo>
                    <a:pt x="381" y="1387"/>
                  </a:lnTo>
                  <a:lnTo>
                    <a:pt x="381" y="1387"/>
                  </a:lnTo>
                  <a:lnTo>
                    <a:pt x="381" y="1385"/>
                  </a:lnTo>
                  <a:lnTo>
                    <a:pt x="381" y="1382"/>
                  </a:lnTo>
                  <a:lnTo>
                    <a:pt x="381" y="1380"/>
                  </a:lnTo>
                  <a:lnTo>
                    <a:pt x="381" y="1380"/>
                  </a:lnTo>
                  <a:lnTo>
                    <a:pt x="379" y="1380"/>
                  </a:lnTo>
                  <a:lnTo>
                    <a:pt x="379" y="1380"/>
                  </a:lnTo>
                  <a:lnTo>
                    <a:pt x="379" y="1378"/>
                  </a:lnTo>
                  <a:lnTo>
                    <a:pt x="379" y="1378"/>
                  </a:lnTo>
                  <a:lnTo>
                    <a:pt x="379" y="1378"/>
                  </a:lnTo>
                  <a:lnTo>
                    <a:pt x="379" y="1375"/>
                  </a:lnTo>
                  <a:lnTo>
                    <a:pt x="377" y="1375"/>
                  </a:lnTo>
                  <a:lnTo>
                    <a:pt x="377" y="1375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80"/>
                  </a:lnTo>
                  <a:lnTo>
                    <a:pt x="377" y="1380"/>
                  </a:lnTo>
                  <a:lnTo>
                    <a:pt x="377" y="1380"/>
                  </a:lnTo>
                  <a:lnTo>
                    <a:pt x="374" y="1380"/>
                  </a:lnTo>
                  <a:lnTo>
                    <a:pt x="374" y="1380"/>
                  </a:lnTo>
                  <a:lnTo>
                    <a:pt x="374" y="1380"/>
                  </a:lnTo>
                  <a:lnTo>
                    <a:pt x="379" y="1385"/>
                  </a:lnTo>
                  <a:close/>
                  <a:moveTo>
                    <a:pt x="360" y="1373"/>
                  </a:moveTo>
                  <a:lnTo>
                    <a:pt x="358" y="1373"/>
                  </a:lnTo>
                  <a:lnTo>
                    <a:pt x="355" y="1373"/>
                  </a:lnTo>
                  <a:lnTo>
                    <a:pt x="353" y="1373"/>
                  </a:lnTo>
                  <a:lnTo>
                    <a:pt x="351" y="1375"/>
                  </a:lnTo>
                  <a:lnTo>
                    <a:pt x="351" y="1378"/>
                  </a:lnTo>
                  <a:lnTo>
                    <a:pt x="351" y="1378"/>
                  </a:lnTo>
                  <a:lnTo>
                    <a:pt x="351" y="1378"/>
                  </a:lnTo>
                  <a:lnTo>
                    <a:pt x="353" y="1375"/>
                  </a:lnTo>
                  <a:lnTo>
                    <a:pt x="353" y="1375"/>
                  </a:lnTo>
                  <a:lnTo>
                    <a:pt x="355" y="1375"/>
                  </a:lnTo>
                  <a:lnTo>
                    <a:pt x="355" y="1375"/>
                  </a:lnTo>
                  <a:lnTo>
                    <a:pt x="358" y="1375"/>
                  </a:lnTo>
                  <a:lnTo>
                    <a:pt x="360" y="1375"/>
                  </a:lnTo>
                  <a:lnTo>
                    <a:pt x="363" y="1375"/>
                  </a:lnTo>
                  <a:lnTo>
                    <a:pt x="365" y="1371"/>
                  </a:lnTo>
                  <a:lnTo>
                    <a:pt x="365" y="1371"/>
                  </a:lnTo>
                  <a:lnTo>
                    <a:pt x="365" y="1371"/>
                  </a:lnTo>
                  <a:lnTo>
                    <a:pt x="363" y="1371"/>
                  </a:lnTo>
                  <a:lnTo>
                    <a:pt x="360" y="1371"/>
                  </a:lnTo>
                  <a:lnTo>
                    <a:pt x="360" y="1373"/>
                  </a:lnTo>
                  <a:close/>
                  <a:moveTo>
                    <a:pt x="377" y="1363"/>
                  </a:moveTo>
                  <a:lnTo>
                    <a:pt x="377" y="1361"/>
                  </a:lnTo>
                  <a:lnTo>
                    <a:pt x="374" y="1361"/>
                  </a:lnTo>
                  <a:lnTo>
                    <a:pt x="367" y="1366"/>
                  </a:lnTo>
                  <a:lnTo>
                    <a:pt x="365" y="1368"/>
                  </a:lnTo>
                  <a:lnTo>
                    <a:pt x="365" y="1371"/>
                  </a:lnTo>
                  <a:lnTo>
                    <a:pt x="367" y="1371"/>
                  </a:lnTo>
                  <a:lnTo>
                    <a:pt x="372" y="1368"/>
                  </a:lnTo>
                  <a:lnTo>
                    <a:pt x="372" y="1368"/>
                  </a:lnTo>
                  <a:lnTo>
                    <a:pt x="372" y="1366"/>
                  </a:lnTo>
                  <a:lnTo>
                    <a:pt x="372" y="1366"/>
                  </a:lnTo>
                  <a:lnTo>
                    <a:pt x="372" y="1363"/>
                  </a:lnTo>
                  <a:lnTo>
                    <a:pt x="374" y="1363"/>
                  </a:lnTo>
                  <a:lnTo>
                    <a:pt x="374" y="1363"/>
                  </a:lnTo>
                  <a:lnTo>
                    <a:pt x="374" y="1363"/>
                  </a:lnTo>
                  <a:lnTo>
                    <a:pt x="377" y="1363"/>
                  </a:lnTo>
                  <a:lnTo>
                    <a:pt x="377" y="1363"/>
                  </a:lnTo>
                  <a:close/>
                  <a:moveTo>
                    <a:pt x="346" y="1333"/>
                  </a:moveTo>
                  <a:lnTo>
                    <a:pt x="348" y="1333"/>
                  </a:lnTo>
                  <a:lnTo>
                    <a:pt x="348" y="1330"/>
                  </a:lnTo>
                  <a:lnTo>
                    <a:pt x="344" y="1330"/>
                  </a:lnTo>
                  <a:lnTo>
                    <a:pt x="344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28"/>
                  </a:lnTo>
                  <a:lnTo>
                    <a:pt x="346" y="1328"/>
                  </a:lnTo>
                  <a:lnTo>
                    <a:pt x="344" y="1328"/>
                  </a:lnTo>
                  <a:lnTo>
                    <a:pt x="344" y="1328"/>
                  </a:lnTo>
                  <a:lnTo>
                    <a:pt x="341" y="1328"/>
                  </a:lnTo>
                  <a:lnTo>
                    <a:pt x="341" y="1328"/>
                  </a:lnTo>
                  <a:lnTo>
                    <a:pt x="341" y="1330"/>
                  </a:lnTo>
                  <a:lnTo>
                    <a:pt x="341" y="1330"/>
                  </a:lnTo>
                  <a:lnTo>
                    <a:pt x="341" y="1330"/>
                  </a:lnTo>
                  <a:lnTo>
                    <a:pt x="344" y="1333"/>
                  </a:lnTo>
                  <a:lnTo>
                    <a:pt x="346" y="1333"/>
                  </a:lnTo>
                  <a:close/>
                  <a:moveTo>
                    <a:pt x="668" y="1278"/>
                  </a:moveTo>
                  <a:lnTo>
                    <a:pt x="668" y="1276"/>
                  </a:lnTo>
                  <a:lnTo>
                    <a:pt x="668" y="1276"/>
                  </a:lnTo>
                  <a:lnTo>
                    <a:pt x="668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3"/>
                  </a:lnTo>
                  <a:lnTo>
                    <a:pt x="670" y="1273"/>
                  </a:lnTo>
                  <a:lnTo>
                    <a:pt x="670" y="1273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69"/>
                  </a:lnTo>
                  <a:lnTo>
                    <a:pt x="668" y="1269"/>
                  </a:lnTo>
                  <a:lnTo>
                    <a:pt x="665" y="1269"/>
                  </a:lnTo>
                  <a:lnTo>
                    <a:pt x="665" y="1269"/>
                  </a:lnTo>
                  <a:lnTo>
                    <a:pt x="663" y="1266"/>
                  </a:lnTo>
                  <a:lnTo>
                    <a:pt x="665" y="1266"/>
                  </a:lnTo>
                  <a:lnTo>
                    <a:pt x="663" y="1266"/>
                  </a:lnTo>
                  <a:lnTo>
                    <a:pt x="663" y="1266"/>
                  </a:lnTo>
                  <a:lnTo>
                    <a:pt x="663" y="1269"/>
                  </a:lnTo>
                  <a:lnTo>
                    <a:pt x="663" y="1269"/>
                  </a:lnTo>
                  <a:lnTo>
                    <a:pt x="663" y="1269"/>
                  </a:lnTo>
                  <a:lnTo>
                    <a:pt x="661" y="1266"/>
                  </a:lnTo>
                  <a:lnTo>
                    <a:pt x="661" y="1266"/>
                  </a:lnTo>
                  <a:lnTo>
                    <a:pt x="661" y="1266"/>
                  </a:lnTo>
                  <a:lnTo>
                    <a:pt x="661" y="1264"/>
                  </a:lnTo>
                  <a:lnTo>
                    <a:pt x="661" y="1264"/>
                  </a:lnTo>
                  <a:lnTo>
                    <a:pt x="661" y="1264"/>
                  </a:lnTo>
                  <a:lnTo>
                    <a:pt x="658" y="1266"/>
                  </a:lnTo>
                  <a:lnTo>
                    <a:pt x="658" y="1266"/>
                  </a:lnTo>
                  <a:lnTo>
                    <a:pt x="658" y="1266"/>
                  </a:lnTo>
                  <a:lnTo>
                    <a:pt x="658" y="1269"/>
                  </a:lnTo>
                  <a:lnTo>
                    <a:pt x="658" y="1269"/>
                  </a:lnTo>
                  <a:lnTo>
                    <a:pt x="658" y="1269"/>
                  </a:lnTo>
                  <a:lnTo>
                    <a:pt x="658" y="1271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1"/>
                  </a:lnTo>
                  <a:lnTo>
                    <a:pt x="663" y="1271"/>
                  </a:lnTo>
                  <a:lnTo>
                    <a:pt x="663" y="1273"/>
                  </a:lnTo>
                  <a:lnTo>
                    <a:pt x="663" y="1276"/>
                  </a:lnTo>
                  <a:lnTo>
                    <a:pt x="663" y="1278"/>
                  </a:lnTo>
                  <a:lnTo>
                    <a:pt x="661" y="1278"/>
                  </a:lnTo>
                  <a:lnTo>
                    <a:pt x="661" y="1276"/>
                  </a:lnTo>
                  <a:lnTo>
                    <a:pt x="661" y="1278"/>
                  </a:lnTo>
                  <a:lnTo>
                    <a:pt x="661" y="1278"/>
                  </a:lnTo>
                  <a:lnTo>
                    <a:pt x="663" y="1278"/>
                  </a:lnTo>
                  <a:lnTo>
                    <a:pt x="663" y="1281"/>
                  </a:lnTo>
                  <a:lnTo>
                    <a:pt x="661" y="1281"/>
                  </a:lnTo>
                  <a:lnTo>
                    <a:pt x="661" y="1283"/>
                  </a:lnTo>
                  <a:lnTo>
                    <a:pt x="661" y="1283"/>
                  </a:lnTo>
                  <a:lnTo>
                    <a:pt x="661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5" y="1281"/>
                  </a:lnTo>
                  <a:lnTo>
                    <a:pt x="665" y="1281"/>
                  </a:lnTo>
                  <a:lnTo>
                    <a:pt x="665" y="1281"/>
                  </a:lnTo>
                  <a:lnTo>
                    <a:pt x="668" y="1281"/>
                  </a:lnTo>
                  <a:lnTo>
                    <a:pt x="665" y="1281"/>
                  </a:lnTo>
                  <a:lnTo>
                    <a:pt x="665" y="1278"/>
                  </a:lnTo>
                  <a:lnTo>
                    <a:pt x="668" y="1278"/>
                  </a:lnTo>
                  <a:close/>
                  <a:moveTo>
                    <a:pt x="171" y="1200"/>
                  </a:moveTo>
                  <a:lnTo>
                    <a:pt x="171" y="1200"/>
                  </a:lnTo>
                  <a:lnTo>
                    <a:pt x="168" y="1200"/>
                  </a:lnTo>
                  <a:lnTo>
                    <a:pt x="168" y="1200"/>
                  </a:lnTo>
                  <a:lnTo>
                    <a:pt x="168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200"/>
                  </a:lnTo>
                  <a:lnTo>
                    <a:pt x="164" y="1200"/>
                  </a:lnTo>
                  <a:lnTo>
                    <a:pt x="164" y="1202"/>
                  </a:lnTo>
                  <a:lnTo>
                    <a:pt x="166" y="1205"/>
                  </a:lnTo>
                  <a:lnTo>
                    <a:pt x="166" y="1207"/>
                  </a:lnTo>
                  <a:lnTo>
                    <a:pt x="168" y="1207"/>
                  </a:lnTo>
                  <a:lnTo>
                    <a:pt x="168" y="1207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71" y="1205"/>
                  </a:lnTo>
                  <a:lnTo>
                    <a:pt x="173" y="1207"/>
                  </a:lnTo>
                  <a:lnTo>
                    <a:pt x="173" y="1207"/>
                  </a:lnTo>
                  <a:lnTo>
                    <a:pt x="173" y="1207"/>
                  </a:lnTo>
                  <a:lnTo>
                    <a:pt x="171" y="1210"/>
                  </a:lnTo>
                  <a:lnTo>
                    <a:pt x="171" y="1210"/>
                  </a:lnTo>
                  <a:lnTo>
                    <a:pt x="171" y="1210"/>
                  </a:lnTo>
                  <a:lnTo>
                    <a:pt x="171" y="1212"/>
                  </a:lnTo>
                  <a:lnTo>
                    <a:pt x="171" y="1212"/>
                  </a:lnTo>
                  <a:lnTo>
                    <a:pt x="171" y="1212"/>
                  </a:lnTo>
                  <a:lnTo>
                    <a:pt x="168" y="1214"/>
                  </a:lnTo>
                  <a:lnTo>
                    <a:pt x="168" y="1214"/>
                  </a:lnTo>
                  <a:lnTo>
                    <a:pt x="171" y="1219"/>
                  </a:lnTo>
                  <a:lnTo>
                    <a:pt x="173" y="1221"/>
                  </a:lnTo>
                  <a:lnTo>
                    <a:pt x="180" y="1229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3"/>
                  </a:lnTo>
                  <a:lnTo>
                    <a:pt x="185" y="1233"/>
                  </a:lnTo>
                  <a:lnTo>
                    <a:pt x="209" y="1243"/>
                  </a:lnTo>
                  <a:lnTo>
                    <a:pt x="211" y="1245"/>
                  </a:lnTo>
                  <a:lnTo>
                    <a:pt x="213" y="1243"/>
                  </a:lnTo>
                  <a:lnTo>
                    <a:pt x="213" y="1243"/>
                  </a:lnTo>
                  <a:lnTo>
                    <a:pt x="216" y="1240"/>
                  </a:lnTo>
                  <a:lnTo>
                    <a:pt x="216" y="1240"/>
                  </a:lnTo>
                  <a:lnTo>
                    <a:pt x="218" y="1243"/>
                  </a:lnTo>
                  <a:lnTo>
                    <a:pt x="218" y="1243"/>
                  </a:lnTo>
                  <a:lnTo>
                    <a:pt x="218" y="1245"/>
                  </a:lnTo>
                  <a:lnTo>
                    <a:pt x="221" y="1245"/>
                  </a:lnTo>
                  <a:lnTo>
                    <a:pt x="235" y="1245"/>
                  </a:lnTo>
                  <a:lnTo>
                    <a:pt x="239" y="1247"/>
                  </a:lnTo>
                  <a:lnTo>
                    <a:pt x="239" y="1247"/>
                  </a:lnTo>
                  <a:lnTo>
                    <a:pt x="242" y="1247"/>
                  </a:lnTo>
                  <a:lnTo>
                    <a:pt x="244" y="1250"/>
                  </a:lnTo>
                  <a:lnTo>
                    <a:pt x="247" y="1250"/>
                  </a:lnTo>
                  <a:lnTo>
                    <a:pt x="249" y="1250"/>
                  </a:lnTo>
                  <a:lnTo>
                    <a:pt x="249" y="1252"/>
                  </a:lnTo>
                  <a:lnTo>
                    <a:pt x="251" y="1252"/>
                  </a:lnTo>
                  <a:lnTo>
                    <a:pt x="251" y="1252"/>
                  </a:lnTo>
                  <a:lnTo>
                    <a:pt x="261" y="1257"/>
                  </a:lnTo>
                  <a:lnTo>
                    <a:pt x="261" y="1259"/>
                  </a:lnTo>
                  <a:lnTo>
                    <a:pt x="261" y="1259"/>
                  </a:lnTo>
                  <a:lnTo>
                    <a:pt x="258" y="1259"/>
                  </a:lnTo>
                  <a:lnTo>
                    <a:pt x="256" y="1257"/>
                  </a:lnTo>
                  <a:lnTo>
                    <a:pt x="256" y="1257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62"/>
                  </a:lnTo>
                  <a:lnTo>
                    <a:pt x="256" y="1262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6"/>
                  </a:lnTo>
                  <a:lnTo>
                    <a:pt x="256" y="1266"/>
                  </a:lnTo>
                  <a:lnTo>
                    <a:pt x="256" y="1269"/>
                  </a:lnTo>
                  <a:lnTo>
                    <a:pt x="258" y="1271"/>
                  </a:lnTo>
                  <a:lnTo>
                    <a:pt x="258" y="1271"/>
                  </a:lnTo>
                  <a:lnTo>
                    <a:pt x="256" y="1271"/>
                  </a:lnTo>
                  <a:lnTo>
                    <a:pt x="256" y="1271"/>
                  </a:lnTo>
                  <a:lnTo>
                    <a:pt x="254" y="1271"/>
                  </a:lnTo>
                  <a:lnTo>
                    <a:pt x="256" y="1273"/>
                  </a:lnTo>
                  <a:lnTo>
                    <a:pt x="256" y="1273"/>
                  </a:lnTo>
                  <a:lnTo>
                    <a:pt x="256" y="1276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4" y="1278"/>
                  </a:lnTo>
                  <a:lnTo>
                    <a:pt x="254" y="1281"/>
                  </a:lnTo>
                  <a:lnTo>
                    <a:pt x="254" y="1281"/>
                  </a:lnTo>
                  <a:lnTo>
                    <a:pt x="251" y="1283"/>
                  </a:lnTo>
                  <a:lnTo>
                    <a:pt x="251" y="1283"/>
                  </a:lnTo>
                  <a:lnTo>
                    <a:pt x="251" y="1285"/>
                  </a:lnTo>
                  <a:lnTo>
                    <a:pt x="251" y="1288"/>
                  </a:lnTo>
                  <a:lnTo>
                    <a:pt x="251" y="1288"/>
                  </a:lnTo>
                  <a:lnTo>
                    <a:pt x="251" y="1288"/>
                  </a:lnTo>
                  <a:lnTo>
                    <a:pt x="249" y="1290"/>
                  </a:lnTo>
                  <a:lnTo>
                    <a:pt x="249" y="1290"/>
                  </a:lnTo>
                  <a:lnTo>
                    <a:pt x="249" y="1290"/>
                  </a:lnTo>
                  <a:lnTo>
                    <a:pt x="249" y="1292"/>
                  </a:lnTo>
                  <a:lnTo>
                    <a:pt x="249" y="1292"/>
                  </a:lnTo>
                  <a:lnTo>
                    <a:pt x="251" y="1295"/>
                  </a:lnTo>
                  <a:lnTo>
                    <a:pt x="251" y="1295"/>
                  </a:lnTo>
                  <a:lnTo>
                    <a:pt x="251" y="1297"/>
                  </a:lnTo>
                  <a:lnTo>
                    <a:pt x="251" y="1297"/>
                  </a:lnTo>
                  <a:lnTo>
                    <a:pt x="254" y="1302"/>
                  </a:lnTo>
                  <a:lnTo>
                    <a:pt x="254" y="1302"/>
                  </a:lnTo>
                  <a:lnTo>
                    <a:pt x="254" y="1304"/>
                  </a:lnTo>
                  <a:lnTo>
                    <a:pt x="254" y="1304"/>
                  </a:lnTo>
                  <a:lnTo>
                    <a:pt x="254" y="1307"/>
                  </a:lnTo>
                  <a:lnTo>
                    <a:pt x="254" y="1309"/>
                  </a:lnTo>
                  <a:lnTo>
                    <a:pt x="254" y="1309"/>
                  </a:lnTo>
                  <a:lnTo>
                    <a:pt x="256" y="1309"/>
                  </a:lnTo>
                  <a:lnTo>
                    <a:pt x="256" y="1311"/>
                  </a:lnTo>
                  <a:lnTo>
                    <a:pt x="256" y="1311"/>
                  </a:lnTo>
                  <a:lnTo>
                    <a:pt x="258" y="1314"/>
                  </a:lnTo>
                  <a:lnTo>
                    <a:pt x="258" y="1316"/>
                  </a:lnTo>
                  <a:lnTo>
                    <a:pt x="261" y="1316"/>
                  </a:lnTo>
                  <a:lnTo>
                    <a:pt x="263" y="1318"/>
                  </a:lnTo>
                  <a:lnTo>
                    <a:pt x="263" y="1321"/>
                  </a:lnTo>
                  <a:lnTo>
                    <a:pt x="263" y="1323"/>
                  </a:lnTo>
                  <a:lnTo>
                    <a:pt x="263" y="1323"/>
                  </a:lnTo>
                  <a:lnTo>
                    <a:pt x="258" y="1321"/>
                  </a:lnTo>
                  <a:lnTo>
                    <a:pt x="256" y="1321"/>
                  </a:lnTo>
                  <a:lnTo>
                    <a:pt x="256" y="1321"/>
                  </a:lnTo>
                  <a:lnTo>
                    <a:pt x="256" y="1323"/>
                  </a:lnTo>
                  <a:lnTo>
                    <a:pt x="256" y="1323"/>
                  </a:lnTo>
                  <a:lnTo>
                    <a:pt x="256" y="1326"/>
                  </a:lnTo>
                  <a:lnTo>
                    <a:pt x="268" y="1326"/>
                  </a:lnTo>
                  <a:lnTo>
                    <a:pt x="273" y="1328"/>
                  </a:lnTo>
                  <a:lnTo>
                    <a:pt x="275" y="1326"/>
                  </a:lnTo>
                  <a:lnTo>
                    <a:pt x="275" y="1326"/>
                  </a:lnTo>
                  <a:lnTo>
                    <a:pt x="277" y="1326"/>
                  </a:lnTo>
                  <a:lnTo>
                    <a:pt x="277" y="1326"/>
                  </a:lnTo>
                  <a:lnTo>
                    <a:pt x="277" y="1323"/>
                  </a:lnTo>
                  <a:lnTo>
                    <a:pt x="280" y="1323"/>
                  </a:lnTo>
                  <a:lnTo>
                    <a:pt x="280" y="1323"/>
                  </a:lnTo>
                  <a:lnTo>
                    <a:pt x="287" y="1326"/>
                  </a:lnTo>
                  <a:lnTo>
                    <a:pt x="287" y="1326"/>
                  </a:lnTo>
                  <a:lnTo>
                    <a:pt x="287" y="1326"/>
                  </a:lnTo>
                  <a:lnTo>
                    <a:pt x="289" y="1323"/>
                  </a:lnTo>
                  <a:lnTo>
                    <a:pt x="289" y="1323"/>
                  </a:lnTo>
                  <a:lnTo>
                    <a:pt x="289" y="1326"/>
                  </a:lnTo>
                  <a:lnTo>
                    <a:pt x="292" y="1326"/>
                  </a:lnTo>
                  <a:lnTo>
                    <a:pt x="315" y="1326"/>
                  </a:lnTo>
                  <a:lnTo>
                    <a:pt x="320" y="1330"/>
                  </a:lnTo>
                  <a:lnTo>
                    <a:pt x="325" y="1330"/>
                  </a:lnTo>
                  <a:lnTo>
                    <a:pt x="327" y="1328"/>
                  </a:lnTo>
                  <a:lnTo>
                    <a:pt x="325" y="1326"/>
                  </a:lnTo>
                  <a:lnTo>
                    <a:pt x="320" y="1326"/>
                  </a:lnTo>
                  <a:lnTo>
                    <a:pt x="320" y="1323"/>
                  </a:lnTo>
                  <a:lnTo>
                    <a:pt x="322" y="1323"/>
                  </a:lnTo>
                  <a:lnTo>
                    <a:pt x="329" y="1326"/>
                  </a:lnTo>
                  <a:lnTo>
                    <a:pt x="329" y="1326"/>
                  </a:lnTo>
                  <a:lnTo>
                    <a:pt x="332" y="1323"/>
                  </a:lnTo>
                  <a:lnTo>
                    <a:pt x="336" y="1323"/>
                  </a:lnTo>
                  <a:lnTo>
                    <a:pt x="339" y="1323"/>
                  </a:lnTo>
                  <a:lnTo>
                    <a:pt x="339" y="1326"/>
                  </a:lnTo>
                  <a:lnTo>
                    <a:pt x="339" y="1326"/>
                  </a:lnTo>
                  <a:lnTo>
                    <a:pt x="334" y="1326"/>
                  </a:lnTo>
                  <a:lnTo>
                    <a:pt x="332" y="1326"/>
                  </a:lnTo>
                  <a:lnTo>
                    <a:pt x="332" y="1328"/>
                  </a:lnTo>
                  <a:lnTo>
                    <a:pt x="334" y="1328"/>
                  </a:lnTo>
                  <a:lnTo>
                    <a:pt x="341" y="1328"/>
                  </a:lnTo>
                  <a:lnTo>
                    <a:pt x="344" y="1328"/>
                  </a:lnTo>
                  <a:lnTo>
                    <a:pt x="344" y="1328"/>
                  </a:lnTo>
                  <a:lnTo>
                    <a:pt x="346" y="1326"/>
                  </a:lnTo>
                  <a:lnTo>
                    <a:pt x="348" y="1326"/>
                  </a:lnTo>
                  <a:lnTo>
                    <a:pt x="353" y="1326"/>
                  </a:lnTo>
                  <a:lnTo>
                    <a:pt x="353" y="1328"/>
                  </a:lnTo>
                  <a:lnTo>
                    <a:pt x="353" y="1328"/>
                  </a:lnTo>
                  <a:lnTo>
                    <a:pt x="353" y="1330"/>
                  </a:lnTo>
                  <a:lnTo>
                    <a:pt x="355" y="1330"/>
                  </a:lnTo>
                  <a:lnTo>
                    <a:pt x="358" y="1328"/>
                  </a:lnTo>
                  <a:lnTo>
                    <a:pt x="360" y="1326"/>
                  </a:lnTo>
                  <a:lnTo>
                    <a:pt x="363" y="1326"/>
                  </a:lnTo>
                  <a:lnTo>
                    <a:pt x="367" y="1328"/>
                  </a:lnTo>
                  <a:lnTo>
                    <a:pt x="370" y="1326"/>
                  </a:lnTo>
                  <a:lnTo>
                    <a:pt x="374" y="1328"/>
                  </a:lnTo>
                  <a:lnTo>
                    <a:pt x="379" y="1328"/>
                  </a:lnTo>
                  <a:lnTo>
                    <a:pt x="391" y="1323"/>
                  </a:lnTo>
                  <a:lnTo>
                    <a:pt x="400" y="1323"/>
                  </a:lnTo>
                  <a:lnTo>
                    <a:pt x="403" y="1321"/>
                  </a:lnTo>
                  <a:lnTo>
                    <a:pt x="405" y="1321"/>
                  </a:lnTo>
                  <a:lnTo>
                    <a:pt x="407" y="1318"/>
                  </a:lnTo>
                  <a:lnTo>
                    <a:pt x="410" y="1318"/>
                  </a:lnTo>
                  <a:lnTo>
                    <a:pt x="415" y="1314"/>
                  </a:lnTo>
                  <a:lnTo>
                    <a:pt x="417" y="1311"/>
                  </a:lnTo>
                  <a:lnTo>
                    <a:pt x="417" y="1311"/>
                  </a:lnTo>
                  <a:lnTo>
                    <a:pt x="419" y="1311"/>
                  </a:lnTo>
                  <a:lnTo>
                    <a:pt x="419" y="1309"/>
                  </a:lnTo>
                  <a:lnTo>
                    <a:pt x="419" y="1309"/>
                  </a:lnTo>
                  <a:lnTo>
                    <a:pt x="419" y="1307"/>
                  </a:lnTo>
                  <a:lnTo>
                    <a:pt x="419" y="1307"/>
                  </a:lnTo>
                  <a:lnTo>
                    <a:pt x="419" y="1307"/>
                  </a:lnTo>
                  <a:lnTo>
                    <a:pt x="419" y="1304"/>
                  </a:lnTo>
                  <a:lnTo>
                    <a:pt x="426" y="1304"/>
                  </a:lnTo>
                  <a:lnTo>
                    <a:pt x="429" y="1307"/>
                  </a:lnTo>
                  <a:lnTo>
                    <a:pt x="438" y="1307"/>
                  </a:lnTo>
                  <a:lnTo>
                    <a:pt x="441" y="1307"/>
                  </a:lnTo>
                  <a:lnTo>
                    <a:pt x="455" y="1304"/>
                  </a:lnTo>
                  <a:lnTo>
                    <a:pt x="460" y="1302"/>
                  </a:lnTo>
                  <a:lnTo>
                    <a:pt x="462" y="1300"/>
                  </a:lnTo>
                  <a:lnTo>
                    <a:pt x="467" y="1292"/>
                  </a:lnTo>
                  <a:lnTo>
                    <a:pt x="469" y="1290"/>
                  </a:lnTo>
                  <a:lnTo>
                    <a:pt x="471" y="1292"/>
                  </a:lnTo>
                  <a:lnTo>
                    <a:pt x="471" y="1292"/>
                  </a:lnTo>
                  <a:lnTo>
                    <a:pt x="471" y="1292"/>
                  </a:lnTo>
                  <a:lnTo>
                    <a:pt x="471" y="1290"/>
                  </a:lnTo>
                  <a:lnTo>
                    <a:pt x="471" y="1290"/>
                  </a:lnTo>
                  <a:lnTo>
                    <a:pt x="471" y="1288"/>
                  </a:lnTo>
                  <a:lnTo>
                    <a:pt x="474" y="1288"/>
                  </a:lnTo>
                  <a:lnTo>
                    <a:pt x="474" y="1288"/>
                  </a:lnTo>
                  <a:lnTo>
                    <a:pt x="476" y="1288"/>
                  </a:lnTo>
                  <a:lnTo>
                    <a:pt x="476" y="1285"/>
                  </a:lnTo>
                  <a:lnTo>
                    <a:pt x="476" y="1285"/>
                  </a:lnTo>
                  <a:lnTo>
                    <a:pt x="476" y="1283"/>
                  </a:lnTo>
                  <a:lnTo>
                    <a:pt x="476" y="1283"/>
                  </a:lnTo>
                  <a:lnTo>
                    <a:pt x="476" y="1281"/>
                  </a:lnTo>
                  <a:lnTo>
                    <a:pt x="474" y="1276"/>
                  </a:lnTo>
                  <a:lnTo>
                    <a:pt x="474" y="1276"/>
                  </a:lnTo>
                  <a:lnTo>
                    <a:pt x="476" y="1273"/>
                  </a:lnTo>
                  <a:lnTo>
                    <a:pt x="476" y="1273"/>
                  </a:lnTo>
                  <a:lnTo>
                    <a:pt x="483" y="1273"/>
                  </a:lnTo>
                  <a:lnTo>
                    <a:pt x="483" y="1273"/>
                  </a:lnTo>
                  <a:lnTo>
                    <a:pt x="483" y="1271"/>
                  </a:lnTo>
                  <a:lnTo>
                    <a:pt x="483" y="1271"/>
                  </a:lnTo>
                  <a:lnTo>
                    <a:pt x="483" y="1271"/>
                  </a:lnTo>
                  <a:lnTo>
                    <a:pt x="483" y="1269"/>
                  </a:lnTo>
                  <a:lnTo>
                    <a:pt x="483" y="1269"/>
                  </a:lnTo>
                  <a:lnTo>
                    <a:pt x="483" y="1269"/>
                  </a:lnTo>
                  <a:lnTo>
                    <a:pt x="483" y="1266"/>
                  </a:lnTo>
                  <a:lnTo>
                    <a:pt x="483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8" y="1264"/>
                  </a:lnTo>
                  <a:lnTo>
                    <a:pt x="490" y="1262"/>
                  </a:lnTo>
                  <a:lnTo>
                    <a:pt x="490" y="1264"/>
                  </a:lnTo>
                  <a:lnTo>
                    <a:pt x="493" y="1264"/>
                  </a:lnTo>
                  <a:lnTo>
                    <a:pt x="493" y="1269"/>
                  </a:lnTo>
                  <a:lnTo>
                    <a:pt x="495" y="1269"/>
                  </a:lnTo>
                  <a:lnTo>
                    <a:pt x="495" y="1269"/>
                  </a:lnTo>
                  <a:lnTo>
                    <a:pt x="495" y="1269"/>
                  </a:lnTo>
                  <a:lnTo>
                    <a:pt x="497" y="1271"/>
                  </a:lnTo>
                  <a:lnTo>
                    <a:pt x="497" y="1271"/>
                  </a:lnTo>
                  <a:lnTo>
                    <a:pt x="497" y="1271"/>
                  </a:lnTo>
                  <a:lnTo>
                    <a:pt x="497" y="1273"/>
                  </a:lnTo>
                  <a:lnTo>
                    <a:pt x="497" y="1273"/>
                  </a:lnTo>
                  <a:lnTo>
                    <a:pt x="497" y="1273"/>
                  </a:lnTo>
                  <a:lnTo>
                    <a:pt x="497" y="1278"/>
                  </a:lnTo>
                  <a:lnTo>
                    <a:pt x="497" y="1278"/>
                  </a:lnTo>
                  <a:lnTo>
                    <a:pt x="497" y="1278"/>
                  </a:lnTo>
                  <a:lnTo>
                    <a:pt x="497" y="1281"/>
                  </a:lnTo>
                  <a:lnTo>
                    <a:pt x="497" y="1281"/>
                  </a:lnTo>
                  <a:lnTo>
                    <a:pt x="497" y="1283"/>
                  </a:lnTo>
                  <a:lnTo>
                    <a:pt x="497" y="1283"/>
                  </a:lnTo>
                  <a:lnTo>
                    <a:pt x="493" y="1285"/>
                  </a:lnTo>
                  <a:lnTo>
                    <a:pt x="493" y="1288"/>
                  </a:lnTo>
                  <a:lnTo>
                    <a:pt x="493" y="1288"/>
                  </a:lnTo>
                  <a:lnTo>
                    <a:pt x="493" y="1290"/>
                  </a:lnTo>
                  <a:lnTo>
                    <a:pt x="493" y="1290"/>
                  </a:lnTo>
                  <a:lnTo>
                    <a:pt x="493" y="1290"/>
                  </a:lnTo>
                  <a:lnTo>
                    <a:pt x="495" y="1292"/>
                  </a:lnTo>
                  <a:lnTo>
                    <a:pt x="497" y="1295"/>
                  </a:lnTo>
                  <a:lnTo>
                    <a:pt x="502" y="1295"/>
                  </a:lnTo>
                  <a:lnTo>
                    <a:pt x="505" y="1295"/>
                  </a:lnTo>
                  <a:lnTo>
                    <a:pt x="507" y="1295"/>
                  </a:lnTo>
                  <a:lnTo>
                    <a:pt x="507" y="1295"/>
                  </a:lnTo>
                  <a:lnTo>
                    <a:pt x="507" y="1295"/>
                  </a:lnTo>
                  <a:lnTo>
                    <a:pt x="509" y="1292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21" y="1300"/>
                  </a:lnTo>
                  <a:lnTo>
                    <a:pt x="523" y="1300"/>
                  </a:lnTo>
                  <a:lnTo>
                    <a:pt x="523" y="1302"/>
                  </a:lnTo>
                  <a:lnTo>
                    <a:pt x="528" y="1302"/>
                  </a:lnTo>
                  <a:lnTo>
                    <a:pt x="531" y="1304"/>
                  </a:lnTo>
                  <a:lnTo>
                    <a:pt x="535" y="1304"/>
                  </a:lnTo>
                  <a:lnTo>
                    <a:pt x="535" y="1304"/>
                  </a:lnTo>
                  <a:lnTo>
                    <a:pt x="535" y="1304"/>
                  </a:lnTo>
                  <a:lnTo>
                    <a:pt x="535" y="1302"/>
                  </a:lnTo>
                  <a:lnTo>
                    <a:pt x="533" y="1302"/>
                  </a:lnTo>
                  <a:lnTo>
                    <a:pt x="535" y="1302"/>
                  </a:lnTo>
                  <a:lnTo>
                    <a:pt x="535" y="1302"/>
                  </a:lnTo>
                  <a:lnTo>
                    <a:pt x="538" y="1302"/>
                  </a:lnTo>
                  <a:lnTo>
                    <a:pt x="540" y="1304"/>
                  </a:lnTo>
                  <a:lnTo>
                    <a:pt x="540" y="1304"/>
                  </a:lnTo>
                  <a:lnTo>
                    <a:pt x="540" y="1307"/>
                  </a:lnTo>
                  <a:lnTo>
                    <a:pt x="538" y="1309"/>
                  </a:lnTo>
                  <a:lnTo>
                    <a:pt x="535" y="1309"/>
                  </a:lnTo>
                  <a:lnTo>
                    <a:pt x="535" y="1309"/>
                  </a:lnTo>
                  <a:lnTo>
                    <a:pt x="535" y="1311"/>
                  </a:lnTo>
                  <a:lnTo>
                    <a:pt x="535" y="1311"/>
                  </a:lnTo>
                  <a:lnTo>
                    <a:pt x="533" y="1311"/>
                  </a:lnTo>
                  <a:lnTo>
                    <a:pt x="531" y="1311"/>
                  </a:lnTo>
                  <a:lnTo>
                    <a:pt x="531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6"/>
                  </a:lnTo>
                  <a:lnTo>
                    <a:pt x="531" y="1316"/>
                  </a:lnTo>
                  <a:lnTo>
                    <a:pt x="531" y="1318"/>
                  </a:lnTo>
                  <a:lnTo>
                    <a:pt x="533" y="1321"/>
                  </a:lnTo>
                  <a:lnTo>
                    <a:pt x="549" y="1323"/>
                  </a:lnTo>
                  <a:lnTo>
                    <a:pt x="552" y="1323"/>
                  </a:lnTo>
                  <a:lnTo>
                    <a:pt x="554" y="1321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7" y="1318"/>
                  </a:lnTo>
                  <a:lnTo>
                    <a:pt x="559" y="1321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59" y="1318"/>
                  </a:lnTo>
                  <a:lnTo>
                    <a:pt x="559" y="1318"/>
                  </a:lnTo>
                  <a:lnTo>
                    <a:pt x="561" y="1316"/>
                  </a:lnTo>
                  <a:lnTo>
                    <a:pt x="561" y="1318"/>
                  </a:lnTo>
                  <a:lnTo>
                    <a:pt x="561" y="1318"/>
                  </a:lnTo>
                  <a:lnTo>
                    <a:pt x="561" y="1318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61" y="1323"/>
                  </a:lnTo>
                  <a:lnTo>
                    <a:pt x="564" y="1323"/>
                  </a:lnTo>
                  <a:lnTo>
                    <a:pt x="566" y="1326"/>
                  </a:lnTo>
                  <a:lnTo>
                    <a:pt x="566" y="1326"/>
                  </a:lnTo>
                  <a:lnTo>
                    <a:pt x="571" y="1326"/>
                  </a:lnTo>
                  <a:lnTo>
                    <a:pt x="571" y="1326"/>
                  </a:lnTo>
                  <a:lnTo>
                    <a:pt x="573" y="1328"/>
                  </a:lnTo>
                  <a:lnTo>
                    <a:pt x="576" y="1328"/>
                  </a:lnTo>
                  <a:lnTo>
                    <a:pt x="576" y="1328"/>
                  </a:lnTo>
                  <a:lnTo>
                    <a:pt x="578" y="1328"/>
                  </a:lnTo>
                  <a:lnTo>
                    <a:pt x="578" y="1328"/>
                  </a:lnTo>
                  <a:lnTo>
                    <a:pt x="583" y="1330"/>
                  </a:lnTo>
                  <a:lnTo>
                    <a:pt x="583" y="1330"/>
                  </a:lnTo>
                  <a:lnTo>
                    <a:pt x="583" y="1328"/>
                  </a:lnTo>
                  <a:lnTo>
                    <a:pt x="583" y="1328"/>
                  </a:lnTo>
                  <a:lnTo>
                    <a:pt x="585" y="1330"/>
                  </a:lnTo>
                  <a:lnTo>
                    <a:pt x="585" y="1330"/>
                  </a:lnTo>
                  <a:lnTo>
                    <a:pt x="587" y="1333"/>
                  </a:lnTo>
                  <a:lnTo>
                    <a:pt x="587" y="1333"/>
                  </a:lnTo>
                  <a:lnTo>
                    <a:pt x="590" y="1333"/>
                  </a:lnTo>
                  <a:lnTo>
                    <a:pt x="590" y="1333"/>
                  </a:lnTo>
                  <a:lnTo>
                    <a:pt x="590" y="1333"/>
                  </a:lnTo>
                  <a:lnTo>
                    <a:pt x="590" y="1330"/>
                  </a:lnTo>
                  <a:lnTo>
                    <a:pt x="590" y="1330"/>
                  </a:lnTo>
                  <a:lnTo>
                    <a:pt x="592" y="1330"/>
                  </a:lnTo>
                  <a:lnTo>
                    <a:pt x="597" y="1328"/>
                  </a:lnTo>
                  <a:lnTo>
                    <a:pt x="597" y="1328"/>
                  </a:lnTo>
                  <a:lnTo>
                    <a:pt x="597" y="1328"/>
                  </a:lnTo>
                  <a:lnTo>
                    <a:pt x="599" y="1330"/>
                  </a:lnTo>
                  <a:lnTo>
                    <a:pt x="599" y="1330"/>
                  </a:lnTo>
                  <a:lnTo>
                    <a:pt x="599" y="1330"/>
                  </a:lnTo>
                  <a:lnTo>
                    <a:pt x="602" y="1333"/>
                  </a:lnTo>
                  <a:lnTo>
                    <a:pt x="604" y="1333"/>
                  </a:lnTo>
                  <a:lnTo>
                    <a:pt x="604" y="1333"/>
                  </a:lnTo>
                  <a:lnTo>
                    <a:pt x="606" y="1330"/>
                  </a:lnTo>
                  <a:lnTo>
                    <a:pt x="609" y="1330"/>
                  </a:lnTo>
                  <a:lnTo>
                    <a:pt x="611" y="1330"/>
                  </a:lnTo>
                  <a:lnTo>
                    <a:pt x="611" y="1330"/>
                  </a:lnTo>
                  <a:lnTo>
                    <a:pt x="613" y="1328"/>
                  </a:lnTo>
                  <a:lnTo>
                    <a:pt x="611" y="1328"/>
                  </a:lnTo>
                  <a:lnTo>
                    <a:pt x="611" y="1326"/>
                  </a:lnTo>
                  <a:lnTo>
                    <a:pt x="611" y="1326"/>
                  </a:lnTo>
                  <a:lnTo>
                    <a:pt x="611" y="1323"/>
                  </a:lnTo>
                  <a:lnTo>
                    <a:pt x="611" y="1323"/>
                  </a:lnTo>
                  <a:lnTo>
                    <a:pt x="613" y="1326"/>
                  </a:lnTo>
                  <a:lnTo>
                    <a:pt x="613" y="1328"/>
                  </a:lnTo>
                  <a:lnTo>
                    <a:pt x="616" y="1328"/>
                  </a:lnTo>
                  <a:lnTo>
                    <a:pt x="618" y="1328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3" y="1323"/>
                  </a:lnTo>
                  <a:lnTo>
                    <a:pt x="623" y="1323"/>
                  </a:lnTo>
                  <a:lnTo>
                    <a:pt x="623" y="1323"/>
                  </a:lnTo>
                  <a:lnTo>
                    <a:pt x="623" y="1321"/>
                  </a:lnTo>
                  <a:lnTo>
                    <a:pt x="623" y="1321"/>
                  </a:lnTo>
                  <a:lnTo>
                    <a:pt x="623" y="1318"/>
                  </a:lnTo>
                  <a:lnTo>
                    <a:pt x="623" y="1318"/>
                  </a:lnTo>
                  <a:lnTo>
                    <a:pt x="625" y="1321"/>
                  </a:lnTo>
                  <a:lnTo>
                    <a:pt x="625" y="1321"/>
                  </a:lnTo>
                  <a:lnTo>
                    <a:pt x="630" y="1321"/>
                  </a:lnTo>
                  <a:lnTo>
                    <a:pt x="630" y="1321"/>
                  </a:lnTo>
                  <a:lnTo>
                    <a:pt x="630" y="1318"/>
                  </a:lnTo>
                  <a:lnTo>
                    <a:pt x="632" y="1318"/>
                  </a:lnTo>
                  <a:lnTo>
                    <a:pt x="632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8"/>
                  </a:lnTo>
                  <a:lnTo>
                    <a:pt x="637" y="1318"/>
                  </a:lnTo>
                  <a:lnTo>
                    <a:pt x="637" y="1318"/>
                  </a:lnTo>
                  <a:lnTo>
                    <a:pt x="642" y="1316"/>
                  </a:lnTo>
                  <a:lnTo>
                    <a:pt x="642" y="1316"/>
                  </a:lnTo>
                  <a:lnTo>
                    <a:pt x="642" y="1316"/>
                  </a:lnTo>
                  <a:lnTo>
                    <a:pt x="642" y="1314"/>
                  </a:lnTo>
                  <a:lnTo>
                    <a:pt x="642" y="1314"/>
                  </a:lnTo>
                  <a:lnTo>
                    <a:pt x="642" y="1314"/>
                  </a:lnTo>
                  <a:lnTo>
                    <a:pt x="642" y="1311"/>
                  </a:lnTo>
                  <a:lnTo>
                    <a:pt x="644" y="1307"/>
                  </a:lnTo>
                  <a:lnTo>
                    <a:pt x="644" y="1304"/>
                  </a:lnTo>
                  <a:lnTo>
                    <a:pt x="644" y="1302"/>
                  </a:lnTo>
                  <a:lnTo>
                    <a:pt x="644" y="1300"/>
                  </a:lnTo>
                  <a:lnTo>
                    <a:pt x="644" y="1297"/>
                  </a:lnTo>
                  <a:lnTo>
                    <a:pt x="642" y="1297"/>
                  </a:lnTo>
                  <a:lnTo>
                    <a:pt x="639" y="1295"/>
                  </a:lnTo>
                  <a:lnTo>
                    <a:pt x="639" y="1292"/>
                  </a:lnTo>
                  <a:lnTo>
                    <a:pt x="639" y="1292"/>
                  </a:lnTo>
                  <a:lnTo>
                    <a:pt x="639" y="1292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5" y="1295"/>
                  </a:lnTo>
                  <a:lnTo>
                    <a:pt x="635" y="1297"/>
                  </a:lnTo>
                  <a:lnTo>
                    <a:pt x="635" y="1300"/>
                  </a:lnTo>
                  <a:lnTo>
                    <a:pt x="635" y="1300"/>
                  </a:lnTo>
                  <a:lnTo>
                    <a:pt x="632" y="1300"/>
                  </a:lnTo>
                  <a:lnTo>
                    <a:pt x="632" y="1300"/>
                  </a:lnTo>
                  <a:lnTo>
                    <a:pt x="632" y="1297"/>
                  </a:lnTo>
                  <a:lnTo>
                    <a:pt x="632" y="1297"/>
                  </a:lnTo>
                  <a:lnTo>
                    <a:pt x="630" y="1297"/>
                  </a:lnTo>
                  <a:lnTo>
                    <a:pt x="630" y="1295"/>
                  </a:lnTo>
                  <a:lnTo>
                    <a:pt x="630" y="1295"/>
                  </a:lnTo>
                  <a:lnTo>
                    <a:pt x="630" y="1295"/>
                  </a:lnTo>
                  <a:lnTo>
                    <a:pt x="630" y="1292"/>
                  </a:lnTo>
                  <a:lnTo>
                    <a:pt x="630" y="1292"/>
                  </a:lnTo>
                  <a:lnTo>
                    <a:pt x="630" y="1292"/>
                  </a:lnTo>
                  <a:lnTo>
                    <a:pt x="630" y="1290"/>
                  </a:lnTo>
                  <a:lnTo>
                    <a:pt x="630" y="1290"/>
                  </a:lnTo>
                  <a:lnTo>
                    <a:pt x="632" y="1292"/>
                  </a:lnTo>
                  <a:lnTo>
                    <a:pt x="632" y="1292"/>
                  </a:lnTo>
                  <a:lnTo>
                    <a:pt x="632" y="1295"/>
                  </a:lnTo>
                  <a:lnTo>
                    <a:pt x="635" y="1295"/>
                  </a:lnTo>
                  <a:lnTo>
                    <a:pt x="635" y="1295"/>
                  </a:lnTo>
                  <a:lnTo>
                    <a:pt x="635" y="1292"/>
                  </a:lnTo>
                  <a:lnTo>
                    <a:pt x="635" y="1290"/>
                  </a:lnTo>
                  <a:lnTo>
                    <a:pt x="635" y="1290"/>
                  </a:lnTo>
                  <a:lnTo>
                    <a:pt x="635" y="1290"/>
                  </a:lnTo>
                  <a:lnTo>
                    <a:pt x="635" y="1288"/>
                  </a:lnTo>
                  <a:lnTo>
                    <a:pt x="635" y="1288"/>
                  </a:lnTo>
                  <a:lnTo>
                    <a:pt x="635" y="1285"/>
                  </a:lnTo>
                  <a:lnTo>
                    <a:pt x="635" y="1285"/>
                  </a:lnTo>
                  <a:lnTo>
                    <a:pt x="632" y="1285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5"/>
                  </a:lnTo>
                  <a:lnTo>
                    <a:pt x="632" y="1285"/>
                  </a:lnTo>
                  <a:lnTo>
                    <a:pt x="632" y="1285"/>
                  </a:lnTo>
                  <a:lnTo>
                    <a:pt x="632" y="1283"/>
                  </a:lnTo>
                  <a:lnTo>
                    <a:pt x="632" y="1283"/>
                  </a:lnTo>
                  <a:lnTo>
                    <a:pt x="637" y="1285"/>
                  </a:lnTo>
                  <a:lnTo>
                    <a:pt x="639" y="1281"/>
                  </a:lnTo>
                  <a:lnTo>
                    <a:pt x="639" y="1278"/>
                  </a:lnTo>
                  <a:lnTo>
                    <a:pt x="639" y="1276"/>
                  </a:lnTo>
                  <a:lnTo>
                    <a:pt x="635" y="1273"/>
                  </a:lnTo>
                  <a:lnTo>
                    <a:pt x="635" y="1273"/>
                  </a:lnTo>
                  <a:lnTo>
                    <a:pt x="630" y="1273"/>
                  </a:lnTo>
                  <a:lnTo>
                    <a:pt x="628" y="1271"/>
                  </a:lnTo>
                  <a:lnTo>
                    <a:pt x="628" y="1271"/>
                  </a:lnTo>
                  <a:lnTo>
                    <a:pt x="625" y="1271"/>
                  </a:lnTo>
                  <a:lnTo>
                    <a:pt x="625" y="1273"/>
                  </a:lnTo>
                  <a:lnTo>
                    <a:pt x="623" y="1273"/>
                  </a:lnTo>
                  <a:lnTo>
                    <a:pt x="623" y="1273"/>
                  </a:lnTo>
                  <a:lnTo>
                    <a:pt x="620" y="1278"/>
                  </a:lnTo>
                  <a:lnTo>
                    <a:pt x="620" y="1278"/>
                  </a:lnTo>
                  <a:lnTo>
                    <a:pt x="616" y="1278"/>
                  </a:lnTo>
                  <a:lnTo>
                    <a:pt x="616" y="1281"/>
                  </a:lnTo>
                  <a:lnTo>
                    <a:pt x="613" y="1281"/>
                  </a:lnTo>
                  <a:lnTo>
                    <a:pt x="611" y="1281"/>
                  </a:lnTo>
                  <a:lnTo>
                    <a:pt x="609" y="1281"/>
                  </a:lnTo>
                  <a:lnTo>
                    <a:pt x="609" y="1281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5"/>
                  </a:lnTo>
                  <a:lnTo>
                    <a:pt x="609" y="1285"/>
                  </a:lnTo>
                  <a:lnTo>
                    <a:pt x="609" y="1288"/>
                  </a:lnTo>
                  <a:lnTo>
                    <a:pt x="606" y="1288"/>
                  </a:lnTo>
                  <a:lnTo>
                    <a:pt x="606" y="1288"/>
                  </a:lnTo>
                  <a:lnTo>
                    <a:pt x="604" y="1295"/>
                  </a:lnTo>
                  <a:lnTo>
                    <a:pt x="602" y="1297"/>
                  </a:lnTo>
                  <a:lnTo>
                    <a:pt x="602" y="1297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02"/>
                  </a:lnTo>
                  <a:lnTo>
                    <a:pt x="599" y="1304"/>
                  </a:lnTo>
                  <a:lnTo>
                    <a:pt x="599" y="1304"/>
                  </a:lnTo>
                  <a:lnTo>
                    <a:pt x="597" y="1304"/>
                  </a:lnTo>
                  <a:lnTo>
                    <a:pt x="597" y="1304"/>
                  </a:lnTo>
                  <a:lnTo>
                    <a:pt x="597" y="1302"/>
                  </a:lnTo>
                  <a:lnTo>
                    <a:pt x="597" y="1302"/>
                  </a:lnTo>
                  <a:lnTo>
                    <a:pt x="597" y="1302"/>
                  </a:lnTo>
                  <a:lnTo>
                    <a:pt x="597" y="1300"/>
                  </a:lnTo>
                  <a:lnTo>
                    <a:pt x="597" y="1300"/>
                  </a:lnTo>
                  <a:lnTo>
                    <a:pt x="597" y="1300"/>
                  </a:lnTo>
                  <a:lnTo>
                    <a:pt x="597" y="1297"/>
                  </a:lnTo>
                  <a:lnTo>
                    <a:pt x="597" y="1297"/>
                  </a:lnTo>
                  <a:lnTo>
                    <a:pt x="597" y="1297"/>
                  </a:lnTo>
                  <a:lnTo>
                    <a:pt x="597" y="1295"/>
                  </a:lnTo>
                  <a:lnTo>
                    <a:pt x="602" y="1292"/>
                  </a:lnTo>
                  <a:lnTo>
                    <a:pt x="604" y="1292"/>
                  </a:lnTo>
                  <a:lnTo>
                    <a:pt x="604" y="1290"/>
                  </a:lnTo>
                  <a:lnTo>
                    <a:pt x="604" y="1285"/>
                  </a:lnTo>
                  <a:lnTo>
                    <a:pt x="604" y="1285"/>
                  </a:lnTo>
                  <a:lnTo>
                    <a:pt x="604" y="1283"/>
                  </a:lnTo>
                  <a:lnTo>
                    <a:pt x="604" y="1281"/>
                  </a:lnTo>
                  <a:lnTo>
                    <a:pt x="604" y="1278"/>
                  </a:lnTo>
                  <a:lnTo>
                    <a:pt x="606" y="1278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4" y="1273"/>
                  </a:lnTo>
                  <a:lnTo>
                    <a:pt x="604" y="1273"/>
                  </a:lnTo>
                  <a:lnTo>
                    <a:pt x="604" y="1271"/>
                  </a:lnTo>
                  <a:lnTo>
                    <a:pt x="604" y="1271"/>
                  </a:lnTo>
                  <a:lnTo>
                    <a:pt x="604" y="1269"/>
                  </a:lnTo>
                  <a:lnTo>
                    <a:pt x="604" y="1269"/>
                  </a:lnTo>
                  <a:lnTo>
                    <a:pt x="602" y="1269"/>
                  </a:lnTo>
                  <a:lnTo>
                    <a:pt x="602" y="1269"/>
                  </a:lnTo>
                  <a:lnTo>
                    <a:pt x="602" y="1271"/>
                  </a:lnTo>
                  <a:lnTo>
                    <a:pt x="602" y="1273"/>
                  </a:lnTo>
                  <a:lnTo>
                    <a:pt x="602" y="1273"/>
                  </a:lnTo>
                  <a:lnTo>
                    <a:pt x="602" y="1276"/>
                  </a:lnTo>
                  <a:lnTo>
                    <a:pt x="602" y="1276"/>
                  </a:lnTo>
                  <a:lnTo>
                    <a:pt x="602" y="1276"/>
                  </a:lnTo>
                  <a:lnTo>
                    <a:pt x="599" y="1271"/>
                  </a:lnTo>
                  <a:lnTo>
                    <a:pt x="599" y="1266"/>
                  </a:lnTo>
                  <a:lnTo>
                    <a:pt x="599" y="1266"/>
                  </a:lnTo>
                  <a:lnTo>
                    <a:pt x="594" y="1264"/>
                  </a:lnTo>
                  <a:lnTo>
                    <a:pt x="592" y="1259"/>
                  </a:lnTo>
                  <a:lnTo>
                    <a:pt x="590" y="1259"/>
                  </a:lnTo>
                  <a:lnTo>
                    <a:pt x="590" y="1257"/>
                  </a:lnTo>
                  <a:lnTo>
                    <a:pt x="590" y="1255"/>
                  </a:lnTo>
                  <a:lnTo>
                    <a:pt x="590" y="1252"/>
                  </a:lnTo>
                  <a:lnTo>
                    <a:pt x="592" y="1252"/>
                  </a:lnTo>
                  <a:lnTo>
                    <a:pt x="592" y="1252"/>
                  </a:lnTo>
                  <a:lnTo>
                    <a:pt x="592" y="1252"/>
                  </a:lnTo>
                  <a:lnTo>
                    <a:pt x="594" y="1252"/>
                  </a:lnTo>
                  <a:lnTo>
                    <a:pt x="594" y="1255"/>
                  </a:lnTo>
                  <a:lnTo>
                    <a:pt x="594" y="1255"/>
                  </a:lnTo>
                  <a:lnTo>
                    <a:pt x="594" y="1255"/>
                  </a:lnTo>
                  <a:lnTo>
                    <a:pt x="597" y="1252"/>
                  </a:lnTo>
                  <a:lnTo>
                    <a:pt x="597" y="1252"/>
                  </a:lnTo>
                  <a:lnTo>
                    <a:pt x="597" y="1255"/>
                  </a:lnTo>
                  <a:lnTo>
                    <a:pt x="599" y="1257"/>
                  </a:lnTo>
                  <a:lnTo>
                    <a:pt x="602" y="1259"/>
                  </a:lnTo>
                  <a:lnTo>
                    <a:pt x="604" y="1262"/>
                  </a:lnTo>
                  <a:lnTo>
                    <a:pt x="604" y="1262"/>
                  </a:lnTo>
                  <a:lnTo>
                    <a:pt x="606" y="1264"/>
                  </a:lnTo>
                  <a:lnTo>
                    <a:pt x="609" y="1266"/>
                  </a:lnTo>
                  <a:lnTo>
                    <a:pt x="611" y="1266"/>
                  </a:lnTo>
                  <a:lnTo>
                    <a:pt x="613" y="1269"/>
                  </a:lnTo>
                  <a:lnTo>
                    <a:pt x="616" y="1266"/>
                  </a:lnTo>
                  <a:lnTo>
                    <a:pt x="616" y="1266"/>
                  </a:lnTo>
                  <a:lnTo>
                    <a:pt x="618" y="1266"/>
                  </a:lnTo>
                  <a:lnTo>
                    <a:pt x="620" y="1266"/>
                  </a:lnTo>
                  <a:lnTo>
                    <a:pt x="620" y="1266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3" y="1262"/>
                  </a:lnTo>
                  <a:lnTo>
                    <a:pt x="623" y="1262"/>
                  </a:lnTo>
                  <a:lnTo>
                    <a:pt x="620" y="1259"/>
                  </a:lnTo>
                  <a:lnTo>
                    <a:pt x="623" y="1257"/>
                  </a:lnTo>
                  <a:lnTo>
                    <a:pt x="623" y="1255"/>
                  </a:lnTo>
                  <a:lnTo>
                    <a:pt x="620" y="1255"/>
                  </a:lnTo>
                  <a:lnTo>
                    <a:pt x="618" y="1252"/>
                  </a:lnTo>
                  <a:lnTo>
                    <a:pt x="616" y="1247"/>
                  </a:lnTo>
                  <a:lnTo>
                    <a:pt x="616" y="1247"/>
                  </a:lnTo>
                  <a:lnTo>
                    <a:pt x="618" y="1247"/>
                  </a:lnTo>
                  <a:lnTo>
                    <a:pt x="618" y="1247"/>
                  </a:lnTo>
                  <a:lnTo>
                    <a:pt x="618" y="1247"/>
                  </a:lnTo>
                  <a:lnTo>
                    <a:pt x="618" y="1250"/>
                  </a:lnTo>
                  <a:lnTo>
                    <a:pt x="620" y="1250"/>
                  </a:lnTo>
                  <a:lnTo>
                    <a:pt x="620" y="1250"/>
                  </a:lnTo>
                  <a:lnTo>
                    <a:pt x="620" y="1250"/>
                  </a:lnTo>
                  <a:lnTo>
                    <a:pt x="620" y="1247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5" y="1245"/>
                  </a:lnTo>
                  <a:lnTo>
                    <a:pt x="625" y="1245"/>
                  </a:lnTo>
                  <a:lnTo>
                    <a:pt x="625" y="1245"/>
                  </a:lnTo>
                  <a:lnTo>
                    <a:pt x="625" y="1243"/>
                  </a:lnTo>
                  <a:lnTo>
                    <a:pt x="625" y="1243"/>
                  </a:lnTo>
                  <a:lnTo>
                    <a:pt x="628" y="1245"/>
                  </a:lnTo>
                  <a:lnTo>
                    <a:pt x="628" y="1245"/>
                  </a:lnTo>
                  <a:lnTo>
                    <a:pt x="628" y="1247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8" y="1247"/>
                  </a:lnTo>
                  <a:lnTo>
                    <a:pt x="628" y="1247"/>
                  </a:lnTo>
                  <a:lnTo>
                    <a:pt x="628" y="1247"/>
                  </a:lnTo>
                  <a:lnTo>
                    <a:pt x="628" y="1245"/>
                  </a:lnTo>
                  <a:lnTo>
                    <a:pt x="630" y="1245"/>
                  </a:lnTo>
                  <a:lnTo>
                    <a:pt x="628" y="1245"/>
                  </a:lnTo>
                  <a:lnTo>
                    <a:pt x="628" y="1243"/>
                  </a:lnTo>
                  <a:lnTo>
                    <a:pt x="628" y="1243"/>
                  </a:lnTo>
                  <a:lnTo>
                    <a:pt x="628" y="1240"/>
                  </a:lnTo>
                  <a:lnTo>
                    <a:pt x="630" y="1240"/>
                  </a:lnTo>
                  <a:lnTo>
                    <a:pt x="630" y="1240"/>
                  </a:lnTo>
                  <a:lnTo>
                    <a:pt x="630" y="1236"/>
                  </a:lnTo>
                  <a:lnTo>
                    <a:pt x="630" y="1236"/>
                  </a:lnTo>
                  <a:lnTo>
                    <a:pt x="632" y="1233"/>
                  </a:lnTo>
                  <a:lnTo>
                    <a:pt x="632" y="1236"/>
                  </a:lnTo>
                  <a:lnTo>
                    <a:pt x="632" y="1236"/>
                  </a:lnTo>
                  <a:lnTo>
                    <a:pt x="632" y="1238"/>
                  </a:lnTo>
                  <a:lnTo>
                    <a:pt x="632" y="1240"/>
                  </a:lnTo>
                  <a:lnTo>
                    <a:pt x="632" y="1240"/>
                  </a:lnTo>
                  <a:lnTo>
                    <a:pt x="632" y="1240"/>
                  </a:lnTo>
                  <a:lnTo>
                    <a:pt x="632" y="1243"/>
                  </a:lnTo>
                  <a:lnTo>
                    <a:pt x="635" y="1243"/>
                  </a:lnTo>
                  <a:lnTo>
                    <a:pt x="635" y="1243"/>
                  </a:lnTo>
                  <a:lnTo>
                    <a:pt x="635" y="1243"/>
                  </a:lnTo>
                  <a:lnTo>
                    <a:pt x="637" y="1240"/>
                  </a:lnTo>
                  <a:lnTo>
                    <a:pt x="637" y="1240"/>
                  </a:lnTo>
                  <a:lnTo>
                    <a:pt x="637" y="1240"/>
                  </a:lnTo>
                  <a:lnTo>
                    <a:pt x="637" y="1243"/>
                  </a:lnTo>
                  <a:lnTo>
                    <a:pt x="637" y="1245"/>
                  </a:lnTo>
                  <a:lnTo>
                    <a:pt x="637" y="1245"/>
                  </a:lnTo>
                  <a:lnTo>
                    <a:pt x="637" y="1245"/>
                  </a:lnTo>
                  <a:lnTo>
                    <a:pt x="639" y="1247"/>
                  </a:lnTo>
                  <a:lnTo>
                    <a:pt x="639" y="1247"/>
                  </a:lnTo>
                  <a:lnTo>
                    <a:pt x="639" y="1250"/>
                  </a:lnTo>
                  <a:lnTo>
                    <a:pt x="642" y="1252"/>
                  </a:lnTo>
                  <a:lnTo>
                    <a:pt x="642" y="1250"/>
                  </a:lnTo>
                  <a:lnTo>
                    <a:pt x="642" y="1250"/>
                  </a:lnTo>
                  <a:lnTo>
                    <a:pt x="642" y="1250"/>
                  </a:lnTo>
                  <a:lnTo>
                    <a:pt x="644" y="1250"/>
                  </a:lnTo>
                  <a:lnTo>
                    <a:pt x="646" y="1255"/>
                  </a:lnTo>
                  <a:lnTo>
                    <a:pt x="649" y="1257"/>
                  </a:lnTo>
                  <a:lnTo>
                    <a:pt x="649" y="1257"/>
                  </a:lnTo>
                  <a:lnTo>
                    <a:pt x="649" y="1257"/>
                  </a:lnTo>
                  <a:lnTo>
                    <a:pt x="649" y="1259"/>
                  </a:lnTo>
                  <a:lnTo>
                    <a:pt x="649" y="1259"/>
                  </a:lnTo>
                  <a:lnTo>
                    <a:pt x="649" y="1257"/>
                  </a:lnTo>
                  <a:lnTo>
                    <a:pt x="649" y="1255"/>
                  </a:lnTo>
                  <a:lnTo>
                    <a:pt x="651" y="1252"/>
                  </a:lnTo>
                  <a:lnTo>
                    <a:pt x="651" y="1250"/>
                  </a:lnTo>
                  <a:lnTo>
                    <a:pt x="651" y="1247"/>
                  </a:lnTo>
                  <a:lnTo>
                    <a:pt x="654" y="1245"/>
                  </a:lnTo>
                  <a:lnTo>
                    <a:pt x="656" y="1238"/>
                  </a:lnTo>
                  <a:lnTo>
                    <a:pt x="656" y="1236"/>
                  </a:lnTo>
                  <a:lnTo>
                    <a:pt x="656" y="1236"/>
                  </a:lnTo>
                  <a:lnTo>
                    <a:pt x="656" y="1236"/>
                  </a:lnTo>
                  <a:lnTo>
                    <a:pt x="656" y="1238"/>
                  </a:lnTo>
                  <a:lnTo>
                    <a:pt x="656" y="1240"/>
                  </a:lnTo>
                  <a:lnTo>
                    <a:pt x="656" y="1243"/>
                  </a:lnTo>
                  <a:lnTo>
                    <a:pt x="656" y="1243"/>
                  </a:lnTo>
                  <a:lnTo>
                    <a:pt x="656" y="1247"/>
                  </a:lnTo>
                  <a:lnTo>
                    <a:pt x="658" y="1252"/>
                  </a:lnTo>
                  <a:lnTo>
                    <a:pt x="658" y="1252"/>
                  </a:lnTo>
                  <a:lnTo>
                    <a:pt x="658" y="1255"/>
                  </a:lnTo>
                  <a:lnTo>
                    <a:pt x="661" y="1257"/>
                  </a:lnTo>
                  <a:lnTo>
                    <a:pt x="661" y="1257"/>
                  </a:lnTo>
                  <a:lnTo>
                    <a:pt x="663" y="1257"/>
                  </a:lnTo>
                  <a:lnTo>
                    <a:pt x="665" y="1257"/>
                  </a:lnTo>
                  <a:lnTo>
                    <a:pt x="665" y="1257"/>
                  </a:lnTo>
                  <a:lnTo>
                    <a:pt x="665" y="1255"/>
                  </a:lnTo>
                  <a:lnTo>
                    <a:pt x="665" y="1255"/>
                  </a:lnTo>
                  <a:lnTo>
                    <a:pt x="665" y="1257"/>
                  </a:lnTo>
                  <a:lnTo>
                    <a:pt x="665" y="1257"/>
                  </a:lnTo>
                  <a:lnTo>
                    <a:pt x="668" y="1257"/>
                  </a:lnTo>
                  <a:lnTo>
                    <a:pt x="668" y="1259"/>
                  </a:lnTo>
                  <a:lnTo>
                    <a:pt x="668" y="1257"/>
                  </a:lnTo>
                  <a:lnTo>
                    <a:pt x="670" y="1257"/>
                  </a:lnTo>
                  <a:lnTo>
                    <a:pt x="670" y="1257"/>
                  </a:lnTo>
                  <a:lnTo>
                    <a:pt x="673" y="1255"/>
                  </a:lnTo>
                  <a:lnTo>
                    <a:pt x="673" y="1252"/>
                  </a:lnTo>
                  <a:lnTo>
                    <a:pt x="673" y="1252"/>
                  </a:lnTo>
                  <a:lnTo>
                    <a:pt x="673" y="1250"/>
                  </a:lnTo>
                  <a:lnTo>
                    <a:pt x="673" y="1250"/>
                  </a:lnTo>
                  <a:lnTo>
                    <a:pt x="673" y="1250"/>
                  </a:lnTo>
                  <a:lnTo>
                    <a:pt x="675" y="1247"/>
                  </a:lnTo>
                  <a:lnTo>
                    <a:pt x="675" y="1245"/>
                  </a:lnTo>
                  <a:lnTo>
                    <a:pt x="675" y="1240"/>
                  </a:lnTo>
                  <a:lnTo>
                    <a:pt x="675" y="1238"/>
                  </a:lnTo>
                  <a:lnTo>
                    <a:pt x="675" y="1238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3"/>
                  </a:lnTo>
                  <a:lnTo>
                    <a:pt x="673" y="1233"/>
                  </a:lnTo>
                  <a:lnTo>
                    <a:pt x="673" y="1231"/>
                  </a:lnTo>
                  <a:lnTo>
                    <a:pt x="673" y="1231"/>
                  </a:lnTo>
                  <a:lnTo>
                    <a:pt x="673" y="1229"/>
                  </a:lnTo>
                  <a:lnTo>
                    <a:pt x="673" y="1229"/>
                  </a:lnTo>
                  <a:lnTo>
                    <a:pt x="673" y="1226"/>
                  </a:lnTo>
                  <a:lnTo>
                    <a:pt x="673" y="1226"/>
                  </a:lnTo>
                  <a:lnTo>
                    <a:pt x="673" y="1226"/>
                  </a:lnTo>
                  <a:lnTo>
                    <a:pt x="673" y="1224"/>
                  </a:lnTo>
                  <a:lnTo>
                    <a:pt x="670" y="1221"/>
                  </a:lnTo>
                  <a:lnTo>
                    <a:pt x="670" y="1221"/>
                  </a:lnTo>
                  <a:lnTo>
                    <a:pt x="670" y="1219"/>
                  </a:lnTo>
                  <a:lnTo>
                    <a:pt x="673" y="1217"/>
                  </a:lnTo>
                  <a:lnTo>
                    <a:pt x="673" y="1214"/>
                  </a:lnTo>
                  <a:lnTo>
                    <a:pt x="673" y="1214"/>
                  </a:lnTo>
                  <a:lnTo>
                    <a:pt x="670" y="1212"/>
                  </a:lnTo>
                  <a:lnTo>
                    <a:pt x="670" y="1212"/>
                  </a:lnTo>
                  <a:lnTo>
                    <a:pt x="670" y="1212"/>
                  </a:lnTo>
                  <a:lnTo>
                    <a:pt x="668" y="1210"/>
                  </a:lnTo>
                  <a:lnTo>
                    <a:pt x="668" y="1212"/>
                  </a:lnTo>
                  <a:lnTo>
                    <a:pt x="668" y="1212"/>
                  </a:lnTo>
                  <a:lnTo>
                    <a:pt x="668" y="1212"/>
                  </a:lnTo>
                  <a:lnTo>
                    <a:pt x="665" y="1214"/>
                  </a:lnTo>
                  <a:lnTo>
                    <a:pt x="665" y="1214"/>
                  </a:lnTo>
                  <a:lnTo>
                    <a:pt x="665" y="1214"/>
                  </a:lnTo>
                  <a:lnTo>
                    <a:pt x="663" y="1217"/>
                  </a:lnTo>
                  <a:lnTo>
                    <a:pt x="663" y="1217"/>
                  </a:lnTo>
                  <a:lnTo>
                    <a:pt x="663" y="1217"/>
                  </a:lnTo>
                  <a:lnTo>
                    <a:pt x="661" y="1212"/>
                  </a:lnTo>
                  <a:lnTo>
                    <a:pt x="658" y="1212"/>
                  </a:lnTo>
                  <a:lnTo>
                    <a:pt x="658" y="1214"/>
                  </a:lnTo>
                  <a:lnTo>
                    <a:pt x="658" y="1217"/>
                  </a:lnTo>
                  <a:lnTo>
                    <a:pt x="658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4" y="1217"/>
                  </a:lnTo>
                  <a:lnTo>
                    <a:pt x="654" y="1219"/>
                  </a:lnTo>
                  <a:lnTo>
                    <a:pt x="654" y="1217"/>
                  </a:lnTo>
                  <a:lnTo>
                    <a:pt x="654" y="1217"/>
                  </a:lnTo>
                  <a:lnTo>
                    <a:pt x="651" y="1214"/>
                  </a:lnTo>
                  <a:lnTo>
                    <a:pt x="651" y="1212"/>
                  </a:lnTo>
                  <a:lnTo>
                    <a:pt x="651" y="1210"/>
                  </a:lnTo>
                  <a:lnTo>
                    <a:pt x="651" y="1207"/>
                  </a:lnTo>
                  <a:lnTo>
                    <a:pt x="651" y="1207"/>
                  </a:lnTo>
                  <a:lnTo>
                    <a:pt x="651" y="1205"/>
                  </a:lnTo>
                  <a:lnTo>
                    <a:pt x="654" y="1205"/>
                  </a:lnTo>
                  <a:lnTo>
                    <a:pt x="654" y="1202"/>
                  </a:lnTo>
                  <a:lnTo>
                    <a:pt x="651" y="1202"/>
                  </a:lnTo>
                  <a:lnTo>
                    <a:pt x="651" y="1202"/>
                  </a:lnTo>
                  <a:lnTo>
                    <a:pt x="651" y="1202"/>
                  </a:lnTo>
                  <a:lnTo>
                    <a:pt x="651" y="1200"/>
                  </a:lnTo>
                  <a:lnTo>
                    <a:pt x="649" y="1200"/>
                  </a:lnTo>
                  <a:lnTo>
                    <a:pt x="646" y="1200"/>
                  </a:lnTo>
                  <a:lnTo>
                    <a:pt x="646" y="1200"/>
                  </a:lnTo>
                  <a:lnTo>
                    <a:pt x="646" y="1205"/>
                  </a:lnTo>
                  <a:lnTo>
                    <a:pt x="644" y="1205"/>
                  </a:lnTo>
                  <a:lnTo>
                    <a:pt x="642" y="1205"/>
                  </a:lnTo>
                  <a:lnTo>
                    <a:pt x="642" y="1205"/>
                  </a:lnTo>
                  <a:lnTo>
                    <a:pt x="639" y="1200"/>
                  </a:lnTo>
                  <a:lnTo>
                    <a:pt x="637" y="1200"/>
                  </a:lnTo>
                  <a:lnTo>
                    <a:pt x="637" y="1198"/>
                  </a:lnTo>
                  <a:lnTo>
                    <a:pt x="637" y="1198"/>
                  </a:lnTo>
                  <a:lnTo>
                    <a:pt x="637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2" y="1195"/>
                  </a:lnTo>
                  <a:lnTo>
                    <a:pt x="628" y="1191"/>
                  </a:lnTo>
                  <a:lnTo>
                    <a:pt x="625" y="1188"/>
                  </a:lnTo>
                  <a:lnTo>
                    <a:pt x="623" y="1186"/>
                  </a:lnTo>
                  <a:lnTo>
                    <a:pt x="620" y="1186"/>
                  </a:lnTo>
                  <a:lnTo>
                    <a:pt x="620" y="1184"/>
                  </a:lnTo>
                  <a:lnTo>
                    <a:pt x="618" y="1184"/>
                  </a:lnTo>
                  <a:lnTo>
                    <a:pt x="618" y="1184"/>
                  </a:lnTo>
                  <a:lnTo>
                    <a:pt x="613" y="1181"/>
                  </a:lnTo>
                  <a:lnTo>
                    <a:pt x="613" y="1179"/>
                  </a:lnTo>
                  <a:lnTo>
                    <a:pt x="616" y="1176"/>
                  </a:lnTo>
                  <a:lnTo>
                    <a:pt x="616" y="1176"/>
                  </a:lnTo>
                  <a:lnTo>
                    <a:pt x="613" y="1174"/>
                  </a:lnTo>
                  <a:lnTo>
                    <a:pt x="613" y="1174"/>
                  </a:lnTo>
                  <a:lnTo>
                    <a:pt x="613" y="1172"/>
                  </a:lnTo>
                  <a:lnTo>
                    <a:pt x="611" y="1172"/>
                  </a:lnTo>
                  <a:lnTo>
                    <a:pt x="611" y="1169"/>
                  </a:lnTo>
                  <a:lnTo>
                    <a:pt x="611" y="1169"/>
                  </a:lnTo>
                  <a:lnTo>
                    <a:pt x="609" y="1167"/>
                  </a:lnTo>
                  <a:lnTo>
                    <a:pt x="606" y="1167"/>
                  </a:lnTo>
                  <a:lnTo>
                    <a:pt x="606" y="1167"/>
                  </a:lnTo>
                  <a:lnTo>
                    <a:pt x="606" y="1169"/>
                  </a:lnTo>
                  <a:lnTo>
                    <a:pt x="606" y="1172"/>
                  </a:lnTo>
                  <a:lnTo>
                    <a:pt x="606" y="1172"/>
                  </a:lnTo>
                  <a:lnTo>
                    <a:pt x="606" y="1174"/>
                  </a:lnTo>
                  <a:lnTo>
                    <a:pt x="606" y="1176"/>
                  </a:lnTo>
                  <a:lnTo>
                    <a:pt x="606" y="1176"/>
                  </a:lnTo>
                  <a:lnTo>
                    <a:pt x="606" y="1176"/>
                  </a:lnTo>
                  <a:lnTo>
                    <a:pt x="609" y="1179"/>
                  </a:lnTo>
                  <a:lnTo>
                    <a:pt x="609" y="1179"/>
                  </a:lnTo>
                  <a:lnTo>
                    <a:pt x="611" y="1179"/>
                  </a:lnTo>
                  <a:lnTo>
                    <a:pt x="611" y="1181"/>
                  </a:lnTo>
                  <a:lnTo>
                    <a:pt x="611" y="1184"/>
                  </a:lnTo>
                  <a:lnTo>
                    <a:pt x="611" y="1184"/>
                  </a:lnTo>
                  <a:lnTo>
                    <a:pt x="606" y="1181"/>
                  </a:lnTo>
                  <a:lnTo>
                    <a:pt x="604" y="1179"/>
                  </a:lnTo>
                  <a:lnTo>
                    <a:pt x="604" y="1176"/>
                  </a:lnTo>
                  <a:lnTo>
                    <a:pt x="602" y="1176"/>
                  </a:lnTo>
                  <a:lnTo>
                    <a:pt x="602" y="1174"/>
                  </a:lnTo>
                  <a:lnTo>
                    <a:pt x="602" y="1174"/>
                  </a:lnTo>
                  <a:lnTo>
                    <a:pt x="594" y="1172"/>
                  </a:lnTo>
                  <a:lnTo>
                    <a:pt x="592" y="1172"/>
                  </a:lnTo>
                  <a:lnTo>
                    <a:pt x="592" y="1172"/>
                  </a:lnTo>
                  <a:lnTo>
                    <a:pt x="590" y="1167"/>
                  </a:lnTo>
                  <a:lnTo>
                    <a:pt x="590" y="1167"/>
                  </a:lnTo>
                  <a:lnTo>
                    <a:pt x="590" y="1165"/>
                  </a:lnTo>
                  <a:lnTo>
                    <a:pt x="590" y="1165"/>
                  </a:lnTo>
                  <a:lnTo>
                    <a:pt x="587" y="1162"/>
                  </a:lnTo>
                  <a:lnTo>
                    <a:pt x="587" y="1162"/>
                  </a:lnTo>
                  <a:lnTo>
                    <a:pt x="585" y="1160"/>
                  </a:lnTo>
                  <a:lnTo>
                    <a:pt x="585" y="1160"/>
                  </a:lnTo>
                  <a:lnTo>
                    <a:pt x="585" y="1160"/>
                  </a:lnTo>
                  <a:lnTo>
                    <a:pt x="583" y="1160"/>
                  </a:lnTo>
                  <a:lnTo>
                    <a:pt x="580" y="1160"/>
                  </a:lnTo>
                  <a:lnTo>
                    <a:pt x="580" y="1158"/>
                  </a:lnTo>
                  <a:lnTo>
                    <a:pt x="580" y="1155"/>
                  </a:lnTo>
                  <a:lnTo>
                    <a:pt x="578" y="1146"/>
                  </a:lnTo>
                  <a:lnTo>
                    <a:pt x="578" y="1143"/>
                  </a:lnTo>
                  <a:lnTo>
                    <a:pt x="576" y="1141"/>
                  </a:lnTo>
                  <a:lnTo>
                    <a:pt x="576" y="1139"/>
                  </a:lnTo>
                  <a:lnTo>
                    <a:pt x="573" y="1139"/>
                  </a:lnTo>
                  <a:lnTo>
                    <a:pt x="564" y="1129"/>
                  </a:lnTo>
                  <a:lnTo>
                    <a:pt x="564" y="1129"/>
                  </a:lnTo>
                  <a:lnTo>
                    <a:pt x="564" y="1127"/>
                  </a:lnTo>
                  <a:lnTo>
                    <a:pt x="564" y="1127"/>
                  </a:lnTo>
                  <a:lnTo>
                    <a:pt x="564" y="1124"/>
                  </a:lnTo>
                  <a:lnTo>
                    <a:pt x="564" y="1124"/>
                  </a:lnTo>
                  <a:lnTo>
                    <a:pt x="564" y="1122"/>
                  </a:lnTo>
                  <a:lnTo>
                    <a:pt x="566" y="1122"/>
                  </a:lnTo>
                  <a:lnTo>
                    <a:pt x="568" y="1120"/>
                  </a:lnTo>
                  <a:lnTo>
                    <a:pt x="568" y="1117"/>
                  </a:lnTo>
                  <a:lnTo>
                    <a:pt x="571" y="1115"/>
                  </a:lnTo>
                  <a:lnTo>
                    <a:pt x="571" y="1113"/>
                  </a:lnTo>
                  <a:lnTo>
                    <a:pt x="568" y="1110"/>
                  </a:lnTo>
                  <a:lnTo>
                    <a:pt x="568" y="1108"/>
                  </a:lnTo>
                  <a:lnTo>
                    <a:pt x="568" y="1105"/>
                  </a:lnTo>
                  <a:lnTo>
                    <a:pt x="571" y="1105"/>
                  </a:lnTo>
                  <a:lnTo>
                    <a:pt x="571" y="1103"/>
                  </a:lnTo>
                  <a:lnTo>
                    <a:pt x="571" y="1103"/>
                  </a:lnTo>
                  <a:lnTo>
                    <a:pt x="576" y="1105"/>
                  </a:lnTo>
                  <a:lnTo>
                    <a:pt x="576" y="1105"/>
                  </a:lnTo>
                  <a:lnTo>
                    <a:pt x="576" y="1105"/>
                  </a:lnTo>
                  <a:lnTo>
                    <a:pt x="576" y="1103"/>
                  </a:lnTo>
                  <a:lnTo>
                    <a:pt x="573" y="1101"/>
                  </a:lnTo>
                  <a:lnTo>
                    <a:pt x="573" y="1098"/>
                  </a:lnTo>
                  <a:lnTo>
                    <a:pt x="573" y="1098"/>
                  </a:lnTo>
                  <a:lnTo>
                    <a:pt x="576" y="1096"/>
                  </a:lnTo>
                  <a:lnTo>
                    <a:pt x="573" y="1094"/>
                  </a:lnTo>
                  <a:lnTo>
                    <a:pt x="573" y="1094"/>
                  </a:lnTo>
                  <a:lnTo>
                    <a:pt x="573" y="1091"/>
                  </a:lnTo>
                  <a:lnTo>
                    <a:pt x="573" y="1086"/>
                  </a:lnTo>
                  <a:lnTo>
                    <a:pt x="573" y="1086"/>
                  </a:lnTo>
                  <a:lnTo>
                    <a:pt x="573" y="1084"/>
                  </a:lnTo>
                  <a:lnTo>
                    <a:pt x="571" y="1077"/>
                  </a:lnTo>
                  <a:lnTo>
                    <a:pt x="571" y="1075"/>
                  </a:lnTo>
                  <a:lnTo>
                    <a:pt x="571" y="1075"/>
                  </a:lnTo>
                  <a:lnTo>
                    <a:pt x="571" y="1075"/>
                  </a:lnTo>
                  <a:lnTo>
                    <a:pt x="571" y="1072"/>
                  </a:lnTo>
                  <a:lnTo>
                    <a:pt x="571" y="1072"/>
                  </a:lnTo>
                  <a:lnTo>
                    <a:pt x="568" y="1070"/>
                  </a:lnTo>
                  <a:lnTo>
                    <a:pt x="568" y="1068"/>
                  </a:lnTo>
                  <a:lnTo>
                    <a:pt x="568" y="1068"/>
                  </a:lnTo>
                  <a:lnTo>
                    <a:pt x="568" y="1068"/>
                  </a:lnTo>
                  <a:lnTo>
                    <a:pt x="568" y="1065"/>
                  </a:lnTo>
                  <a:lnTo>
                    <a:pt x="568" y="1065"/>
                  </a:lnTo>
                  <a:lnTo>
                    <a:pt x="568" y="1065"/>
                  </a:lnTo>
                  <a:lnTo>
                    <a:pt x="566" y="1063"/>
                  </a:lnTo>
                  <a:lnTo>
                    <a:pt x="566" y="1063"/>
                  </a:lnTo>
                  <a:lnTo>
                    <a:pt x="564" y="1063"/>
                  </a:lnTo>
                  <a:lnTo>
                    <a:pt x="564" y="1060"/>
                  </a:lnTo>
                  <a:lnTo>
                    <a:pt x="564" y="1060"/>
                  </a:lnTo>
                  <a:lnTo>
                    <a:pt x="564" y="1058"/>
                  </a:lnTo>
                  <a:lnTo>
                    <a:pt x="564" y="1056"/>
                  </a:lnTo>
                  <a:lnTo>
                    <a:pt x="564" y="1053"/>
                  </a:lnTo>
                  <a:lnTo>
                    <a:pt x="564" y="1053"/>
                  </a:lnTo>
                  <a:lnTo>
                    <a:pt x="561" y="1046"/>
                  </a:lnTo>
                  <a:lnTo>
                    <a:pt x="561" y="1046"/>
                  </a:lnTo>
                  <a:lnTo>
                    <a:pt x="561" y="1046"/>
                  </a:lnTo>
                  <a:lnTo>
                    <a:pt x="561" y="1044"/>
                  </a:lnTo>
                  <a:lnTo>
                    <a:pt x="561" y="1044"/>
                  </a:lnTo>
                  <a:lnTo>
                    <a:pt x="561" y="1042"/>
                  </a:lnTo>
                  <a:lnTo>
                    <a:pt x="561" y="1042"/>
                  </a:lnTo>
                  <a:lnTo>
                    <a:pt x="559" y="1042"/>
                  </a:lnTo>
                  <a:lnTo>
                    <a:pt x="559" y="1042"/>
                  </a:lnTo>
                  <a:lnTo>
                    <a:pt x="559" y="1039"/>
                  </a:lnTo>
                  <a:lnTo>
                    <a:pt x="559" y="1039"/>
                  </a:lnTo>
                  <a:lnTo>
                    <a:pt x="559" y="1037"/>
                  </a:lnTo>
                  <a:lnTo>
                    <a:pt x="559" y="1037"/>
                  </a:lnTo>
                  <a:lnTo>
                    <a:pt x="559" y="1034"/>
                  </a:lnTo>
                  <a:lnTo>
                    <a:pt x="561" y="1034"/>
                  </a:lnTo>
                  <a:lnTo>
                    <a:pt x="561" y="1032"/>
                  </a:lnTo>
                  <a:lnTo>
                    <a:pt x="561" y="1032"/>
                  </a:lnTo>
                  <a:lnTo>
                    <a:pt x="561" y="1030"/>
                  </a:lnTo>
                  <a:lnTo>
                    <a:pt x="561" y="1030"/>
                  </a:lnTo>
                  <a:lnTo>
                    <a:pt x="559" y="1027"/>
                  </a:lnTo>
                  <a:lnTo>
                    <a:pt x="559" y="1027"/>
                  </a:lnTo>
                  <a:lnTo>
                    <a:pt x="559" y="1025"/>
                  </a:lnTo>
                  <a:lnTo>
                    <a:pt x="559" y="1025"/>
                  </a:lnTo>
                  <a:lnTo>
                    <a:pt x="559" y="1023"/>
                  </a:lnTo>
                  <a:lnTo>
                    <a:pt x="557" y="1020"/>
                  </a:lnTo>
                  <a:lnTo>
                    <a:pt x="557" y="1020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5"/>
                  </a:lnTo>
                  <a:lnTo>
                    <a:pt x="557" y="1013"/>
                  </a:lnTo>
                  <a:lnTo>
                    <a:pt x="554" y="1011"/>
                  </a:lnTo>
                  <a:lnTo>
                    <a:pt x="554" y="1008"/>
                  </a:lnTo>
                  <a:lnTo>
                    <a:pt x="554" y="1006"/>
                  </a:lnTo>
                  <a:lnTo>
                    <a:pt x="554" y="1006"/>
                  </a:lnTo>
                  <a:lnTo>
                    <a:pt x="554" y="1006"/>
                  </a:lnTo>
                  <a:lnTo>
                    <a:pt x="557" y="1006"/>
                  </a:lnTo>
                  <a:lnTo>
                    <a:pt x="557" y="1008"/>
                  </a:lnTo>
                  <a:lnTo>
                    <a:pt x="557" y="1006"/>
                  </a:lnTo>
                  <a:lnTo>
                    <a:pt x="557" y="1006"/>
                  </a:lnTo>
                  <a:lnTo>
                    <a:pt x="557" y="1004"/>
                  </a:lnTo>
                  <a:lnTo>
                    <a:pt x="557" y="1004"/>
                  </a:lnTo>
                  <a:lnTo>
                    <a:pt x="557" y="1004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999"/>
                  </a:lnTo>
                  <a:lnTo>
                    <a:pt x="557" y="999"/>
                  </a:lnTo>
                  <a:lnTo>
                    <a:pt x="557" y="999"/>
                  </a:lnTo>
                  <a:lnTo>
                    <a:pt x="554" y="997"/>
                  </a:lnTo>
                  <a:lnTo>
                    <a:pt x="554" y="997"/>
                  </a:lnTo>
                  <a:lnTo>
                    <a:pt x="554" y="994"/>
                  </a:lnTo>
                  <a:lnTo>
                    <a:pt x="554" y="994"/>
                  </a:lnTo>
                  <a:lnTo>
                    <a:pt x="554" y="992"/>
                  </a:lnTo>
                  <a:lnTo>
                    <a:pt x="557" y="992"/>
                  </a:lnTo>
                  <a:lnTo>
                    <a:pt x="557" y="989"/>
                  </a:lnTo>
                  <a:lnTo>
                    <a:pt x="557" y="989"/>
                  </a:lnTo>
                  <a:lnTo>
                    <a:pt x="557" y="989"/>
                  </a:lnTo>
                  <a:lnTo>
                    <a:pt x="554" y="987"/>
                  </a:lnTo>
                  <a:lnTo>
                    <a:pt x="554" y="987"/>
                  </a:lnTo>
                  <a:lnTo>
                    <a:pt x="552" y="985"/>
                  </a:lnTo>
                  <a:lnTo>
                    <a:pt x="552" y="985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49" y="978"/>
                  </a:lnTo>
                  <a:lnTo>
                    <a:pt x="552" y="978"/>
                  </a:lnTo>
                  <a:lnTo>
                    <a:pt x="552" y="978"/>
                  </a:lnTo>
                  <a:lnTo>
                    <a:pt x="552" y="980"/>
                  </a:lnTo>
                  <a:lnTo>
                    <a:pt x="554" y="980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7" y="982"/>
                  </a:lnTo>
                  <a:lnTo>
                    <a:pt x="554" y="980"/>
                  </a:lnTo>
                  <a:lnTo>
                    <a:pt x="554" y="980"/>
                  </a:lnTo>
                  <a:lnTo>
                    <a:pt x="554" y="980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3"/>
                  </a:lnTo>
                  <a:lnTo>
                    <a:pt x="552" y="973"/>
                  </a:lnTo>
                  <a:lnTo>
                    <a:pt x="552" y="970"/>
                  </a:lnTo>
                  <a:lnTo>
                    <a:pt x="552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52" y="970"/>
                  </a:lnTo>
                  <a:lnTo>
                    <a:pt x="552" y="968"/>
                  </a:lnTo>
                  <a:lnTo>
                    <a:pt x="552" y="968"/>
                  </a:lnTo>
                  <a:lnTo>
                    <a:pt x="549" y="968"/>
                  </a:lnTo>
                  <a:lnTo>
                    <a:pt x="549" y="968"/>
                  </a:lnTo>
                  <a:lnTo>
                    <a:pt x="549" y="966"/>
                  </a:lnTo>
                  <a:lnTo>
                    <a:pt x="549" y="966"/>
                  </a:lnTo>
                  <a:lnTo>
                    <a:pt x="549" y="966"/>
                  </a:lnTo>
                  <a:lnTo>
                    <a:pt x="549" y="963"/>
                  </a:lnTo>
                  <a:lnTo>
                    <a:pt x="549" y="963"/>
                  </a:lnTo>
                  <a:lnTo>
                    <a:pt x="545" y="961"/>
                  </a:lnTo>
                  <a:lnTo>
                    <a:pt x="545" y="959"/>
                  </a:lnTo>
                  <a:lnTo>
                    <a:pt x="545" y="959"/>
                  </a:lnTo>
                  <a:lnTo>
                    <a:pt x="545" y="956"/>
                  </a:lnTo>
                  <a:lnTo>
                    <a:pt x="545" y="956"/>
                  </a:lnTo>
                  <a:lnTo>
                    <a:pt x="545" y="954"/>
                  </a:lnTo>
                  <a:lnTo>
                    <a:pt x="545" y="952"/>
                  </a:lnTo>
                  <a:lnTo>
                    <a:pt x="542" y="952"/>
                  </a:lnTo>
                  <a:lnTo>
                    <a:pt x="542" y="952"/>
                  </a:lnTo>
                  <a:lnTo>
                    <a:pt x="542" y="952"/>
                  </a:lnTo>
                  <a:lnTo>
                    <a:pt x="540" y="954"/>
                  </a:lnTo>
                  <a:lnTo>
                    <a:pt x="540" y="954"/>
                  </a:lnTo>
                  <a:lnTo>
                    <a:pt x="540" y="954"/>
                  </a:lnTo>
                  <a:lnTo>
                    <a:pt x="538" y="954"/>
                  </a:lnTo>
                  <a:lnTo>
                    <a:pt x="535" y="949"/>
                  </a:lnTo>
                  <a:lnTo>
                    <a:pt x="533" y="949"/>
                  </a:lnTo>
                  <a:lnTo>
                    <a:pt x="533" y="949"/>
                  </a:lnTo>
                  <a:lnTo>
                    <a:pt x="533" y="947"/>
                  </a:lnTo>
                  <a:lnTo>
                    <a:pt x="533" y="947"/>
                  </a:lnTo>
                  <a:lnTo>
                    <a:pt x="533" y="947"/>
                  </a:lnTo>
                  <a:lnTo>
                    <a:pt x="531" y="944"/>
                  </a:lnTo>
                  <a:lnTo>
                    <a:pt x="531" y="944"/>
                  </a:lnTo>
                  <a:lnTo>
                    <a:pt x="531" y="942"/>
                  </a:lnTo>
                  <a:lnTo>
                    <a:pt x="531" y="942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28" y="937"/>
                  </a:lnTo>
                  <a:lnTo>
                    <a:pt x="528" y="937"/>
                  </a:lnTo>
                  <a:lnTo>
                    <a:pt x="528" y="937"/>
                  </a:lnTo>
                  <a:lnTo>
                    <a:pt x="528" y="935"/>
                  </a:lnTo>
                  <a:lnTo>
                    <a:pt x="528" y="935"/>
                  </a:lnTo>
                  <a:lnTo>
                    <a:pt x="528" y="935"/>
                  </a:lnTo>
                  <a:lnTo>
                    <a:pt x="526" y="935"/>
                  </a:lnTo>
                  <a:lnTo>
                    <a:pt x="526" y="935"/>
                  </a:lnTo>
                  <a:lnTo>
                    <a:pt x="526" y="937"/>
                  </a:lnTo>
                  <a:lnTo>
                    <a:pt x="526" y="937"/>
                  </a:lnTo>
                  <a:lnTo>
                    <a:pt x="526" y="937"/>
                  </a:lnTo>
                  <a:lnTo>
                    <a:pt x="523" y="935"/>
                  </a:lnTo>
                  <a:lnTo>
                    <a:pt x="523" y="935"/>
                  </a:lnTo>
                  <a:lnTo>
                    <a:pt x="521" y="933"/>
                  </a:lnTo>
                  <a:lnTo>
                    <a:pt x="521" y="930"/>
                  </a:lnTo>
                  <a:lnTo>
                    <a:pt x="521" y="928"/>
                  </a:lnTo>
                  <a:lnTo>
                    <a:pt x="519" y="928"/>
                  </a:lnTo>
                  <a:lnTo>
                    <a:pt x="519" y="928"/>
                  </a:lnTo>
                  <a:lnTo>
                    <a:pt x="516" y="928"/>
                  </a:lnTo>
                  <a:lnTo>
                    <a:pt x="516" y="930"/>
                  </a:lnTo>
                  <a:lnTo>
                    <a:pt x="516" y="928"/>
                  </a:lnTo>
                  <a:lnTo>
                    <a:pt x="514" y="928"/>
                  </a:lnTo>
                  <a:lnTo>
                    <a:pt x="514" y="928"/>
                  </a:lnTo>
                  <a:lnTo>
                    <a:pt x="514" y="930"/>
                  </a:lnTo>
                  <a:lnTo>
                    <a:pt x="512" y="930"/>
                  </a:lnTo>
                  <a:lnTo>
                    <a:pt x="512" y="930"/>
                  </a:lnTo>
                  <a:lnTo>
                    <a:pt x="512" y="933"/>
                  </a:lnTo>
                  <a:lnTo>
                    <a:pt x="512" y="933"/>
                  </a:lnTo>
                  <a:lnTo>
                    <a:pt x="514" y="937"/>
                  </a:lnTo>
                  <a:lnTo>
                    <a:pt x="514" y="937"/>
                  </a:lnTo>
                  <a:lnTo>
                    <a:pt x="514" y="940"/>
                  </a:lnTo>
                  <a:lnTo>
                    <a:pt x="512" y="940"/>
                  </a:lnTo>
                  <a:lnTo>
                    <a:pt x="509" y="937"/>
                  </a:lnTo>
                  <a:lnTo>
                    <a:pt x="509" y="935"/>
                  </a:lnTo>
                  <a:lnTo>
                    <a:pt x="507" y="935"/>
                  </a:lnTo>
                  <a:lnTo>
                    <a:pt x="507" y="933"/>
                  </a:lnTo>
                  <a:lnTo>
                    <a:pt x="507" y="933"/>
                  </a:lnTo>
                  <a:lnTo>
                    <a:pt x="502" y="928"/>
                  </a:lnTo>
                  <a:lnTo>
                    <a:pt x="502" y="928"/>
                  </a:lnTo>
                  <a:lnTo>
                    <a:pt x="497" y="926"/>
                  </a:lnTo>
                  <a:lnTo>
                    <a:pt x="495" y="926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488" y="923"/>
                  </a:lnTo>
                  <a:lnTo>
                    <a:pt x="488" y="923"/>
                  </a:lnTo>
                  <a:lnTo>
                    <a:pt x="488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8"/>
                  </a:lnTo>
                  <a:lnTo>
                    <a:pt x="486" y="928"/>
                  </a:lnTo>
                  <a:lnTo>
                    <a:pt x="486" y="928"/>
                  </a:lnTo>
                  <a:lnTo>
                    <a:pt x="486" y="930"/>
                  </a:lnTo>
                  <a:lnTo>
                    <a:pt x="486" y="930"/>
                  </a:lnTo>
                  <a:lnTo>
                    <a:pt x="486" y="930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486" y="935"/>
                  </a:lnTo>
                  <a:lnTo>
                    <a:pt x="483" y="935"/>
                  </a:lnTo>
                  <a:lnTo>
                    <a:pt x="481" y="935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1" y="947"/>
                  </a:lnTo>
                  <a:lnTo>
                    <a:pt x="481" y="947"/>
                  </a:lnTo>
                  <a:lnTo>
                    <a:pt x="481" y="947"/>
                  </a:lnTo>
                  <a:lnTo>
                    <a:pt x="478" y="947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81" y="952"/>
                  </a:lnTo>
                  <a:lnTo>
                    <a:pt x="481" y="954"/>
                  </a:lnTo>
                  <a:lnTo>
                    <a:pt x="481" y="954"/>
                  </a:lnTo>
                  <a:lnTo>
                    <a:pt x="481" y="954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81" y="959"/>
                  </a:lnTo>
                  <a:lnTo>
                    <a:pt x="481" y="959"/>
                  </a:lnTo>
                  <a:lnTo>
                    <a:pt x="481" y="961"/>
                  </a:lnTo>
                  <a:lnTo>
                    <a:pt x="481" y="961"/>
                  </a:lnTo>
                  <a:lnTo>
                    <a:pt x="481" y="961"/>
                  </a:lnTo>
                  <a:lnTo>
                    <a:pt x="481" y="963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81" y="970"/>
                  </a:lnTo>
                  <a:lnTo>
                    <a:pt x="481" y="970"/>
                  </a:lnTo>
                  <a:lnTo>
                    <a:pt x="481" y="973"/>
                  </a:lnTo>
                  <a:lnTo>
                    <a:pt x="481" y="973"/>
                  </a:lnTo>
                  <a:lnTo>
                    <a:pt x="481" y="973"/>
                  </a:lnTo>
                  <a:lnTo>
                    <a:pt x="481" y="975"/>
                  </a:lnTo>
                  <a:lnTo>
                    <a:pt x="481" y="975"/>
                  </a:lnTo>
                  <a:lnTo>
                    <a:pt x="481" y="978"/>
                  </a:lnTo>
                  <a:lnTo>
                    <a:pt x="481" y="978"/>
                  </a:lnTo>
                  <a:lnTo>
                    <a:pt x="481" y="980"/>
                  </a:lnTo>
                  <a:lnTo>
                    <a:pt x="481" y="982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3" y="987"/>
                  </a:lnTo>
                  <a:lnTo>
                    <a:pt x="483" y="987"/>
                  </a:lnTo>
                  <a:lnTo>
                    <a:pt x="483" y="989"/>
                  </a:lnTo>
                  <a:lnTo>
                    <a:pt x="483" y="992"/>
                  </a:lnTo>
                  <a:lnTo>
                    <a:pt x="483" y="992"/>
                  </a:lnTo>
                  <a:lnTo>
                    <a:pt x="483" y="992"/>
                  </a:lnTo>
                  <a:lnTo>
                    <a:pt x="483" y="994"/>
                  </a:lnTo>
                  <a:lnTo>
                    <a:pt x="481" y="994"/>
                  </a:lnTo>
                  <a:lnTo>
                    <a:pt x="481" y="997"/>
                  </a:lnTo>
                  <a:lnTo>
                    <a:pt x="481" y="999"/>
                  </a:lnTo>
                  <a:lnTo>
                    <a:pt x="483" y="999"/>
                  </a:lnTo>
                  <a:lnTo>
                    <a:pt x="486" y="999"/>
                  </a:lnTo>
                  <a:lnTo>
                    <a:pt x="483" y="1001"/>
                  </a:lnTo>
                  <a:lnTo>
                    <a:pt x="481" y="1001"/>
                  </a:lnTo>
                  <a:lnTo>
                    <a:pt x="481" y="1004"/>
                  </a:lnTo>
                  <a:lnTo>
                    <a:pt x="483" y="1004"/>
                  </a:lnTo>
                  <a:lnTo>
                    <a:pt x="483" y="1006"/>
                  </a:lnTo>
                  <a:lnTo>
                    <a:pt x="483" y="1006"/>
                  </a:lnTo>
                  <a:lnTo>
                    <a:pt x="483" y="1008"/>
                  </a:lnTo>
                  <a:lnTo>
                    <a:pt x="483" y="1008"/>
                  </a:lnTo>
                  <a:lnTo>
                    <a:pt x="481" y="1008"/>
                  </a:lnTo>
                  <a:lnTo>
                    <a:pt x="483" y="1011"/>
                  </a:lnTo>
                  <a:lnTo>
                    <a:pt x="483" y="1011"/>
                  </a:lnTo>
                  <a:lnTo>
                    <a:pt x="486" y="1011"/>
                  </a:lnTo>
                  <a:lnTo>
                    <a:pt x="486" y="1013"/>
                  </a:lnTo>
                  <a:lnTo>
                    <a:pt x="483" y="1015"/>
                  </a:lnTo>
                  <a:lnTo>
                    <a:pt x="483" y="1015"/>
                  </a:lnTo>
                  <a:lnTo>
                    <a:pt x="483" y="1015"/>
                  </a:lnTo>
                  <a:lnTo>
                    <a:pt x="483" y="1013"/>
                  </a:lnTo>
                  <a:lnTo>
                    <a:pt x="481" y="1013"/>
                  </a:lnTo>
                  <a:lnTo>
                    <a:pt x="481" y="1013"/>
                  </a:lnTo>
                  <a:lnTo>
                    <a:pt x="481" y="1013"/>
                  </a:lnTo>
                  <a:lnTo>
                    <a:pt x="481" y="1015"/>
                  </a:lnTo>
                  <a:lnTo>
                    <a:pt x="481" y="1018"/>
                  </a:lnTo>
                  <a:lnTo>
                    <a:pt x="481" y="1018"/>
                  </a:lnTo>
                  <a:lnTo>
                    <a:pt x="481" y="1020"/>
                  </a:lnTo>
                  <a:lnTo>
                    <a:pt x="481" y="1025"/>
                  </a:lnTo>
                  <a:lnTo>
                    <a:pt x="481" y="1025"/>
                  </a:lnTo>
                  <a:lnTo>
                    <a:pt x="481" y="1025"/>
                  </a:lnTo>
                  <a:lnTo>
                    <a:pt x="481" y="1027"/>
                  </a:lnTo>
                  <a:lnTo>
                    <a:pt x="481" y="1027"/>
                  </a:lnTo>
                  <a:lnTo>
                    <a:pt x="486" y="1030"/>
                  </a:lnTo>
                  <a:lnTo>
                    <a:pt x="483" y="1030"/>
                  </a:lnTo>
                  <a:lnTo>
                    <a:pt x="483" y="1030"/>
                  </a:lnTo>
                  <a:lnTo>
                    <a:pt x="483" y="1030"/>
                  </a:lnTo>
                  <a:lnTo>
                    <a:pt x="486" y="1032"/>
                  </a:lnTo>
                  <a:lnTo>
                    <a:pt x="486" y="1032"/>
                  </a:lnTo>
                  <a:lnTo>
                    <a:pt x="486" y="1032"/>
                  </a:lnTo>
                  <a:lnTo>
                    <a:pt x="483" y="1034"/>
                  </a:lnTo>
                  <a:lnTo>
                    <a:pt x="483" y="1034"/>
                  </a:lnTo>
                  <a:lnTo>
                    <a:pt x="483" y="1034"/>
                  </a:lnTo>
                  <a:lnTo>
                    <a:pt x="483" y="1037"/>
                  </a:lnTo>
                  <a:lnTo>
                    <a:pt x="483" y="1039"/>
                  </a:lnTo>
                  <a:lnTo>
                    <a:pt x="486" y="1039"/>
                  </a:lnTo>
                  <a:lnTo>
                    <a:pt x="486" y="1039"/>
                  </a:lnTo>
                  <a:lnTo>
                    <a:pt x="488" y="1042"/>
                  </a:lnTo>
                  <a:lnTo>
                    <a:pt x="488" y="1042"/>
                  </a:lnTo>
                  <a:lnTo>
                    <a:pt x="490" y="1044"/>
                  </a:lnTo>
                  <a:lnTo>
                    <a:pt x="490" y="1044"/>
                  </a:lnTo>
                  <a:lnTo>
                    <a:pt x="490" y="1046"/>
                  </a:lnTo>
                  <a:lnTo>
                    <a:pt x="488" y="1049"/>
                  </a:lnTo>
                  <a:lnTo>
                    <a:pt x="490" y="1049"/>
                  </a:lnTo>
                  <a:lnTo>
                    <a:pt x="490" y="1049"/>
                  </a:lnTo>
                  <a:lnTo>
                    <a:pt x="493" y="1049"/>
                  </a:lnTo>
                  <a:lnTo>
                    <a:pt x="493" y="1051"/>
                  </a:lnTo>
                  <a:lnTo>
                    <a:pt x="493" y="1051"/>
                  </a:lnTo>
                  <a:lnTo>
                    <a:pt x="493" y="1053"/>
                  </a:lnTo>
                  <a:lnTo>
                    <a:pt x="490" y="1053"/>
                  </a:lnTo>
                  <a:lnTo>
                    <a:pt x="488" y="1051"/>
                  </a:lnTo>
                  <a:lnTo>
                    <a:pt x="488" y="1051"/>
                  </a:lnTo>
                  <a:lnTo>
                    <a:pt x="488" y="1051"/>
                  </a:lnTo>
                  <a:lnTo>
                    <a:pt x="486" y="1053"/>
                  </a:lnTo>
                  <a:lnTo>
                    <a:pt x="488" y="1053"/>
                  </a:lnTo>
                  <a:lnTo>
                    <a:pt x="488" y="1056"/>
                  </a:lnTo>
                  <a:lnTo>
                    <a:pt x="490" y="1056"/>
                  </a:lnTo>
                  <a:lnTo>
                    <a:pt x="490" y="1056"/>
                  </a:lnTo>
                  <a:lnTo>
                    <a:pt x="493" y="1058"/>
                  </a:lnTo>
                  <a:lnTo>
                    <a:pt x="493" y="1058"/>
                  </a:lnTo>
                  <a:lnTo>
                    <a:pt x="486" y="1060"/>
                  </a:lnTo>
                  <a:lnTo>
                    <a:pt x="483" y="1060"/>
                  </a:lnTo>
                  <a:lnTo>
                    <a:pt x="481" y="1063"/>
                  </a:lnTo>
                  <a:lnTo>
                    <a:pt x="481" y="1065"/>
                  </a:lnTo>
                  <a:lnTo>
                    <a:pt x="478" y="1065"/>
                  </a:lnTo>
                  <a:lnTo>
                    <a:pt x="478" y="1065"/>
                  </a:lnTo>
                  <a:lnTo>
                    <a:pt x="476" y="1065"/>
                  </a:lnTo>
                  <a:lnTo>
                    <a:pt x="476" y="1063"/>
                  </a:lnTo>
                  <a:lnTo>
                    <a:pt x="474" y="1065"/>
                  </a:lnTo>
                  <a:lnTo>
                    <a:pt x="474" y="1068"/>
                  </a:lnTo>
                  <a:lnTo>
                    <a:pt x="474" y="1068"/>
                  </a:lnTo>
                  <a:lnTo>
                    <a:pt x="474" y="1070"/>
                  </a:lnTo>
                  <a:lnTo>
                    <a:pt x="476" y="1070"/>
                  </a:lnTo>
                  <a:lnTo>
                    <a:pt x="476" y="1070"/>
                  </a:lnTo>
                  <a:lnTo>
                    <a:pt x="476" y="1072"/>
                  </a:lnTo>
                  <a:lnTo>
                    <a:pt x="476" y="1075"/>
                  </a:lnTo>
                  <a:lnTo>
                    <a:pt x="476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1" y="1072"/>
                  </a:lnTo>
                  <a:lnTo>
                    <a:pt x="469" y="1072"/>
                  </a:lnTo>
                  <a:lnTo>
                    <a:pt x="469" y="1070"/>
                  </a:lnTo>
                  <a:lnTo>
                    <a:pt x="469" y="1068"/>
                  </a:lnTo>
                  <a:lnTo>
                    <a:pt x="469" y="1065"/>
                  </a:lnTo>
                  <a:lnTo>
                    <a:pt x="469" y="1065"/>
                  </a:lnTo>
                  <a:lnTo>
                    <a:pt x="467" y="1063"/>
                  </a:lnTo>
                  <a:lnTo>
                    <a:pt x="464" y="1065"/>
                  </a:lnTo>
                  <a:lnTo>
                    <a:pt x="462" y="1063"/>
                  </a:lnTo>
                  <a:lnTo>
                    <a:pt x="464" y="1063"/>
                  </a:lnTo>
                  <a:lnTo>
                    <a:pt x="464" y="1063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2" y="1058"/>
                  </a:lnTo>
                  <a:lnTo>
                    <a:pt x="462" y="1056"/>
                  </a:lnTo>
                  <a:lnTo>
                    <a:pt x="464" y="1053"/>
                  </a:lnTo>
                  <a:lnTo>
                    <a:pt x="464" y="1053"/>
                  </a:lnTo>
                  <a:lnTo>
                    <a:pt x="464" y="1053"/>
                  </a:lnTo>
                  <a:lnTo>
                    <a:pt x="464" y="1051"/>
                  </a:lnTo>
                  <a:lnTo>
                    <a:pt x="464" y="1051"/>
                  </a:lnTo>
                  <a:lnTo>
                    <a:pt x="464" y="1051"/>
                  </a:lnTo>
                  <a:lnTo>
                    <a:pt x="464" y="1049"/>
                  </a:lnTo>
                  <a:lnTo>
                    <a:pt x="464" y="1049"/>
                  </a:lnTo>
                  <a:lnTo>
                    <a:pt x="464" y="1049"/>
                  </a:lnTo>
                  <a:lnTo>
                    <a:pt x="467" y="1046"/>
                  </a:lnTo>
                  <a:lnTo>
                    <a:pt x="467" y="1044"/>
                  </a:lnTo>
                  <a:lnTo>
                    <a:pt x="467" y="1042"/>
                  </a:lnTo>
                  <a:lnTo>
                    <a:pt x="467" y="1042"/>
                  </a:lnTo>
                  <a:lnTo>
                    <a:pt x="467" y="1042"/>
                  </a:lnTo>
                  <a:lnTo>
                    <a:pt x="464" y="1044"/>
                  </a:lnTo>
                  <a:lnTo>
                    <a:pt x="462" y="1044"/>
                  </a:lnTo>
                  <a:lnTo>
                    <a:pt x="462" y="1044"/>
                  </a:lnTo>
                  <a:lnTo>
                    <a:pt x="464" y="1042"/>
                  </a:lnTo>
                  <a:lnTo>
                    <a:pt x="464" y="1039"/>
                  </a:lnTo>
                  <a:lnTo>
                    <a:pt x="462" y="1039"/>
                  </a:lnTo>
                  <a:lnTo>
                    <a:pt x="462" y="1039"/>
                  </a:lnTo>
                  <a:lnTo>
                    <a:pt x="462" y="1037"/>
                  </a:lnTo>
                  <a:lnTo>
                    <a:pt x="462" y="1034"/>
                  </a:lnTo>
                  <a:lnTo>
                    <a:pt x="462" y="1032"/>
                  </a:lnTo>
                  <a:lnTo>
                    <a:pt x="462" y="1032"/>
                  </a:lnTo>
                  <a:lnTo>
                    <a:pt x="462" y="1030"/>
                  </a:lnTo>
                  <a:lnTo>
                    <a:pt x="462" y="1030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4" y="1025"/>
                  </a:lnTo>
                  <a:lnTo>
                    <a:pt x="464" y="1025"/>
                  </a:lnTo>
                  <a:lnTo>
                    <a:pt x="464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0" y="1025"/>
                  </a:lnTo>
                  <a:lnTo>
                    <a:pt x="460" y="1025"/>
                  </a:lnTo>
                  <a:lnTo>
                    <a:pt x="460" y="1025"/>
                  </a:lnTo>
                  <a:lnTo>
                    <a:pt x="460" y="1023"/>
                  </a:lnTo>
                  <a:lnTo>
                    <a:pt x="460" y="1020"/>
                  </a:lnTo>
                  <a:lnTo>
                    <a:pt x="460" y="1020"/>
                  </a:lnTo>
                  <a:lnTo>
                    <a:pt x="460" y="1013"/>
                  </a:lnTo>
                  <a:lnTo>
                    <a:pt x="460" y="1011"/>
                  </a:lnTo>
                  <a:lnTo>
                    <a:pt x="460" y="1008"/>
                  </a:lnTo>
                  <a:lnTo>
                    <a:pt x="460" y="1008"/>
                  </a:lnTo>
                  <a:lnTo>
                    <a:pt x="460" y="1006"/>
                  </a:lnTo>
                  <a:lnTo>
                    <a:pt x="460" y="1004"/>
                  </a:lnTo>
                  <a:lnTo>
                    <a:pt x="460" y="1004"/>
                  </a:lnTo>
                  <a:lnTo>
                    <a:pt x="460" y="1001"/>
                  </a:lnTo>
                  <a:lnTo>
                    <a:pt x="460" y="999"/>
                  </a:lnTo>
                  <a:lnTo>
                    <a:pt x="462" y="999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4"/>
                  </a:lnTo>
                  <a:lnTo>
                    <a:pt x="462" y="992"/>
                  </a:lnTo>
                  <a:lnTo>
                    <a:pt x="462" y="992"/>
                  </a:lnTo>
                  <a:lnTo>
                    <a:pt x="462" y="989"/>
                  </a:lnTo>
                  <a:lnTo>
                    <a:pt x="462" y="987"/>
                  </a:lnTo>
                  <a:lnTo>
                    <a:pt x="462" y="987"/>
                  </a:lnTo>
                  <a:lnTo>
                    <a:pt x="457" y="985"/>
                  </a:lnTo>
                  <a:lnTo>
                    <a:pt x="455" y="985"/>
                  </a:lnTo>
                  <a:lnTo>
                    <a:pt x="457" y="985"/>
                  </a:lnTo>
                  <a:lnTo>
                    <a:pt x="457" y="987"/>
                  </a:lnTo>
                  <a:lnTo>
                    <a:pt x="457" y="987"/>
                  </a:lnTo>
                  <a:lnTo>
                    <a:pt x="455" y="987"/>
                  </a:lnTo>
                  <a:lnTo>
                    <a:pt x="455" y="987"/>
                  </a:lnTo>
                  <a:lnTo>
                    <a:pt x="452" y="987"/>
                  </a:lnTo>
                  <a:lnTo>
                    <a:pt x="450" y="987"/>
                  </a:lnTo>
                  <a:lnTo>
                    <a:pt x="450" y="985"/>
                  </a:lnTo>
                  <a:lnTo>
                    <a:pt x="452" y="985"/>
                  </a:lnTo>
                  <a:lnTo>
                    <a:pt x="452" y="985"/>
                  </a:lnTo>
                  <a:lnTo>
                    <a:pt x="452" y="985"/>
                  </a:lnTo>
                  <a:lnTo>
                    <a:pt x="452" y="982"/>
                  </a:lnTo>
                  <a:lnTo>
                    <a:pt x="452" y="982"/>
                  </a:lnTo>
                  <a:lnTo>
                    <a:pt x="452" y="982"/>
                  </a:lnTo>
                  <a:lnTo>
                    <a:pt x="452" y="980"/>
                  </a:lnTo>
                  <a:lnTo>
                    <a:pt x="452" y="980"/>
                  </a:lnTo>
                  <a:lnTo>
                    <a:pt x="455" y="980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52" y="975"/>
                  </a:lnTo>
                  <a:lnTo>
                    <a:pt x="450" y="973"/>
                  </a:lnTo>
                  <a:lnTo>
                    <a:pt x="450" y="973"/>
                  </a:lnTo>
                  <a:lnTo>
                    <a:pt x="450" y="970"/>
                  </a:lnTo>
                  <a:lnTo>
                    <a:pt x="450" y="970"/>
                  </a:lnTo>
                  <a:lnTo>
                    <a:pt x="452" y="970"/>
                  </a:lnTo>
                  <a:lnTo>
                    <a:pt x="450" y="970"/>
                  </a:lnTo>
                  <a:lnTo>
                    <a:pt x="450" y="968"/>
                  </a:lnTo>
                  <a:lnTo>
                    <a:pt x="450" y="968"/>
                  </a:lnTo>
                  <a:lnTo>
                    <a:pt x="443" y="968"/>
                  </a:lnTo>
                  <a:lnTo>
                    <a:pt x="445" y="968"/>
                  </a:lnTo>
                  <a:lnTo>
                    <a:pt x="445" y="968"/>
                  </a:lnTo>
                  <a:lnTo>
                    <a:pt x="436" y="956"/>
                  </a:lnTo>
                  <a:lnTo>
                    <a:pt x="436" y="956"/>
                  </a:lnTo>
                  <a:lnTo>
                    <a:pt x="438" y="956"/>
                  </a:lnTo>
                  <a:lnTo>
                    <a:pt x="441" y="954"/>
                  </a:lnTo>
                  <a:lnTo>
                    <a:pt x="438" y="954"/>
                  </a:lnTo>
                  <a:lnTo>
                    <a:pt x="436" y="952"/>
                  </a:lnTo>
                  <a:lnTo>
                    <a:pt x="436" y="954"/>
                  </a:lnTo>
                  <a:lnTo>
                    <a:pt x="434" y="954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1" y="947"/>
                  </a:lnTo>
                  <a:lnTo>
                    <a:pt x="431" y="952"/>
                  </a:lnTo>
                  <a:lnTo>
                    <a:pt x="426" y="966"/>
                  </a:lnTo>
                  <a:lnTo>
                    <a:pt x="429" y="966"/>
                  </a:lnTo>
                  <a:lnTo>
                    <a:pt x="429" y="968"/>
                  </a:lnTo>
                  <a:lnTo>
                    <a:pt x="429" y="968"/>
                  </a:lnTo>
                  <a:lnTo>
                    <a:pt x="434" y="970"/>
                  </a:lnTo>
                  <a:lnTo>
                    <a:pt x="434" y="970"/>
                  </a:lnTo>
                  <a:lnTo>
                    <a:pt x="431" y="970"/>
                  </a:lnTo>
                  <a:lnTo>
                    <a:pt x="431" y="970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5"/>
                  </a:lnTo>
                  <a:lnTo>
                    <a:pt x="431" y="975"/>
                  </a:lnTo>
                  <a:lnTo>
                    <a:pt x="429" y="975"/>
                  </a:lnTo>
                  <a:lnTo>
                    <a:pt x="426" y="970"/>
                  </a:lnTo>
                  <a:lnTo>
                    <a:pt x="426" y="978"/>
                  </a:lnTo>
                  <a:lnTo>
                    <a:pt x="426" y="980"/>
                  </a:lnTo>
                  <a:lnTo>
                    <a:pt x="426" y="980"/>
                  </a:lnTo>
                  <a:lnTo>
                    <a:pt x="426" y="982"/>
                  </a:lnTo>
                  <a:lnTo>
                    <a:pt x="426" y="985"/>
                  </a:lnTo>
                  <a:lnTo>
                    <a:pt x="429" y="985"/>
                  </a:lnTo>
                  <a:lnTo>
                    <a:pt x="429" y="987"/>
                  </a:lnTo>
                  <a:lnTo>
                    <a:pt x="429" y="987"/>
                  </a:lnTo>
                  <a:lnTo>
                    <a:pt x="429" y="987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6" y="989"/>
                  </a:lnTo>
                  <a:lnTo>
                    <a:pt x="424" y="987"/>
                  </a:lnTo>
                  <a:lnTo>
                    <a:pt x="424" y="987"/>
                  </a:lnTo>
                  <a:lnTo>
                    <a:pt x="424" y="989"/>
                  </a:lnTo>
                  <a:lnTo>
                    <a:pt x="424" y="989"/>
                  </a:lnTo>
                  <a:lnTo>
                    <a:pt x="429" y="994"/>
                  </a:lnTo>
                  <a:lnTo>
                    <a:pt x="429" y="994"/>
                  </a:lnTo>
                  <a:lnTo>
                    <a:pt x="429" y="997"/>
                  </a:lnTo>
                  <a:lnTo>
                    <a:pt x="426" y="994"/>
                  </a:lnTo>
                  <a:lnTo>
                    <a:pt x="426" y="994"/>
                  </a:lnTo>
                  <a:lnTo>
                    <a:pt x="424" y="992"/>
                  </a:lnTo>
                  <a:lnTo>
                    <a:pt x="424" y="992"/>
                  </a:lnTo>
                  <a:lnTo>
                    <a:pt x="419" y="1008"/>
                  </a:lnTo>
                  <a:lnTo>
                    <a:pt x="419" y="1018"/>
                  </a:lnTo>
                  <a:lnTo>
                    <a:pt x="417" y="1032"/>
                  </a:lnTo>
                  <a:lnTo>
                    <a:pt x="415" y="1046"/>
                  </a:lnTo>
                  <a:lnTo>
                    <a:pt x="410" y="1063"/>
                  </a:lnTo>
                  <a:lnTo>
                    <a:pt x="410" y="1075"/>
                  </a:lnTo>
                  <a:lnTo>
                    <a:pt x="407" y="1086"/>
                  </a:lnTo>
                  <a:lnTo>
                    <a:pt x="403" y="1105"/>
                  </a:lnTo>
                  <a:lnTo>
                    <a:pt x="400" y="1127"/>
                  </a:lnTo>
                  <a:lnTo>
                    <a:pt x="398" y="1146"/>
                  </a:lnTo>
                  <a:lnTo>
                    <a:pt x="393" y="1167"/>
                  </a:lnTo>
                  <a:lnTo>
                    <a:pt x="391" y="1179"/>
                  </a:lnTo>
                  <a:lnTo>
                    <a:pt x="389" y="1191"/>
                  </a:lnTo>
                  <a:lnTo>
                    <a:pt x="386" y="1207"/>
                  </a:lnTo>
                  <a:lnTo>
                    <a:pt x="381" y="1205"/>
                  </a:lnTo>
                  <a:lnTo>
                    <a:pt x="377" y="1205"/>
                  </a:lnTo>
                  <a:lnTo>
                    <a:pt x="372" y="1205"/>
                  </a:lnTo>
                  <a:lnTo>
                    <a:pt x="367" y="1205"/>
                  </a:lnTo>
                  <a:lnTo>
                    <a:pt x="353" y="1202"/>
                  </a:lnTo>
                  <a:lnTo>
                    <a:pt x="339" y="1200"/>
                  </a:lnTo>
                  <a:lnTo>
                    <a:pt x="322" y="1198"/>
                  </a:lnTo>
                  <a:lnTo>
                    <a:pt x="308" y="1195"/>
                  </a:lnTo>
                  <a:lnTo>
                    <a:pt x="308" y="1195"/>
                  </a:lnTo>
                  <a:lnTo>
                    <a:pt x="308" y="1198"/>
                  </a:lnTo>
                  <a:lnTo>
                    <a:pt x="308" y="1200"/>
                  </a:lnTo>
                  <a:lnTo>
                    <a:pt x="308" y="1202"/>
                  </a:lnTo>
                  <a:lnTo>
                    <a:pt x="306" y="1202"/>
                  </a:lnTo>
                  <a:lnTo>
                    <a:pt x="306" y="1202"/>
                  </a:lnTo>
                  <a:lnTo>
                    <a:pt x="303" y="1202"/>
                  </a:lnTo>
                  <a:lnTo>
                    <a:pt x="303" y="1202"/>
                  </a:lnTo>
                  <a:lnTo>
                    <a:pt x="306" y="1202"/>
                  </a:lnTo>
                  <a:lnTo>
                    <a:pt x="306" y="1205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6" y="1207"/>
                  </a:lnTo>
                  <a:lnTo>
                    <a:pt x="306" y="1207"/>
                  </a:lnTo>
                  <a:lnTo>
                    <a:pt x="306" y="1207"/>
                  </a:lnTo>
                  <a:lnTo>
                    <a:pt x="303" y="1207"/>
                  </a:lnTo>
                  <a:lnTo>
                    <a:pt x="303" y="1207"/>
                  </a:lnTo>
                  <a:lnTo>
                    <a:pt x="303" y="1207"/>
                  </a:lnTo>
                  <a:lnTo>
                    <a:pt x="301" y="1207"/>
                  </a:lnTo>
                  <a:lnTo>
                    <a:pt x="301" y="1207"/>
                  </a:lnTo>
                  <a:lnTo>
                    <a:pt x="299" y="1207"/>
                  </a:lnTo>
                  <a:lnTo>
                    <a:pt x="299" y="1207"/>
                  </a:lnTo>
                  <a:lnTo>
                    <a:pt x="296" y="1207"/>
                  </a:lnTo>
                  <a:lnTo>
                    <a:pt x="296" y="1207"/>
                  </a:lnTo>
                  <a:lnTo>
                    <a:pt x="294" y="1207"/>
                  </a:lnTo>
                  <a:lnTo>
                    <a:pt x="294" y="1207"/>
                  </a:lnTo>
                  <a:lnTo>
                    <a:pt x="294" y="1207"/>
                  </a:lnTo>
                  <a:lnTo>
                    <a:pt x="294" y="1205"/>
                  </a:lnTo>
                  <a:lnTo>
                    <a:pt x="294" y="1202"/>
                  </a:lnTo>
                  <a:lnTo>
                    <a:pt x="296" y="1200"/>
                  </a:lnTo>
                  <a:lnTo>
                    <a:pt x="296" y="1198"/>
                  </a:lnTo>
                  <a:lnTo>
                    <a:pt x="296" y="1195"/>
                  </a:lnTo>
                  <a:lnTo>
                    <a:pt x="296" y="1195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4" y="1193"/>
                  </a:lnTo>
                  <a:lnTo>
                    <a:pt x="294" y="1193"/>
                  </a:lnTo>
                  <a:lnTo>
                    <a:pt x="292" y="1191"/>
                  </a:lnTo>
                  <a:lnTo>
                    <a:pt x="289" y="1191"/>
                  </a:lnTo>
                  <a:lnTo>
                    <a:pt x="287" y="1191"/>
                  </a:lnTo>
                  <a:lnTo>
                    <a:pt x="284" y="1191"/>
                  </a:lnTo>
                  <a:lnTo>
                    <a:pt x="277" y="1188"/>
                  </a:lnTo>
                  <a:lnTo>
                    <a:pt x="270" y="1188"/>
                  </a:lnTo>
                  <a:lnTo>
                    <a:pt x="256" y="1184"/>
                  </a:lnTo>
                  <a:lnTo>
                    <a:pt x="237" y="1181"/>
                  </a:lnTo>
                  <a:lnTo>
                    <a:pt x="218" y="1176"/>
                  </a:lnTo>
                  <a:lnTo>
                    <a:pt x="202" y="1174"/>
                  </a:lnTo>
                  <a:lnTo>
                    <a:pt x="185" y="1169"/>
                  </a:lnTo>
                  <a:lnTo>
                    <a:pt x="180" y="1169"/>
                  </a:lnTo>
                  <a:lnTo>
                    <a:pt x="176" y="1167"/>
                  </a:lnTo>
                  <a:lnTo>
                    <a:pt x="171" y="1167"/>
                  </a:lnTo>
                  <a:lnTo>
                    <a:pt x="171" y="1165"/>
                  </a:lnTo>
                  <a:lnTo>
                    <a:pt x="166" y="1165"/>
                  </a:lnTo>
                  <a:lnTo>
                    <a:pt x="166" y="1167"/>
                  </a:lnTo>
                  <a:lnTo>
                    <a:pt x="166" y="1169"/>
                  </a:lnTo>
                  <a:lnTo>
                    <a:pt x="164" y="1172"/>
                  </a:lnTo>
                  <a:lnTo>
                    <a:pt x="164" y="1174"/>
                  </a:lnTo>
                  <a:lnTo>
                    <a:pt x="164" y="1176"/>
                  </a:lnTo>
                  <a:lnTo>
                    <a:pt x="164" y="1176"/>
                  </a:lnTo>
                  <a:lnTo>
                    <a:pt x="164" y="1176"/>
                  </a:lnTo>
                  <a:lnTo>
                    <a:pt x="164" y="1179"/>
                  </a:lnTo>
                  <a:lnTo>
                    <a:pt x="166" y="1179"/>
                  </a:lnTo>
                  <a:lnTo>
                    <a:pt x="166" y="1184"/>
                  </a:lnTo>
                  <a:lnTo>
                    <a:pt x="168" y="1186"/>
                  </a:lnTo>
                  <a:lnTo>
                    <a:pt x="168" y="1191"/>
                  </a:lnTo>
                  <a:lnTo>
                    <a:pt x="171" y="1193"/>
                  </a:lnTo>
                  <a:lnTo>
                    <a:pt x="171" y="1195"/>
                  </a:lnTo>
                  <a:lnTo>
                    <a:pt x="171" y="1195"/>
                  </a:lnTo>
                  <a:lnTo>
                    <a:pt x="173" y="1198"/>
                  </a:lnTo>
                  <a:lnTo>
                    <a:pt x="173" y="1200"/>
                  </a:lnTo>
                  <a:lnTo>
                    <a:pt x="171" y="1200"/>
                  </a:lnTo>
                  <a:lnTo>
                    <a:pt x="171" y="1200"/>
                  </a:lnTo>
                  <a:close/>
                  <a:moveTo>
                    <a:pt x="398" y="987"/>
                  </a:moveTo>
                  <a:lnTo>
                    <a:pt x="398" y="987"/>
                  </a:lnTo>
                  <a:lnTo>
                    <a:pt x="398" y="987"/>
                  </a:lnTo>
                  <a:lnTo>
                    <a:pt x="398" y="987"/>
                  </a:lnTo>
                  <a:close/>
                  <a:moveTo>
                    <a:pt x="493" y="897"/>
                  </a:moveTo>
                  <a:lnTo>
                    <a:pt x="490" y="899"/>
                  </a:lnTo>
                  <a:lnTo>
                    <a:pt x="490" y="902"/>
                  </a:lnTo>
                  <a:lnTo>
                    <a:pt x="490" y="902"/>
                  </a:lnTo>
                  <a:lnTo>
                    <a:pt x="490" y="904"/>
                  </a:lnTo>
                  <a:lnTo>
                    <a:pt x="490" y="904"/>
                  </a:lnTo>
                  <a:lnTo>
                    <a:pt x="493" y="904"/>
                  </a:lnTo>
                  <a:lnTo>
                    <a:pt x="500" y="904"/>
                  </a:lnTo>
                  <a:lnTo>
                    <a:pt x="500" y="904"/>
                  </a:lnTo>
                  <a:lnTo>
                    <a:pt x="502" y="904"/>
                  </a:lnTo>
                  <a:lnTo>
                    <a:pt x="502" y="904"/>
                  </a:lnTo>
                  <a:lnTo>
                    <a:pt x="502" y="902"/>
                  </a:lnTo>
                  <a:lnTo>
                    <a:pt x="502" y="902"/>
                  </a:lnTo>
                  <a:lnTo>
                    <a:pt x="502" y="899"/>
                  </a:lnTo>
                  <a:lnTo>
                    <a:pt x="497" y="897"/>
                  </a:lnTo>
                  <a:lnTo>
                    <a:pt x="493" y="897"/>
                  </a:lnTo>
                  <a:close/>
                  <a:moveTo>
                    <a:pt x="644" y="1347"/>
                  </a:moveTo>
                  <a:lnTo>
                    <a:pt x="644" y="1347"/>
                  </a:lnTo>
                  <a:lnTo>
                    <a:pt x="646" y="1347"/>
                  </a:lnTo>
                  <a:lnTo>
                    <a:pt x="646" y="1345"/>
                  </a:lnTo>
                  <a:lnTo>
                    <a:pt x="646" y="1342"/>
                  </a:lnTo>
                  <a:lnTo>
                    <a:pt x="646" y="1342"/>
                  </a:lnTo>
                  <a:lnTo>
                    <a:pt x="646" y="1340"/>
                  </a:lnTo>
                  <a:lnTo>
                    <a:pt x="646" y="1340"/>
                  </a:lnTo>
                  <a:lnTo>
                    <a:pt x="646" y="1337"/>
                  </a:lnTo>
                  <a:lnTo>
                    <a:pt x="646" y="1337"/>
                  </a:lnTo>
                  <a:lnTo>
                    <a:pt x="644" y="1335"/>
                  </a:lnTo>
                  <a:lnTo>
                    <a:pt x="644" y="1335"/>
                  </a:lnTo>
                  <a:lnTo>
                    <a:pt x="644" y="1335"/>
                  </a:lnTo>
                  <a:lnTo>
                    <a:pt x="642" y="1335"/>
                  </a:lnTo>
                  <a:lnTo>
                    <a:pt x="637" y="1330"/>
                  </a:lnTo>
                  <a:lnTo>
                    <a:pt x="635" y="1330"/>
                  </a:lnTo>
                  <a:lnTo>
                    <a:pt x="635" y="1333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2" y="1337"/>
                  </a:lnTo>
                  <a:lnTo>
                    <a:pt x="632" y="1337"/>
                  </a:lnTo>
                  <a:lnTo>
                    <a:pt x="630" y="1340"/>
                  </a:lnTo>
                  <a:lnTo>
                    <a:pt x="628" y="1340"/>
                  </a:lnTo>
                  <a:lnTo>
                    <a:pt x="628" y="1342"/>
                  </a:lnTo>
                  <a:lnTo>
                    <a:pt x="625" y="1342"/>
                  </a:lnTo>
                  <a:lnTo>
                    <a:pt x="623" y="1342"/>
                  </a:lnTo>
                  <a:lnTo>
                    <a:pt x="625" y="1345"/>
                  </a:lnTo>
                  <a:lnTo>
                    <a:pt x="628" y="1347"/>
                  </a:lnTo>
                  <a:lnTo>
                    <a:pt x="628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5" y="1349"/>
                  </a:lnTo>
                  <a:lnTo>
                    <a:pt x="635" y="1349"/>
                  </a:lnTo>
                  <a:lnTo>
                    <a:pt x="637" y="1352"/>
                  </a:lnTo>
                  <a:lnTo>
                    <a:pt x="637" y="1352"/>
                  </a:lnTo>
                  <a:lnTo>
                    <a:pt x="637" y="1352"/>
                  </a:lnTo>
                  <a:lnTo>
                    <a:pt x="639" y="1354"/>
                  </a:lnTo>
                  <a:lnTo>
                    <a:pt x="639" y="1354"/>
                  </a:lnTo>
                  <a:lnTo>
                    <a:pt x="642" y="1354"/>
                  </a:lnTo>
                  <a:lnTo>
                    <a:pt x="642" y="1352"/>
                  </a:lnTo>
                  <a:lnTo>
                    <a:pt x="642" y="1352"/>
                  </a:lnTo>
                  <a:lnTo>
                    <a:pt x="642" y="1349"/>
                  </a:lnTo>
                  <a:lnTo>
                    <a:pt x="642" y="1349"/>
                  </a:lnTo>
                  <a:lnTo>
                    <a:pt x="642" y="1347"/>
                  </a:lnTo>
                  <a:lnTo>
                    <a:pt x="642" y="1347"/>
                  </a:lnTo>
                  <a:lnTo>
                    <a:pt x="644" y="1347"/>
                  </a:lnTo>
                  <a:lnTo>
                    <a:pt x="644" y="1347"/>
                  </a:lnTo>
                  <a:close/>
                  <a:moveTo>
                    <a:pt x="1219" y="1534"/>
                  </a:moveTo>
                  <a:lnTo>
                    <a:pt x="1222" y="1529"/>
                  </a:lnTo>
                  <a:lnTo>
                    <a:pt x="1222" y="1529"/>
                  </a:lnTo>
                  <a:lnTo>
                    <a:pt x="1222" y="1529"/>
                  </a:lnTo>
                  <a:lnTo>
                    <a:pt x="1222" y="1527"/>
                  </a:lnTo>
                  <a:lnTo>
                    <a:pt x="1222" y="1527"/>
                  </a:lnTo>
                  <a:lnTo>
                    <a:pt x="1219" y="1524"/>
                  </a:lnTo>
                  <a:lnTo>
                    <a:pt x="1219" y="1524"/>
                  </a:lnTo>
                  <a:lnTo>
                    <a:pt x="1219" y="1522"/>
                  </a:lnTo>
                  <a:lnTo>
                    <a:pt x="1222" y="1520"/>
                  </a:lnTo>
                  <a:lnTo>
                    <a:pt x="1222" y="1520"/>
                  </a:lnTo>
                  <a:lnTo>
                    <a:pt x="1222" y="1517"/>
                  </a:lnTo>
                  <a:lnTo>
                    <a:pt x="1219" y="1515"/>
                  </a:lnTo>
                  <a:lnTo>
                    <a:pt x="1207" y="1513"/>
                  </a:lnTo>
                  <a:lnTo>
                    <a:pt x="1205" y="1510"/>
                  </a:lnTo>
                  <a:lnTo>
                    <a:pt x="1203" y="1510"/>
                  </a:lnTo>
                  <a:lnTo>
                    <a:pt x="1198" y="1510"/>
                  </a:lnTo>
                  <a:lnTo>
                    <a:pt x="1195" y="1510"/>
                  </a:lnTo>
                  <a:lnTo>
                    <a:pt x="1193" y="1510"/>
                  </a:lnTo>
                  <a:lnTo>
                    <a:pt x="1191" y="1510"/>
                  </a:lnTo>
                  <a:lnTo>
                    <a:pt x="1191" y="1505"/>
                  </a:lnTo>
                  <a:lnTo>
                    <a:pt x="1186" y="1501"/>
                  </a:lnTo>
                  <a:lnTo>
                    <a:pt x="1184" y="1501"/>
                  </a:lnTo>
                  <a:lnTo>
                    <a:pt x="1184" y="1498"/>
                  </a:lnTo>
                  <a:lnTo>
                    <a:pt x="1188" y="1501"/>
                  </a:lnTo>
                  <a:lnTo>
                    <a:pt x="1191" y="1498"/>
                  </a:lnTo>
                  <a:lnTo>
                    <a:pt x="1186" y="1496"/>
                  </a:lnTo>
                  <a:lnTo>
                    <a:pt x="1184" y="1494"/>
                  </a:lnTo>
                  <a:lnTo>
                    <a:pt x="1184" y="1491"/>
                  </a:lnTo>
                  <a:lnTo>
                    <a:pt x="1188" y="1494"/>
                  </a:lnTo>
                  <a:lnTo>
                    <a:pt x="1188" y="1494"/>
                  </a:lnTo>
                  <a:lnTo>
                    <a:pt x="1191" y="1491"/>
                  </a:lnTo>
                  <a:lnTo>
                    <a:pt x="1191" y="1491"/>
                  </a:lnTo>
                  <a:lnTo>
                    <a:pt x="1188" y="1489"/>
                  </a:lnTo>
                  <a:lnTo>
                    <a:pt x="1191" y="1489"/>
                  </a:lnTo>
                  <a:lnTo>
                    <a:pt x="1193" y="1489"/>
                  </a:lnTo>
                  <a:lnTo>
                    <a:pt x="1198" y="1491"/>
                  </a:lnTo>
                  <a:lnTo>
                    <a:pt x="1198" y="1491"/>
                  </a:lnTo>
                  <a:lnTo>
                    <a:pt x="1198" y="1491"/>
                  </a:lnTo>
                  <a:lnTo>
                    <a:pt x="1198" y="1489"/>
                  </a:lnTo>
                  <a:lnTo>
                    <a:pt x="1198" y="1489"/>
                  </a:lnTo>
                  <a:lnTo>
                    <a:pt x="1198" y="1487"/>
                  </a:lnTo>
                  <a:lnTo>
                    <a:pt x="1200" y="1487"/>
                  </a:lnTo>
                  <a:lnTo>
                    <a:pt x="1200" y="1489"/>
                  </a:lnTo>
                  <a:lnTo>
                    <a:pt x="1200" y="1489"/>
                  </a:lnTo>
                  <a:lnTo>
                    <a:pt x="1203" y="1489"/>
                  </a:lnTo>
                  <a:lnTo>
                    <a:pt x="1205" y="1489"/>
                  </a:lnTo>
                  <a:lnTo>
                    <a:pt x="1205" y="1489"/>
                  </a:lnTo>
                  <a:lnTo>
                    <a:pt x="1207" y="1491"/>
                  </a:lnTo>
                  <a:lnTo>
                    <a:pt x="1207" y="1491"/>
                  </a:lnTo>
                  <a:lnTo>
                    <a:pt x="1214" y="1489"/>
                  </a:lnTo>
                  <a:lnTo>
                    <a:pt x="1217" y="1489"/>
                  </a:lnTo>
                  <a:lnTo>
                    <a:pt x="1217" y="1489"/>
                  </a:lnTo>
                  <a:lnTo>
                    <a:pt x="1219" y="1487"/>
                  </a:lnTo>
                  <a:lnTo>
                    <a:pt x="1219" y="1487"/>
                  </a:lnTo>
                  <a:lnTo>
                    <a:pt x="1222" y="1484"/>
                  </a:lnTo>
                  <a:lnTo>
                    <a:pt x="1226" y="1479"/>
                  </a:lnTo>
                  <a:lnTo>
                    <a:pt x="1229" y="1479"/>
                  </a:lnTo>
                  <a:lnTo>
                    <a:pt x="1231" y="1482"/>
                  </a:lnTo>
                  <a:lnTo>
                    <a:pt x="1233" y="1484"/>
                  </a:lnTo>
                  <a:lnTo>
                    <a:pt x="1233" y="1484"/>
                  </a:lnTo>
                  <a:lnTo>
                    <a:pt x="1236" y="1487"/>
                  </a:lnTo>
                  <a:lnTo>
                    <a:pt x="1236" y="1487"/>
                  </a:lnTo>
                  <a:lnTo>
                    <a:pt x="1236" y="1487"/>
                  </a:lnTo>
                  <a:lnTo>
                    <a:pt x="1238" y="1491"/>
                  </a:lnTo>
                  <a:lnTo>
                    <a:pt x="1238" y="1494"/>
                  </a:lnTo>
                  <a:lnTo>
                    <a:pt x="1238" y="1494"/>
                  </a:lnTo>
                  <a:lnTo>
                    <a:pt x="1238" y="1496"/>
                  </a:lnTo>
                  <a:lnTo>
                    <a:pt x="1240" y="1498"/>
                  </a:lnTo>
                  <a:lnTo>
                    <a:pt x="1240" y="1498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3"/>
                  </a:lnTo>
                  <a:lnTo>
                    <a:pt x="1243" y="1503"/>
                  </a:lnTo>
                  <a:lnTo>
                    <a:pt x="1243" y="1503"/>
                  </a:lnTo>
                  <a:lnTo>
                    <a:pt x="1243" y="1505"/>
                  </a:lnTo>
                  <a:lnTo>
                    <a:pt x="1245" y="1505"/>
                  </a:lnTo>
                  <a:lnTo>
                    <a:pt x="1245" y="1505"/>
                  </a:lnTo>
                  <a:lnTo>
                    <a:pt x="1245" y="1503"/>
                  </a:lnTo>
                  <a:lnTo>
                    <a:pt x="1248" y="1503"/>
                  </a:lnTo>
                  <a:lnTo>
                    <a:pt x="1248" y="1501"/>
                  </a:lnTo>
                  <a:lnTo>
                    <a:pt x="1248" y="1501"/>
                  </a:lnTo>
                  <a:lnTo>
                    <a:pt x="1248" y="1501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501"/>
                  </a:lnTo>
                  <a:lnTo>
                    <a:pt x="1250" y="1501"/>
                  </a:lnTo>
                  <a:lnTo>
                    <a:pt x="1250" y="1501"/>
                  </a:lnTo>
                  <a:lnTo>
                    <a:pt x="1250" y="1503"/>
                  </a:lnTo>
                  <a:lnTo>
                    <a:pt x="1250" y="1503"/>
                  </a:lnTo>
                  <a:lnTo>
                    <a:pt x="1252" y="1503"/>
                  </a:lnTo>
                  <a:lnTo>
                    <a:pt x="1252" y="1503"/>
                  </a:lnTo>
                  <a:lnTo>
                    <a:pt x="1255" y="1503"/>
                  </a:lnTo>
                  <a:lnTo>
                    <a:pt x="1255" y="1503"/>
                  </a:lnTo>
                  <a:lnTo>
                    <a:pt x="1255" y="1503"/>
                  </a:lnTo>
                  <a:lnTo>
                    <a:pt x="1257" y="1503"/>
                  </a:lnTo>
                  <a:lnTo>
                    <a:pt x="1257" y="1501"/>
                  </a:lnTo>
                  <a:lnTo>
                    <a:pt x="1257" y="1503"/>
                  </a:lnTo>
                  <a:lnTo>
                    <a:pt x="1259" y="1503"/>
                  </a:lnTo>
                  <a:lnTo>
                    <a:pt x="1262" y="1505"/>
                  </a:lnTo>
                  <a:lnTo>
                    <a:pt x="1262" y="1505"/>
                  </a:lnTo>
                  <a:lnTo>
                    <a:pt x="1269" y="1505"/>
                  </a:lnTo>
                  <a:lnTo>
                    <a:pt x="1271" y="1505"/>
                  </a:lnTo>
                  <a:lnTo>
                    <a:pt x="1274" y="1508"/>
                  </a:lnTo>
                  <a:lnTo>
                    <a:pt x="1274" y="1508"/>
                  </a:lnTo>
                  <a:lnTo>
                    <a:pt x="1276" y="1508"/>
                  </a:lnTo>
                  <a:lnTo>
                    <a:pt x="1276" y="1505"/>
                  </a:lnTo>
                  <a:lnTo>
                    <a:pt x="1276" y="1505"/>
                  </a:lnTo>
                  <a:lnTo>
                    <a:pt x="1276" y="1503"/>
                  </a:lnTo>
                  <a:lnTo>
                    <a:pt x="1274" y="1503"/>
                  </a:lnTo>
                  <a:lnTo>
                    <a:pt x="1271" y="1498"/>
                  </a:lnTo>
                  <a:lnTo>
                    <a:pt x="1269" y="1496"/>
                  </a:lnTo>
                  <a:lnTo>
                    <a:pt x="1269" y="1496"/>
                  </a:lnTo>
                  <a:lnTo>
                    <a:pt x="1266" y="1496"/>
                  </a:lnTo>
                  <a:lnTo>
                    <a:pt x="1266" y="1496"/>
                  </a:lnTo>
                  <a:lnTo>
                    <a:pt x="1266" y="1496"/>
                  </a:lnTo>
                  <a:lnTo>
                    <a:pt x="1264" y="1494"/>
                  </a:lnTo>
                  <a:lnTo>
                    <a:pt x="1264" y="1494"/>
                  </a:lnTo>
                  <a:lnTo>
                    <a:pt x="1264" y="1491"/>
                  </a:lnTo>
                  <a:lnTo>
                    <a:pt x="1266" y="1489"/>
                  </a:lnTo>
                  <a:lnTo>
                    <a:pt x="1266" y="1487"/>
                  </a:lnTo>
                  <a:lnTo>
                    <a:pt x="1269" y="1489"/>
                  </a:lnTo>
                  <a:lnTo>
                    <a:pt x="1266" y="1489"/>
                  </a:lnTo>
                  <a:lnTo>
                    <a:pt x="1269" y="1489"/>
                  </a:lnTo>
                  <a:lnTo>
                    <a:pt x="1271" y="1489"/>
                  </a:lnTo>
                  <a:lnTo>
                    <a:pt x="1271" y="1491"/>
                  </a:lnTo>
                  <a:lnTo>
                    <a:pt x="1274" y="1491"/>
                  </a:lnTo>
                  <a:lnTo>
                    <a:pt x="1274" y="1494"/>
                  </a:lnTo>
                  <a:lnTo>
                    <a:pt x="1274" y="1494"/>
                  </a:lnTo>
                  <a:lnTo>
                    <a:pt x="1274" y="1496"/>
                  </a:lnTo>
                  <a:lnTo>
                    <a:pt x="1274" y="1496"/>
                  </a:lnTo>
                  <a:lnTo>
                    <a:pt x="1276" y="1496"/>
                  </a:lnTo>
                  <a:lnTo>
                    <a:pt x="1276" y="1496"/>
                  </a:lnTo>
                  <a:lnTo>
                    <a:pt x="1276" y="1496"/>
                  </a:lnTo>
                  <a:lnTo>
                    <a:pt x="1278" y="1496"/>
                  </a:lnTo>
                  <a:lnTo>
                    <a:pt x="1276" y="1496"/>
                  </a:lnTo>
                  <a:lnTo>
                    <a:pt x="1276" y="1494"/>
                  </a:lnTo>
                  <a:lnTo>
                    <a:pt x="1278" y="1494"/>
                  </a:lnTo>
                  <a:lnTo>
                    <a:pt x="1278" y="1491"/>
                  </a:lnTo>
                  <a:lnTo>
                    <a:pt x="1281" y="1491"/>
                  </a:lnTo>
                  <a:lnTo>
                    <a:pt x="1281" y="1491"/>
                  </a:lnTo>
                  <a:lnTo>
                    <a:pt x="1283" y="1494"/>
                  </a:lnTo>
                  <a:lnTo>
                    <a:pt x="1283" y="1494"/>
                  </a:lnTo>
                  <a:lnTo>
                    <a:pt x="1283" y="1496"/>
                  </a:lnTo>
                  <a:lnTo>
                    <a:pt x="1283" y="1496"/>
                  </a:lnTo>
                  <a:lnTo>
                    <a:pt x="1283" y="1496"/>
                  </a:lnTo>
                  <a:lnTo>
                    <a:pt x="1285" y="1496"/>
                  </a:lnTo>
                  <a:lnTo>
                    <a:pt x="1285" y="1498"/>
                  </a:lnTo>
                  <a:lnTo>
                    <a:pt x="1290" y="1498"/>
                  </a:lnTo>
                  <a:lnTo>
                    <a:pt x="1290" y="1498"/>
                  </a:lnTo>
                  <a:lnTo>
                    <a:pt x="1290" y="1501"/>
                  </a:lnTo>
                  <a:lnTo>
                    <a:pt x="1293" y="1501"/>
                  </a:lnTo>
                  <a:lnTo>
                    <a:pt x="1295" y="1498"/>
                  </a:lnTo>
                  <a:lnTo>
                    <a:pt x="1297" y="1498"/>
                  </a:lnTo>
                  <a:lnTo>
                    <a:pt x="1297" y="1498"/>
                  </a:lnTo>
                  <a:lnTo>
                    <a:pt x="1297" y="1498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300" y="1501"/>
                  </a:lnTo>
                  <a:lnTo>
                    <a:pt x="1300" y="1501"/>
                  </a:lnTo>
                  <a:lnTo>
                    <a:pt x="1302" y="1498"/>
                  </a:lnTo>
                  <a:lnTo>
                    <a:pt x="1302" y="1498"/>
                  </a:lnTo>
                  <a:lnTo>
                    <a:pt x="1300" y="1496"/>
                  </a:lnTo>
                  <a:lnTo>
                    <a:pt x="1297" y="1494"/>
                  </a:lnTo>
                  <a:lnTo>
                    <a:pt x="1297" y="1494"/>
                  </a:lnTo>
                  <a:lnTo>
                    <a:pt x="1295" y="1491"/>
                  </a:lnTo>
                  <a:lnTo>
                    <a:pt x="1295" y="1491"/>
                  </a:lnTo>
                  <a:lnTo>
                    <a:pt x="1293" y="1491"/>
                  </a:lnTo>
                  <a:lnTo>
                    <a:pt x="1293" y="1489"/>
                  </a:lnTo>
                  <a:lnTo>
                    <a:pt x="1293" y="1489"/>
                  </a:lnTo>
                  <a:lnTo>
                    <a:pt x="1290" y="1487"/>
                  </a:lnTo>
                  <a:lnTo>
                    <a:pt x="1290" y="1484"/>
                  </a:lnTo>
                  <a:lnTo>
                    <a:pt x="1290" y="1482"/>
                  </a:lnTo>
                  <a:lnTo>
                    <a:pt x="1288" y="1479"/>
                  </a:lnTo>
                  <a:lnTo>
                    <a:pt x="1288" y="1477"/>
                  </a:lnTo>
                  <a:lnTo>
                    <a:pt x="1285" y="1477"/>
                  </a:lnTo>
                  <a:lnTo>
                    <a:pt x="1285" y="1477"/>
                  </a:lnTo>
                  <a:lnTo>
                    <a:pt x="1283" y="1477"/>
                  </a:lnTo>
                  <a:lnTo>
                    <a:pt x="1283" y="1477"/>
                  </a:lnTo>
                  <a:lnTo>
                    <a:pt x="1281" y="1475"/>
                  </a:lnTo>
                  <a:lnTo>
                    <a:pt x="1281" y="1475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5"/>
                  </a:lnTo>
                  <a:lnTo>
                    <a:pt x="1274" y="1463"/>
                  </a:lnTo>
                  <a:lnTo>
                    <a:pt x="1274" y="1463"/>
                  </a:lnTo>
                  <a:lnTo>
                    <a:pt x="1274" y="1463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1" y="1460"/>
                  </a:lnTo>
                  <a:lnTo>
                    <a:pt x="1271" y="1460"/>
                  </a:lnTo>
                  <a:lnTo>
                    <a:pt x="1269" y="1460"/>
                  </a:lnTo>
                  <a:lnTo>
                    <a:pt x="1269" y="1460"/>
                  </a:lnTo>
                  <a:lnTo>
                    <a:pt x="1269" y="1460"/>
                  </a:lnTo>
                  <a:lnTo>
                    <a:pt x="1269" y="1463"/>
                  </a:lnTo>
                  <a:lnTo>
                    <a:pt x="1269" y="1463"/>
                  </a:lnTo>
                  <a:lnTo>
                    <a:pt x="1266" y="1460"/>
                  </a:lnTo>
                  <a:lnTo>
                    <a:pt x="1266" y="1460"/>
                  </a:lnTo>
                  <a:lnTo>
                    <a:pt x="1266" y="1460"/>
                  </a:lnTo>
                  <a:lnTo>
                    <a:pt x="1264" y="1460"/>
                  </a:lnTo>
                  <a:lnTo>
                    <a:pt x="1262" y="1460"/>
                  </a:lnTo>
                  <a:lnTo>
                    <a:pt x="1264" y="1458"/>
                  </a:lnTo>
                  <a:lnTo>
                    <a:pt x="1264" y="1456"/>
                  </a:lnTo>
                  <a:lnTo>
                    <a:pt x="1266" y="1453"/>
                  </a:lnTo>
                  <a:lnTo>
                    <a:pt x="1264" y="1453"/>
                  </a:lnTo>
                  <a:lnTo>
                    <a:pt x="1262" y="1453"/>
                  </a:lnTo>
                  <a:lnTo>
                    <a:pt x="1262" y="1453"/>
                  </a:lnTo>
                  <a:lnTo>
                    <a:pt x="1259" y="1451"/>
                  </a:lnTo>
                  <a:lnTo>
                    <a:pt x="1257" y="1451"/>
                  </a:lnTo>
                  <a:lnTo>
                    <a:pt x="1252" y="1451"/>
                  </a:lnTo>
                  <a:lnTo>
                    <a:pt x="1252" y="1451"/>
                  </a:lnTo>
                  <a:lnTo>
                    <a:pt x="1252" y="1449"/>
                  </a:lnTo>
                  <a:lnTo>
                    <a:pt x="1257" y="1451"/>
                  </a:lnTo>
                  <a:lnTo>
                    <a:pt x="1259" y="1451"/>
                  </a:lnTo>
                  <a:lnTo>
                    <a:pt x="1257" y="1449"/>
                  </a:lnTo>
                  <a:lnTo>
                    <a:pt x="1252" y="1446"/>
                  </a:lnTo>
                  <a:lnTo>
                    <a:pt x="1250" y="1446"/>
                  </a:lnTo>
                  <a:lnTo>
                    <a:pt x="1248" y="1446"/>
                  </a:lnTo>
                  <a:lnTo>
                    <a:pt x="1255" y="1444"/>
                  </a:lnTo>
                  <a:lnTo>
                    <a:pt x="1252" y="1444"/>
                  </a:lnTo>
                  <a:lnTo>
                    <a:pt x="1252" y="1444"/>
                  </a:lnTo>
                  <a:lnTo>
                    <a:pt x="1252" y="144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248" y="1442"/>
                  </a:lnTo>
                  <a:lnTo>
                    <a:pt x="1248" y="1442"/>
                  </a:lnTo>
                  <a:lnTo>
                    <a:pt x="1245" y="1442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0" y="1446"/>
                  </a:lnTo>
                  <a:lnTo>
                    <a:pt x="1238" y="1446"/>
                  </a:lnTo>
                  <a:lnTo>
                    <a:pt x="1240" y="1446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3" y="1449"/>
                  </a:lnTo>
                  <a:lnTo>
                    <a:pt x="1243" y="1451"/>
                  </a:lnTo>
                  <a:lnTo>
                    <a:pt x="1240" y="1451"/>
                  </a:lnTo>
                  <a:lnTo>
                    <a:pt x="1240" y="1451"/>
                  </a:lnTo>
                  <a:lnTo>
                    <a:pt x="1238" y="1451"/>
                  </a:lnTo>
                  <a:lnTo>
                    <a:pt x="1238" y="1453"/>
                  </a:lnTo>
                  <a:lnTo>
                    <a:pt x="1238" y="1453"/>
                  </a:lnTo>
                  <a:lnTo>
                    <a:pt x="1238" y="1453"/>
                  </a:lnTo>
                  <a:lnTo>
                    <a:pt x="1236" y="1453"/>
                  </a:lnTo>
                  <a:lnTo>
                    <a:pt x="1236" y="1453"/>
                  </a:lnTo>
                  <a:lnTo>
                    <a:pt x="1233" y="1453"/>
                  </a:lnTo>
                  <a:lnTo>
                    <a:pt x="1233" y="1453"/>
                  </a:lnTo>
                  <a:lnTo>
                    <a:pt x="1231" y="1451"/>
                  </a:lnTo>
                  <a:lnTo>
                    <a:pt x="1233" y="1451"/>
                  </a:lnTo>
                  <a:lnTo>
                    <a:pt x="1233" y="1451"/>
                  </a:lnTo>
                  <a:lnTo>
                    <a:pt x="1233" y="1449"/>
                  </a:lnTo>
                  <a:lnTo>
                    <a:pt x="1233" y="1449"/>
                  </a:lnTo>
                  <a:lnTo>
                    <a:pt x="1233" y="1449"/>
                  </a:lnTo>
                  <a:lnTo>
                    <a:pt x="1231" y="1449"/>
                  </a:lnTo>
                  <a:lnTo>
                    <a:pt x="1231" y="1449"/>
                  </a:lnTo>
                  <a:lnTo>
                    <a:pt x="1238" y="1442"/>
                  </a:lnTo>
                  <a:lnTo>
                    <a:pt x="1250" y="1439"/>
                  </a:lnTo>
                  <a:lnTo>
                    <a:pt x="1250" y="1437"/>
                  </a:lnTo>
                  <a:lnTo>
                    <a:pt x="1248" y="1437"/>
                  </a:lnTo>
                  <a:lnTo>
                    <a:pt x="1245" y="1437"/>
                  </a:lnTo>
                  <a:lnTo>
                    <a:pt x="1245" y="1437"/>
                  </a:lnTo>
                  <a:lnTo>
                    <a:pt x="1245" y="1437"/>
                  </a:lnTo>
                  <a:lnTo>
                    <a:pt x="1243" y="1439"/>
                  </a:lnTo>
                  <a:lnTo>
                    <a:pt x="1243" y="1439"/>
                  </a:lnTo>
                  <a:lnTo>
                    <a:pt x="1240" y="1439"/>
                  </a:lnTo>
                  <a:lnTo>
                    <a:pt x="1243" y="1439"/>
                  </a:lnTo>
                  <a:lnTo>
                    <a:pt x="1243" y="1437"/>
                  </a:lnTo>
                  <a:lnTo>
                    <a:pt x="1243" y="1437"/>
                  </a:lnTo>
                  <a:lnTo>
                    <a:pt x="1240" y="1437"/>
                  </a:lnTo>
                  <a:lnTo>
                    <a:pt x="1238" y="1437"/>
                  </a:lnTo>
                  <a:lnTo>
                    <a:pt x="1238" y="1437"/>
                  </a:lnTo>
                  <a:lnTo>
                    <a:pt x="1238" y="1434"/>
                  </a:lnTo>
                  <a:lnTo>
                    <a:pt x="1240" y="1434"/>
                  </a:lnTo>
                  <a:lnTo>
                    <a:pt x="1238" y="1434"/>
                  </a:lnTo>
                  <a:lnTo>
                    <a:pt x="1238" y="1434"/>
                  </a:lnTo>
                  <a:lnTo>
                    <a:pt x="1238" y="1434"/>
                  </a:lnTo>
                  <a:lnTo>
                    <a:pt x="1243" y="1434"/>
                  </a:lnTo>
                  <a:lnTo>
                    <a:pt x="1243" y="1434"/>
                  </a:lnTo>
                  <a:lnTo>
                    <a:pt x="1259" y="1437"/>
                  </a:lnTo>
                  <a:lnTo>
                    <a:pt x="1259" y="1439"/>
                  </a:lnTo>
                  <a:lnTo>
                    <a:pt x="1255" y="1437"/>
                  </a:lnTo>
                  <a:lnTo>
                    <a:pt x="1252" y="1437"/>
                  </a:lnTo>
                  <a:lnTo>
                    <a:pt x="1252" y="1439"/>
                  </a:lnTo>
                  <a:lnTo>
                    <a:pt x="1255" y="1442"/>
                  </a:lnTo>
                  <a:lnTo>
                    <a:pt x="1257" y="1442"/>
                  </a:lnTo>
                  <a:lnTo>
                    <a:pt x="1257" y="1439"/>
                  </a:lnTo>
                  <a:lnTo>
                    <a:pt x="1259" y="1442"/>
                  </a:lnTo>
                  <a:lnTo>
                    <a:pt x="1259" y="1442"/>
                  </a:lnTo>
                  <a:lnTo>
                    <a:pt x="1259" y="1442"/>
                  </a:lnTo>
                  <a:lnTo>
                    <a:pt x="1259" y="1444"/>
                  </a:lnTo>
                  <a:lnTo>
                    <a:pt x="1259" y="1444"/>
                  </a:lnTo>
                  <a:lnTo>
                    <a:pt x="1262" y="1446"/>
                  </a:lnTo>
                  <a:lnTo>
                    <a:pt x="1266" y="1449"/>
                  </a:lnTo>
                  <a:lnTo>
                    <a:pt x="1266" y="1449"/>
                  </a:lnTo>
                  <a:lnTo>
                    <a:pt x="1262" y="1449"/>
                  </a:lnTo>
                  <a:lnTo>
                    <a:pt x="1259" y="1451"/>
                  </a:lnTo>
                  <a:lnTo>
                    <a:pt x="1262" y="1451"/>
                  </a:lnTo>
                  <a:lnTo>
                    <a:pt x="1266" y="1451"/>
                  </a:lnTo>
                  <a:lnTo>
                    <a:pt x="1266" y="1453"/>
                  </a:lnTo>
                  <a:lnTo>
                    <a:pt x="1266" y="1456"/>
                  </a:lnTo>
                  <a:lnTo>
                    <a:pt x="1266" y="1456"/>
                  </a:lnTo>
                  <a:lnTo>
                    <a:pt x="1269" y="1458"/>
                  </a:lnTo>
                  <a:lnTo>
                    <a:pt x="1274" y="1458"/>
                  </a:lnTo>
                  <a:lnTo>
                    <a:pt x="1276" y="1456"/>
                  </a:lnTo>
                  <a:lnTo>
                    <a:pt x="1274" y="1453"/>
                  </a:lnTo>
                  <a:lnTo>
                    <a:pt x="1276" y="1451"/>
                  </a:lnTo>
                  <a:lnTo>
                    <a:pt x="1276" y="1451"/>
                  </a:lnTo>
                  <a:lnTo>
                    <a:pt x="1276" y="1451"/>
                  </a:lnTo>
                  <a:lnTo>
                    <a:pt x="1276" y="1449"/>
                  </a:lnTo>
                  <a:lnTo>
                    <a:pt x="1278" y="1449"/>
                  </a:lnTo>
                  <a:lnTo>
                    <a:pt x="1278" y="1446"/>
                  </a:lnTo>
                  <a:lnTo>
                    <a:pt x="1278" y="1446"/>
                  </a:lnTo>
                  <a:lnTo>
                    <a:pt x="1278" y="1442"/>
                  </a:lnTo>
                  <a:lnTo>
                    <a:pt x="1278" y="1442"/>
                  </a:lnTo>
                  <a:lnTo>
                    <a:pt x="1278" y="1442"/>
                  </a:lnTo>
                  <a:lnTo>
                    <a:pt x="1278" y="1444"/>
                  </a:lnTo>
                  <a:lnTo>
                    <a:pt x="1281" y="1444"/>
                  </a:lnTo>
                  <a:lnTo>
                    <a:pt x="1281" y="1446"/>
                  </a:lnTo>
                  <a:lnTo>
                    <a:pt x="1281" y="1449"/>
                  </a:lnTo>
                  <a:lnTo>
                    <a:pt x="1278" y="1451"/>
                  </a:lnTo>
                  <a:lnTo>
                    <a:pt x="1278" y="1453"/>
                  </a:lnTo>
                  <a:lnTo>
                    <a:pt x="1281" y="1453"/>
                  </a:lnTo>
                  <a:lnTo>
                    <a:pt x="1281" y="1453"/>
                  </a:lnTo>
                  <a:lnTo>
                    <a:pt x="1281" y="1453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83" y="1456"/>
                  </a:lnTo>
                  <a:lnTo>
                    <a:pt x="1283" y="1456"/>
                  </a:lnTo>
                  <a:lnTo>
                    <a:pt x="1285" y="1458"/>
                  </a:lnTo>
                  <a:lnTo>
                    <a:pt x="1283" y="1458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58"/>
                  </a:lnTo>
                  <a:lnTo>
                    <a:pt x="1283" y="1458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78" y="1458"/>
                  </a:lnTo>
                  <a:lnTo>
                    <a:pt x="1278" y="1458"/>
                  </a:lnTo>
                  <a:lnTo>
                    <a:pt x="1278" y="1460"/>
                  </a:lnTo>
                  <a:lnTo>
                    <a:pt x="1278" y="1460"/>
                  </a:lnTo>
                  <a:lnTo>
                    <a:pt x="1281" y="1460"/>
                  </a:lnTo>
                  <a:lnTo>
                    <a:pt x="1281" y="1463"/>
                  </a:lnTo>
                  <a:lnTo>
                    <a:pt x="1281" y="1463"/>
                  </a:lnTo>
                  <a:lnTo>
                    <a:pt x="1281" y="1465"/>
                  </a:lnTo>
                  <a:lnTo>
                    <a:pt x="1281" y="1465"/>
                  </a:lnTo>
                  <a:lnTo>
                    <a:pt x="1283" y="1468"/>
                  </a:lnTo>
                  <a:lnTo>
                    <a:pt x="1283" y="1468"/>
                  </a:lnTo>
                  <a:lnTo>
                    <a:pt x="1283" y="1468"/>
                  </a:lnTo>
                  <a:lnTo>
                    <a:pt x="1283" y="1465"/>
                  </a:lnTo>
                  <a:lnTo>
                    <a:pt x="1285" y="1465"/>
                  </a:lnTo>
                  <a:lnTo>
                    <a:pt x="1285" y="1468"/>
                  </a:lnTo>
                  <a:lnTo>
                    <a:pt x="1288" y="1470"/>
                  </a:lnTo>
                  <a:lnTo>
                    <a:pt x="1293" y="1470"/>
                  </a:lnTo>
                  <a:lnTo>
                    <a:pt x="1295" y="1470"/>
                  </a:lnTo>
                  <a:lnTo>
                    <a:pt x="1295" y="1470"/>
                  </a:lnTo>
                  <a:lnTo>
                    <a:pt x="1295" y="1472"/>
                  </a:lnTo>
                  <a:lnTo>
                    <a:pt x="1297" y="1475"/>
                  </a:lnTo>
                  <a:lnTo>
                    <a:pt x="1300" y="1477"/>
                  </a:lnTo>
                  <a:lnTo>
                    <a:pt x="1300" y="1477"/>
                  </a:lnTo>
                  <a:lnTo>
                    <a:pt x="1302" y="1479"/>
                  </a:lnTo>
                  <a:lnTo>
                    <a:pt x="1302" y="1479"/>
                  </a:lnTo>
                  <a:lnTo>
                    <a:pt x="1302" y="1482"/>
                  </a:lnTo>
                  <a:lnTo>
                    <a:pt x="1302" y="1482"/>
                  </a:lnTo>
                  <a:lnTo>
                    <a:pt x="1300" y="1479"/>
                  </a:lnTo>
                  <a:lnTo>
                    <a:pt x="1300" y="1479"/>
                  </a:lnTo>
                  <a:lnTo>
                    <a:pt x="1300" y="1477"/>
                  </a:lnTo>
                  <a:lnTo>
                    <a:pt x="1300" y="1477"/>
                  </a:lnTo>
                  <a:lnTo>
                    <a:pt x="1297" y="1477"/>
                  </a:lnTo>
                  <a:lnTo>
                    <a:pt x="1297" y="1477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302" y="1482"/>
                  </a:lnTo>
                  <a:lnTo>
                    <a:pt x="1302" y="1484"/>
                  </a:lnTo>
                  <a:lnTo>
                    <a:pt x="1302" y="1484"/>
                  </a:lnTo>
                  <a:lnTo>
                    <a:pt x="1302" y="1484"/>
                  </a:lnTo>
                  <a:lnTo>
                    <a:pt x="1304" y="1482"/>
                  </a:lnTo>
                  <a:lnTo>
                    <a:pt x="1307" y="1484"/>
                  </a:lnTo>
                  <a:lnTo>
                    <a:pt x="1309" y="1482"/>
                  </a:lnTo>
                  <a:lnTo>
                    <a:pt x="1309" y="1484"/>
                  </a:lnTo>
                  <a:lnTo>
                    <a:pt x="1309" y="1479"/>
                  </a:lnTo>
                  <a:lnTo>
                    <a:pt x="1311" y="1479"/>
                  </a:lnTo>
                  <a:lnTo>
                    <a:pt x="1311" y="1479"/>
                  </a:lnTo>
                  <a:lnTo>
                    <a:pt x="1311" y="1477"/>
                  </a:lnTo>
                  <a:lnTo>
                    <a:pt x="1316" y="1472"/>
                  </a:lnTo>
                  <a:lnTo>
                    <a:pt x="1316" y="1472"/>
                  </a:lnTo>
                  <a:lnTo>
                    <a:pt x="1316" y="1472"/>
                  </a:lnTo>
                  <a:lnTo>
                    <a:pt x="1316" y="1470"/>
                  </a:lnTo>
                  <a:lnTo>
                    <a:pt x="1319" y="1468"/>
                  </a:lnTo>
                  <a:lnTo>
                    <a:pt x="1319" y="1465"/>
                  </a:lnTo>
                  <a:lnTo>
                    <a:pt x="1319" y="1463"/>
                  </a:lnTo>
                  <a:lnTo>
                    <a:pt x="1316" y="1463"/>
                  </a:lnTo>
                  <a:lnTo>
                    <a:pt x="1319" y="1463"/>
                  </a:lnTo>
                  <a:lnTo>
                    <a:pt x="1321" y="1460"/>
                  </a:lnTo>
                  <a:lnTo>
                    <a:pt x="1323" y="1460"/>
                  </a:lnTo>
                  <a:lnTo>
                    <a:pt x="1330" y="1458"/>
                  </a:lnTo>
                  <a:lnTo>
                    <a:pt x="1333" y="1458"/>
                  </a:lnTo>
                  <a:lnTo>
                    <a:pt x="1330" y="1456"/>
                  </a:lnTo>
                  <a:lnTo>
                    <a:pt x="1330" y="1453"/>
                  </a:lnTo>
                  <a:lnTo>
                    <a:pt x="1333" y="1453"/>
                  </a:lnTo>
                  <a:lnTo>
                    <a:pt x="1333" y="1451"/>
                  </a:lnTo>
                  <a:lnTo>
                    <a:pt x="1333" y="1449"/>
                  </a:lnTo>
                  <a:lnTo>
                    <a:pt x="1333" y="1449"/>
                  </a:lnTo>
                  <a:lnTo>
                    <a:pt x="1333" y="1446"/>
                  </a:lnTo>
                  <a:lnTo>
                    <a:pt x="1335" y="1444"/>
                  </a:lnTo>
                  <a:lnTo>
                    <a:pt x="1335" y="1444"/>
                  </a:lnTo>
                  <a:lnTo>
                    <a:pt x="1335" y="1444"/>
                  </a:lnTo>
                  <a:lnTo>
                    <a:pt x="1335" y="1442"/>
                  </a:lnTo>
                  <a:lnTo>
                    <a:pt x="1335" y="1442"/>
                  </a:lnTo>
                  <a:lnTo>
                    <a:pt x="1342" y="1442"/>
                  </a:lnTo>
                  <a:lnTo>
                    <a:pt x="1342" y="1439"/>
                  </a:lnTo>
                  <a:lnTo>
                    <a:pt x="1342" y="1439"/>
                  </a:lnTo>
                  <a:lnTo>
                    <a:pt x="1342" y="1439"/>
                  </a:lnTo>
                  <a:lnTo>
                    <a:pt x="1340" y="1437"/>
                  </a:lnTo>
                  <a:lnTo>
                    <a:pt x="1340" y="1437"/>
                  </a:lnTo>
                  <a:lnTo>
                    <a:pt x="1342" y="1434"/>
                  </a:lnTo>
                  <a:lnTo>
                    <a:pt x="1342" y="1432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27"/>
                  </a:lnTo>
                  <a:lnTo>
                    <a:pt x="1345" y="1423"/>
                  </a:lnTo>
                  <a:lnTo>
                    <a:pt x="1342" y="1423"/>
                  </a:lnTo>
                  <a:lnTo>
                    <a:pt x="1342" y="1423"/>
                  </a:lnTo>
                  <a:lnTo>
                    <a:pt x="1342" y="1423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18"/>
                  </a:lnTo>
                  <a:lnTo>
                    <a:pt x="1342" y="1418"/>
                  </a:lnTo>
                  <a:lnTo>
                    <a:pt x="1345" y="1418"/>
                  </a:lnTo>
                  <a:lnTo>
                    <a:pt x="1345" y="1416"/>
                  </a:lnTo>
                  <a:lnTo>
                    <a:pt x="1347" y="1416"/>
                  </a:lnTo>
                  <a:lnTo>
                    <a:pt x="1347" y="1413"/>
                  </a:lnTo>
                  <a:lnTo>
                    <a:pt x="1352" y="1416"/>
                  </a:lnTo>
                  <a:lnTo>
                    <a:pt x="1354" y="1413"/>
                  </a:lnTo>
                  <a:lnTo>
                    <a:pt x="1354" y="1413"/>
                  </a:lnTo>
                  <a:lnTo>
                    <a:pt x="1354" y="1411"/>
                  </a:lnTo>
                  <a:lnTo>
                    <a:pt x="1354" y="1411"/>
                  </a:lnTo>
                  <a:lnTo>
                    <a:pt x="1359" y="1411"/>
                  </a:lnTo>
                  <a:lnTo>
                    <a:pt x="1359" y="1411"/>
                  </a:lnTo>
                  <a:lnTo>
                    <a:pt x="1359" y="1408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1"/>
                  </a:lnTo>
                  <a:lnTo>
                    <a:pt x="1359" y="1401"/>
                  </a:lnTo>
                  <a:lnTo>
                    <a:pt x="1359" y="1401"/>
                  </a:lnTo>
                  <a:lnTo>
                    <a:pt x="1359" y="1399"/>
                  </a:lnTo>
                  <a:lnTo>
                    <a:pt x="1359" y="1399"/>
                  </a:lnTo>
                  <a:lnTo>
                    <a:pt x="1359" y="1399"/>
                  </a:lnTo>
                  <a:lnTo>
                    <a:pt x="1359" y="1394"/>
                  </a:lnTo>
                  <a:lnTo>
                    <a:pt x="1359" y="1392"/>
                  </a:lnTo>
                  <a:lnTo>
                    <a:pt x="1356" y="1387"/>
                  </a:lnTo>
                  <a:lnTo>
                    <a:pt x="1356" y="1385"/>
                  </a:lnTo>
                  <a:lnTo>
                    <a:pt x="1356" y="1380"/>
                  </a:lnTo>
                  <a:lnTo>
                    <a:pt x="1356" y="1378"/>
                  </a:lnTo>
                  <a:lnTo>
                    <a:pt x="1356" y="1378"/>
                  </a:lnTo>
                  <a:lnTo>
                    <a:pt x="1356" y="1375"/>
                  </a:lnTo>
                  <a:lnTo>
                    <a:pt x="1356" y="1373"/>
                  </a:lnTo>
                  <a:lnTo>
                    <a:pt x="1356" y="1368"/>
                  </a:lnTo>
                  <a:lnTo>
                    <a:pt x="1354" y="1366"/>
                  </a:lnTo>
                  <a:lnTo>
                    <a:pt x="1352" y="1366"/>
                  </a:lnTo>
                  <a:lnTo>
                    <a:pt x="1352" y="1366"/>
                  </a:lnTo>
                  <a:lnTo>
                    <a:pt x="1352" y="1363"/>
                  </a:lnTo>
                  <a:lnTo>
                    <a:pt x="1349" y="1363"/>
                  </a:lnTo>
                  <a:lnTo>
                    <a:pt x="1347" y="1361"/>
                  </a:lnTo>
                  <a:lnTo>
                    <a:pt x="1347" y="1359"/>
                  </a:lnTo>
                  <a:lnTo>
                    <a:pt x="1345" y="1356"/>
                  </a:lnTo>
                  <a:lnTo>
                    <a:pt x="1340" y="1354"/>
                  </a:lnTo>
                  <a:lnTo>
                    <a:pt x="1335" y="1354"/>
                  </a:lnTo>
                  <a:lnTo>
                    <a:pt x="1333" y="1349"/>
                  </a:lnTo>
                  <a:lnTo>
                    <a:pt x="1333" y="1349"/>
                  </a:lnTo>
                  <a:lnTo>
                    <a:pt x="1330" y="1349"/>
                  </a:lnTo>
                  <a:lnTo>
                    <a:pt x="1330" y="1349"/>
                  </a:lnTo>
                  <a:lnTo>
                    <a:pt x="1328" y="1347"/>
                  </a:lnTo>
                  <a:lnTo>
                    <a:pt x="1328" y="1347"/>
                  </a:lnTo>
                  <a:lnTo>
                    <a:pt x="1328" y="1347"/>
                  </a:lnTo>
                  <a:lnTo>
                    <a:pt x="1328" y="1345"/>
                  </a:lnTo>
                  <a:lnTo>
                    <a:pt x="1328" y="1345"/>
                  </a:lnTo>
                  <a:lnTo>
                    <a:pt x="1328" y="1345"/>
                  </a:lnTo>
                  <a:lnTo>
                    <a:pt x="1326" y="1345"/>
                  </a:lnTo>
                  <a:lnTo>
                    <a:pt x="1323" y="1345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19" y="1340"/>
                  </a:lnTo>
                  <a:lnTo>
                    <a:pt x="1316" y="1340"/>
                  </a:lnTo>
                  <a:lnTo>
                    <a:pt x="1316" y="1340"/>
                  </a:lnTo>
                  <a:lnTo>
                    <a:pt x="1316" y="1337"/>
                  </a:lnTo>
                  <a:lnTo>
                    <a:pt x="1314" y="1337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1" y="1333"/>
                  </a:lnTo>
                  <a:lnTo>
                    <a:pt x="1311" y="1330"/>
                  </a:lnTo>
                  <a:lnTo>
                    <a:pt x="1309" y="1330"/>
                  </a:lnTo>
                  <a:lnTo>
                    <a:pt x="1311" y="1330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6"/>
                  </a:lnTo>
                  <a:lnTo>
                    <a:pt x="1311" y="1326"/>
                  </a:lnTo>
                  <a:lnTo>
                    <a:pt x="1311" y="1323"/>
                  </a:lnTo>
                  <a:lnTo>
                    <a:pt x="1311" y="1323"/>
                  </a:lnTo>
                  <a:lnTo>
                    <a:pt x="1311" y="1323"/>
                  </a:lnTo>
                  <a:lnTo>
                    <a:pt x="1309" y="1321"/>
                  </a:lnTo>
                  <a:lnTo>
                    <a:pt x="1309" y="1321"/>
                  </a:lnTo>
                  <a:lnTo>
                    <a:pt x="1311" y="1318"/>
                  </a:lnTo>
                  <a:lnTo>
                    <a:pt x="1311" y="1318"/>
                  </a:lnTo>
                  <a:lnTo>
                    <a:pt x="1311" y="1311"/>
                  </a:lnTo>
                  <a:lnTo>
                    <a:pt x="1311" y="1311"/>
                  </a:lnTo>
                  <a:lnTo>
                    <a:pt x="1309" y="1311"/>
                  </a:lnTo>
                  <a:lnTo>
                    <a:pt x="1309" y="1311"/>
                  </a:lnTo>
                  <a:lnTo>
                    <a:pt x="1309" y="1311"/>
                  </a:lnTo>
                  <a:lnTo>
                    <a:pt x="1309" y="1314"/>
                  </a:lnTo>
                  <a:lnTo>
                    <a:pt x="1309" y="1314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8"/>
                  </a:lnTo>
                  <a:lnTo>
                    <a:pt x="1309" y="1318"/>
                  </a:lnTo>
                  <a:lnTo>
                    <a:pt x="1307" y="1321"/>
                  </a:lnTo>
                  <a:lnTo>
                    <a:pt x="1307" y="1321"/>
                  </a:lnTo>
                  <a:lnTo>
                    <a:pt x="1302" y="1318"/>
                  </a:lnTo>
                  <a:lnTo>
                    <a:pt x="1302" y="1318"/>
                  </a:lnTo>
                  <a:lnTo>
                    <a:pt x="1300" y="1318"/>
                  </a:lnTo>
                  <a:lnTo>
                    <a:pt x="1300" y="1318"/>
                  </a:lnTo>
                  <a:lnTo>
                    <a:pt x="1302" y="1314"/>
                  </a:lnTo>
                  <a:lnTo>
                    <a:pt x="1302" y="1311"/>
                  </a:lnTo>
                  <a:lnTo>
                    <a:pt x="1302" y="1309"/>
                  </a:lnTo>
                  <a:lnTo>
                    <a:pt x="1300" y="1307"/>
                  </a:lnTo>
                  <a:lnTo>
                    <a:pt x="1300" y="1307"/>
                  </a:lnTo>
                  <a:lnTo>
                    <a:pt x="1297" y="1309"/>
                  </a:lnTo>
                  <a:lnTo>
                    <a:pt x="1295" y="1309"/>
                  </a:lnTo>
                  <a:lnTo>
                    <a:pt x="1295" y="1309"/>
                  </a:lnTo>
                  <a:lnTo>
                    <a:pt x="1293" y="1307"/>
                  </a:lnTo>
                  <a:lnTo>
                    <a:pt x="1293" y="1307"/>
                  </a:lnTo>
                  <a:lnTo>
                    <a:pt x="1293" y="1307"/>
                  </a:lnTo>
                  <a:lnTo>
                    <a:pt x="1295" y="1304"/>
                  </a:lnTo>
                  <a:lnTo>
                    <a:pt x="1297" y="1304"/>
                  </a:lnTo>
                  <a:lnTo>
                    <a:pt x="1295" y="1302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88" y="1297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3" y="1297"/>
                  </a:lnTo>
                  <a:lnTo>
                    <a:pt x="1283" y="1297"/>
                  </a:lnTo>
                  <a:lnTo>
                    <a:pt x="1283" y="1297"/>
                  </a:lnTo>
                  <a:lnTo>
                    <a:pt x="1285" y="1297"/>
                  </a:lnTo>
                  <a:lnTo>
                    <a:pt x="1288" y="1297"/>
                  </a:lnTo>
                  <a:lnTo>
                    <a:pt x="1288" y="1295"/>
                  </a:lnTo>
                  <a:lnTo>
                    <a:pt x="1288" y="1295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3" y="1292"/>
                  </a:lnTo>
                  <a:lnTo>
                    <a:pt x="1283" y="1292"/>
                  </a:lnTo>
                  <a:lnTo>
                    <a:pt x="1283" y="1290"/>
                  </a:lnTo>
                  <a:lnTo>
                    <a:pt x="1283" y="1290"/>
                  </a:lnTo>
                  <a:lnTo>
                    <a:pt x="1283" y="1290"/>
                  </a:lnTo>
                  <a:lnTo>
                    <a:pt x="1288" y="1292"/>
                  </a:lnTo>
                  <a:lnTo>
                    <a:pt x="1290" y="1292"/>
                  </a:lnTo>
                  <a:lnTo>
                    <a:pt x="1295" y="1292"/>
                  </a:lnTo>
                  <a:lnTo>
                    <a:pt x="1297" y="1292"/>
                  </a:lnTo>
                  <a:lnTo>
                    <a:pt x="1297" y="1290"/>
                  </a:lnTo>
                  <a:lnTo>
                    <a:pt x="1297" y="1290"/>
                  </a:lnTo>
                  <a:lnTo>
                    <a:pt x="1297" y="1288"/>
                  </a:lnTo>
                  <a:lnTo>
                    <a:pt x="1297" y="1288"/>
                  </a:lnTo>
                  <a:lnTo>
                    <a:pt x="1295" y="1288"/>
                  </a:lnTo>
                  <a:lnTo>
                    <a:pt x="1295" y="1285"/>
                  </a:lnTo>
                  <a:lnTo>
                    <a:pt x="1293" y="1285"/>
                  </a:lnTo>
                  <a:lnTo>
                    <a:pt x="1295" y="1285"/>
                  </a:lnTo>
                  <a:lnTo>
                    <a:pt x="1300" y="1288"/>
                  </a:lnTo>
                  <a:lnTo>
                    <a:pt x="1300" y="1288"/>
                  </a:lnTo>
                  <a:lnTo>
                    <a:pt x="1302" y="1288"/>
                  </a:lnTo>
                  <a:lnTo>
                    <a:pt x="1304" y="1292"/>
                  </a:lnTo>
                  <a:lnTo>
                    <a:pt x="1304" y="1292"/>
                  </a:lnTo>
                  <a:lnTo>
                    <a:pt x="1307" y="1292"/>
                  </a:lnTo>
                  <a:lnTo>
                    <a:pt x="1307" y="1292"/>
                  </a:lnTo>
                  <a:lnTo>
                    <a:pt x="1307" y="1290"/>
                  </a:lnTo>
                  <a:lnTo>
                    <a:pt x="1309" y="1288"/>
                  </a:lnTo>
                  <a:lnTo>
                    <a:pt x="1309" y="1288"/>
                  </a:lnTo>
                  <a:lnTo>
                    <a:pt x="1309" y="1288"/>
                  </a:lnTo>
                  <a:lnTo>
                    <a:pt x="1309" y="1285"/>
                  </a:lnTo>
                  <a:lnTo>
                    <a:pt x="1309" y="1285"/>
                  </a:lnTo>
                  <a:lnTo>
                    <a:pt x="1309" y="1283"/>
                  </a:lnTo>
                  <a:lnTo>
                    <a:pt x="1309" y="1283"/>
                  </a:lnTo>
                  <a:lnTo>
                    <a:pt x="1311" y="1283"/>
                  </a:lnTo>
                  <a:lnTo>
                    <a:pt x="1314" y="1283"/>
                  </a:lnTo>
                  <a:lnTo>
                    <a:pt x="1314" y="1283"/>
                  </a:lnTo>
                  <a:lnTo>
                    <a:pt x="1316" y="1283"/>
                  </a:lnTo>
                  <a:lnTo>
                    <a:pt x="1319" y="1276"/>
                  </a:lnTo>
                  <a:lnTo>
                    <a:pt x="1319" y="1276"/>
                  </a:lnTo>
                  <a:lnTo>
                    <a:pt x="1321" y="1273"/>
                  </a:lnTo>
                  <a:lnTo>
                    <a:pt x="1321" y="1273"/>
                  </a:lnTo>
                  <a:lnTo>
                    <a:pt x="1321" y="1271"/>
                  </a:lnTo>
                  <a:lnTo>
                    <a:pt x="1323" y="1269"/>
                  </a:lnTo>
                  <a:lnTo>
                    <a:pt x="1323" y="1269"/>
                  </a:lnTo>
                  <a:lnTo>
                    <a:pt x="1323" y="1266"/>
                  </a:lnTo>
                  <a:lnTo>
                    <a:pt x="1323" y="1266"/>
                  </a:lnTo>
                  <a:lnTo>
                    <a:pt x="1323" y="1266"/>
                  </a:lnTo>
                  <a:lnTo>
                    <a:pt x="1323" y="1264"/>
                  </a:lnTo>
                  <a:lnTo>
                    <a:pt x="1321" y="1262"/>
                  </a:lnTo>
                  <a:lnTo>
                    <a:pt x="1321" y="1259"/>
                  </a:lnTo>
                  <a:lnTo>
                    <a:pt x="1321" y="1259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4" y="1250"/>
                  </a:lnTo>
                  <a:lnTo>
                    <a:pt x="1314" y="1250"/>
                  </a:lnTo>
                  <a:lnTo>
                    <a:pt x="1314" y="1250"/>
                  </a:lnTo>
                  <a:lnTo>
                    <a:pt x="1311" y="1250"/>
                  </a:lnTo>
                  <a:lnTo>
                    <a:pt x="1311" y="1250"/>
                  </a:lnTo>
                  <a:lnTo>
                    <a:pt x="1311" y="1250"/>
                  </a:lnTo>
                  <a:lnTo>
                    <a:pt x="1311" y="1252"/>
                  </a:lnTo>
                  <a:lnTo>
                    <a:pt x="1309" y="1252"/>
                  </a:lnTo>
                  <a:lnTo>
                    <a:pt x="1309" y="1252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7" y="1255"/>
                  </a:lnTo>
                  <a:lnTo>
                    <a:pt x="1307" y="1255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4" y="1250"/>
                  </a:lnTo>
                  <a:lnTo>
                    <a:pt x="1304" y="1250"/>
                  </a:lnTo>
                  <a:lnTo>
                    <a:pt x="1302" y="1250"/>
                  </a:lnTo>
                  <a:lnTo>
                    <a:pt x="1302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297" y="1250"/>
                  </a:lnTo>
                  <a:lnTo>
                    <a:pt x="1297" y="1252"/>
                  </a:lnTo>
                  <a:lnTo>
                    <a:pt x="1293" y="1255"/>
                  </a:lnTo>
                  <a:lnTo>
                    <a:pt x="1293" y="1252"/>
                  </a:lnTo>
                  <a:lnTo>
                    <a:pt x="1295" y="1250"/>
                  </a:lnTo>
                  <a:lnTo>
                    <a:pt x="1300" y="1247"/>
                  </a:lnTo>
                  <a:lnTo>
                    <a:pt x="1302" y="1245"/>
                  </a:lnTo>
                  <a:lnTo>
                    <a:pt x="1302" y="1245"/>
                  </a:lnTo>
                  <a:lnTo>
                    <a:pt x="1302" y="1245"/>
                  </a:lnTo>
                  <a:lnTo>
                    <a:pt x="1302" y="1243"/>
                  </a:lnTo>
                  <a:lnTo>
                    <a:pt x="1300" y="1243"/>
                  </a:lnTo>
                  <a:lnTo>
                    <a:pt x="1300" y="1243"/>
                  </a:lnTo>
                  <a:lnTo>
                    <a:pt x="1302" y="1243"/>
                  </a:lnTo>
                  <a:lnTo>
                    <a:pt x="1302" y="1243"/>
                  </a:lnTo>
                  <a:lnTo>
                    <a:pt x="1304" y="1243"/>
                  </a:lnTo>
                  <a:lnTo>
                    <a:pt x="1304" y="1240"/>
                  </a:lnTo>
                  <a:lnTo>
                    <a:pt x="1304" y="1240"/>
                  </a:lnTo>
                  <a:lnTo>
                    <a:pt x="1304" y="1236"/>
                  </a:lnTo>
                  <a:lnTo>
                    <a:pt x="1304" y="1233"/>
                  </a:lnTo>
                  <a:lnTo>
                    <a:pt x="1307" y="1231"/>
                  </a:lnTo>
                  <a:lnTo>
                    <a:pt x="1307" y="1231"/>
                  </a:lnTo>
                  <a:lnTo>
                    <a:pt x="1309" y="1231"/>
                  </a:lnTo>
                  <a:lnTo>
                    <a:pt x="1311" y="1231"/>
                  </a:lnTo>
                  <a:lnTo>
                    <a:pt x="1311" y="1229"/>
                  </a:lnTo>
                  <a:lnTo>
                    <a:pt x="1311" y="1229"/>
                  </a:lnTo>
                  <a:lnTo>
                    <a:pt x="1309" y="1229"/>
                  </a:lnTo>
                  <a:lnTo>
                    <a:pt x="1309" y="1226"/>
                  </a:lnTo>
                  <a:lnTo>
                    <a:pt x="1307" y="1221"/>
                  </a:lnTo>
                  <a:lnTo>
                    <a:pt x="1307" y="1221"/>
                  </a:lnTo>
                  <a:lnTo>
                    <a:pt x="1307" y="1221"/>
                  </a:lnTo>
                  <a:lnTo>
                    <a:pt x="1304" y="1221"/>
                  </a:lnTo>
                  <a:lnTo>
                    <a:pt x="1304" y="1221"/>
                  </a:lnTo>
                  <a:lnTo>
                    <a:pt x="1302" y="1221"/>
                  </a:lnTo>
                  <a:lnTo>
                    <a:pt x="1302" y="1221"/>
                  </a:lnTo>
                  <a:lnTo>
                    <a:pt x="1295" y="1219"/>
                  </a:lnTo>
                  <a:lnTo>
                    <a:pt x="1293" y="1219"/>
                  </a:lnTo>
                  <a:lnTo>
                    <a:pt x="1283" y="1219"/>
                  </a:lnTo>
                  <a:lnTo>
                    <a:pt x="1283" y="1221"/>
                  </a:lnTo>
                  <a:lnTo>
                    <a:pt x="1283" y="1221"/>
                  </a:lnTo>
                  <a:lnTo>
                    <a:pt x="1283" y="1221"/>
                  </a:lnTo>
                  <a:lnTo>
                    <a:pt x="1283" y="1224"/>
                  </a:lnTo>
                  <a:lnTo>
                    <a:pt x="1276" y="1226"/>
                  </a:lnTo>
                  <a:lnTo>
                    <a:pt x="1276" y="1226"/>
                  </a:lnTo>
                  <a:lnTo>
                    <a:pt x="1274" y="1224"/>
                  </a:lnTo>
                  <a:lnTo>
                    <a:pt x="1276" y="1224"/>
                  </a:lnTo>
                  <a:lnTo>
                    <a:pt x="1276" y="1221"/>
                  </a:lnTo>
                  <a:lnTo>
                    <a:pt x="1276" y="1221"/>
                  </a:lnTo>
                  <a:lnTo>
                    <a:pt x="1276" y="1219"/>
                  </a:lnTo>
                  <a:lnTo>
                    <a:pt x="1278" y="1219"/>
                  </a:lnTo>
                  <a:lnTo>
                    <a:pt x="1278" y="1219"/>
                  </a:lnTo>
                  <a:lnTo>
                    <a:pt x="1278" y="1219"/>
                  </a:lnTo>
                  <a:lnTo>
                    <a:pt x="1276" y="1217"/>
                  </a:lnTo>
                  <a:lnTo>
                    <a:pt x="1274" y="1217"/>
                  </a:lnTo>
                  <a:lnTo>
                    <a:pt x="1271" y="1214"/>
                  </a:lnTo>
                  <a:lnTo>
                    <a:pt x="1269" y="1212"/>
                  </a:lnTo>
                  <a:lnTo>
                    <a:pt x="1269" y="1212"/>
                  </a:lnTo>
                  <a:lnTo>
                    <a:pt x="1269" y="1212"/>
                  </a:lnTo>
                  <a:lnTo>
                    <a:pt x="1271" y="1212"/>
                  </a:lnTo>
                  <a:lnTo>
                    <a:pt x="1274" y="1212"/>
                  </a:lnTo>
                  <a:lnTo>
                    <a:pt x="1271" y="1212"/>
                  </a:lnTo>
                  <a:lnTo>
                    <a:pt x="1271" y="1210"/>
                  </a:lnTo>
                  <a:lnTo>
                    <a:pt x="1240" y="1207"/>
                  </a:lnTo>
                  <a:lnTo>
                    <a:pt x="1238" y="1207"/>
                  </a:lnTo>
                  <a:lnTo>
                    <a:pt x="1236" y="1207"/>
                  </a:lnTo>
                  <a:lnTo>
                    <a:pt x="1236" y="1207"/>
                  </a:lnTo>
                  <a:lnTo>
                    <a:pt x="1236" y="1207"/>
                  </a:lnTo>
                  <a:lnTo>
                    <a:pt x="1238" y="1205"/>
                  </a:lnTo>
                  <a:lnTo>
                    <a:pt x="1262" y="1205"/>
                  </a:lnTo>
                  <a:lnTo>
                    <a:pt x="1262" y="1205"/>
                  </a:lnTo>
                  <a:lnTo>
                    <a:pt x="1259" y="1202"/>
                  </a:lnTo>
                  <a:lnTo>
                    <a:pt x="1257" y="1200"/>
                  </a:lnTo>
                  <a:lnTo>
                    <a:pt x="1257" y="1200"/>
                  </a:lnTo>
                  <a:lnTo>
                    <a:pt x="1252" y="1200"/>
                  </a:lnTo>
                  <a:lnTo>
                    <a:pt x="1257" y="1198"/>
                  </a:lnTo>
                  <a:lnTo>
                    <a:pt x="1257" y="1198"/>
                  </a:lnTo>
                  <a:lnTo>
                    <a:pt x="1255" y="1195"/>
                  </a:lnTo>
                  <a:lnTo>
                    <a:pt x="1255" y="1195"/>
                  </a:lnTo>
                  <a:lnTo>
                    <a:pt x="1255" y="1195"/>
                  </a:lnTo>
                  <a:lnTo>
                    <a:pt x="1257" y="1195"/>
                  </a:lnTo>
                  <a:lnTo>
                    <a:pt x="1255" y="1195"/>
                  </a:lnTo>
                  <a:lnTo>
                    <a:pt x="1255" y="1193"/>
                  </a:lnTo>
                  <a:lnTo>
                    <a:pt x="1255" y="1193"/>
                  </a:lnTo>
                  <a:lnTo>
                    <a:pt x="1255" y="1193"/>
                  </a:lnTo>
                  <a:lnTo>
                    <a:pt x="1259" y="1193"/>
                  </a:lnTo>
                  <a:lnTo>
                    <a:pt x="1262" y="1193"/>
                  </a:lnTo>
                  <a:lnTo>
                    <a:pt x="1262" y="1193"/>
                  </a:lnTo>
                  <a:lnTo>
                    <a:pt x="1266" y="1191"/>
                  </a:lnTo>
                  <a:lnTo>
                    <a:pt x="1262" y="1191"/>
                  </a:lnTo>
                  <a:lnTo>
                    <a:pt x="1255" y="1191"/>
                  </a:lnTo>
                  <a:lnTo>
                    <a:pt x="1255" y="1191"/>
                  </a:lnTo>
                  <a:lnTo>
                    <a:pt x="1255" y="1188"/>
                  </a:lnTo>
                  <a:lnTo>
                    <a:pt x="1255" y="1188"/>
                  </a:lnTo>
                  <a:lnTo>
                    <a:pt x="1252" y="1188"/>
                  </a:lnTo>
                  <a:lnTo>
                    <a:pt x="1250" y="1188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45" y="1191"/>
                  </a:lnTo>
                  <a:lnTo>
                    <a:pt x="1240" y="1193"/>
                  </a:lnTo>
                  <a:lnTo>
                    <a:pt x="1233" y="1193"/>
                  </a:lnTo>
                  <a:lnTo>
                    <a:pt x="1233" y="1193"/>
                  </a:lnTo>
                  <a:lnTo>
                    <a:pt x="1231" y="1195"/>
                  </a:lnTo>
                  <a:lnTo>
                    <a:pt x="1231" y="1195"/>
                  </a:lnTo>
                  <a:lnTo>
                    <a:pt x="1229" y="1195"/>
                  </a:lnTo>
                  <a:lnTo>
                    <a:pt x="1226" y="1195"/>
                  </a:lnTo>
                  <a:lnTo>
                    <a:pt x="1219" y="1195"/>
                  </a:lnTo>
                  <a:lnTo>
                    <a:pt x="1219" y="1195"/>
                  </a:lnTo>
                  <a:lnTo>
                    <a:pt x="1217" y="1195"/>
                  </a:lnTo>
                  <a:lnTo>
                    <a:pt x="1217" y="1195"/>
                  </a:lnTo>
                  <a:lnTo>
                    <a:pt x="1207" y="1193"/>
                  </a:lnTo>
                  <a:lnTo>
                    <a:pt x="1203" y="1188"/>
                  </a:lnTo>
                  <a:lnTo>
                    <a:pt x="1200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5" y="1188"/>
                  </a:lnTo>
                  <a:lnTo>
                    <a:pt x="1186" y="1191"/>
                  </a:lnTo>
                  <a:lnTo>
                    <a:pt x="1184" y="1191"/>
                  </a:lnTo>
                  <a:lnTo>
                    <a:pt x="1184" y="1193"/>
                  </a:lnTo>
                  <a:lnTo>
                    <a:pt x="1181" y="1191"/>
                  </a:lnTo>
                  <a:lnTo>
                    <a:pt x="1179" y="1191"/>
                  </a:lnTo>
                  <a:lnTo>
                    <a:pt x="1181" y="1193"/>
                  </a:lnTo>
                  <a:lnTo>
                    <a:pt x="1181" y="1193"/>
                  </a:lnTo>
                  <a:lnTo>
                    <a:pt x="1181" y="1195"/>
                  </a:lnTo>
                  <a:lnTo>
                    <a:pt x="1179" y="1195"/>
                  </a:lnTo>
                  <a:lnTo>
                    <a:pt x="1177" y="1198"/>
                  </a:lnTo>
                  <a:lnTo>
                    <a:pt x="1177" y="1198"/>
                  </a:lnTo>
                  <a:lnTo>
                    <a:pt x="1177" y="1200"/>
                  </a:lnTo>
                  <a:lnTo>
                    <a:pt x="1174" y="1200"/>
                  </a:lnTo>
                  <a:lnTo>
                    <a:pt x="1172" y="1198"/>
                  </a:lnTo>
                  <a:lnTo>
                    <a:pt x="1167" y="1195"/>
                  </a:lnTo>
                  <a:lnTo>
                    <a:pt x="1165" y="1195"/>
                  </a:lnTo>
                  <a:lnTo>
                    <a:pt x="1158" y="1195"/>
                  </a:lnTo>
                  <a:lnTo>
                    <a:pt x="1158" y="1195"/>
                  </a:lnTo>
                  <a:lnTo>
                    <a:pt x="1158" y="1198"/>
                  </a:lnTo>
                  <a:lnTo>
                    <a:pt x="1165" y="1198"/>
                  </a:lnTo>
                  <a:lnTo>
                    <a:pt x="1165" y="1198"/>
                  </a:lnTo>
                  <a:lnTo>
                    <a:pt x="1167" y="1198"/>
                  </a:lnTo>
                  <a:lnTo>
                    <a:pt x="1167" y="1200"/>
                  </a:lnTo>
                  <a:lnTo>
                    <a:pt x="1167" y="1200"/>
                  </a:lnTo>
                  <a:lnTo>
                    <a:pt x="1167" y="1202"/>
                  </a:lnTo>
                  <a:lnTo>
                    <a:pt x="1167" y="1202"/>
                  </a:lnTo>
                  <a:lnTo>
                    <a:pt x="1167" y="1202"/>
                  </a:lnTo>
                  <a:lnTo>
                    <a:pt x="1165" y="1202"/>
                  </a:lnTo>
                  <a:lnTo>
                    <a:pt x="1165" y="1200"/>
                  </a:lnTo>
                  <a:lnTo>
                    <a:pt x="1165" y="1200"/>
                  </a:lnTo>
                  <a:lnTo>
                    <a:pt x="1162" y="1202"/>
                  </a:lnTo>
                  <a:lnTo>
                    <a:pt x="1162" y="1205"/>
                  </a:lnTo>
                  <a:lnTo>
                    <a:pt x="1165" y="1205"/>
                  </a:lnTo>
                  <a:lnTo>
                    <a:pt x="1165" y="1205"/>
                  </a:lnTo>
                  <a:lnTo>
                    <a:pt x="1165" y="1207"/>
                  </a:lnTo>
                  <a:lnTo>
                    <a:pt x="1165" y="1210"/>
                  </a:lnTo>
                  <a:lnTo>
                    <a:pt x="1165" y="1210"/>
                  </a:lnTo>
                  <a:lnTo>
                    <a:pt x="1165" y="1210"/>
                  </a:lnTo>
                  <a:lnTo>
                    <a:pt x="1162" y="1212"/>
                  </a:lnTo>
                  <a:lnTo>
                    <a:pt x="1165" y="1217"/>
                  </a:lnTo>
                  <a:lnTo>
                    <a:pt x="1169" y="1219"/>
                  </a:lnTo>
                  <a:lnTo>
                    <a:pt x="1167" y="1219"/>
                  </a:lnTo>
                  <a:lnTo>
                    <a:pt x="1167" y="1221"/>
                  </a:lnTo>
                  <a:lnTo>
                    <a:pt x="1167" y="1221"/>
                  </a:lnTo>
                  <a:lnTo>
                    <a:pt x="1167" y="1224"/>
                  </a:lnTo>
                  <a:lnTo>
                    <a:pt x="1167" y="1224"/>
                  </a:lnTo>
                  <a:lnTo>
                    <a:pt x="1167" y="1226"/>
                  </a:lnTo>
                  <a:lnTo>
                    <a:pt x="1167" y="1229"/>
                  </a:lnTo>
                  <a:lnTo>
                    <a:pt x="1167" y="1229"/>
                  </a:lnTo>
                  <a:lnTo>
                    <a:pt x="1169" y="1231"/>
                  </a:lnTo>
                  <a:lnTo>
                    <a:pt x="1169" y="1231"/>
                  </a:lnTo>
                  <a:lnTo>
                    <a:pt x="1169" y="1231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4" y="1229"/>
                  </a:lnTo>
                  <a:lnTo>
                    <a:pt x="1174" y="1231"/>
                  </a:lnTo>
                  <a:lnTo>
                    <a:pt x="1172" y="1231"/>
                  </a:lnTo>
                  <a:lnTo>
                    <a:pt x="1172" y="1231"/>
                  </a:lnTo>
                  <a:lnTo>
                    <a:pt x="1174" y="1231"/>
                  </a:lnTo>
                  <a:lnTo>
                    <a:pt x="1174" y="1233"/>
                  </a:lnTo>
                  <a:lnTo>
                    <a:pt x="1172" y="1233"/>
                  </a:lnTo>
                  <a:lnTo>
                    <a:pt x="1169" y="1233"/>
                  </a:lnTo>
                  <a:lnTo>
                    <a:pt x="1169" y="1233"/>
                  </a:lnTo>
                  <a:lnTo>
                    <a:pt x="1169" y="1236"/>
                  </a:lnTo>
                  <a:lnTo>
                    <a:pt x="1172" y="1236"/>
                  </a:lnTo>
                  <a:lnTo>
                    <a:pt x="1172" y="1236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4" y="1240"/>
                  </a:lnTo>
                  <a:lnTo>
                    <a:pt x="1174" y="1240"/>
                  </a:lnTo>
                  <a:lnTo>
                    <a:pt x="1177" y="1240"/>
                  </a:lnTo>
                  <a:lnTo>
                    <a:pt x="1177" y="1240"/>
                  </a:lnTo>
                  <a:lnTo>
                    <a:pt x="1177" y="1243"/>
                  </a:lnTo>
                  <a:lnTo>
                    <a:pt x="1177" y="1243"/>
                  </a:lnTo>
                  <a:lnTo>
                    <a:pt x="1174" y="1243"/>
                  </a:lnTo>
                  <a:lnTo>
                    <a:pt x="1172" y="1240"/>
                  </a:lnTo>
                  <a:lnTo>
                    <a:pt x="1172" y="1240"/>
                  </a:lnTo>
                  <a:lnTo>
                    <a:pt x="1172" y="1243"/>
                  </a:lnTo>
                  <a:lnTo>
                    <a:pt x="1172" y="1243"/>
                  </a:lnTo>
                  <a:lnTo>
                    <a:pt x="1172" y="1243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7" y="1250"/>
                  </a:lnTo>
                  <a:lnTo>
                    <a:pt x="1177" y="1250"/>
                  </a:lnTo>
                  <a:lnTo>
                    <a:pt x="1179" y="1250"/>
                  </a:lnTo>
                  <a:lnTo>
                    <a:pt x="1181" y="1250"/>
                  </a:lnTo>
                  <a:lnTo>
                    <a:pt x="1184" y="1252"/>
                  </a:lnTo>
                  <a:lnTo>
                    <a:pt x="1184" y="1252"/>
                  </a:lnTo>
                  <a:lnTo>
                    <a:pt x="1181" y="1255"/>
                  </a:lnTo>
                  <a:lnTo>
                    <a:pt x="1181" y="1255"/>
                  </a:lnTo>
                  <a:lnTo>
                    <a:pt x="1181" y="1255"/>
                  </a:lnTo>
                  <a:lnTo>
                    <a:pt x="1184" y="1257"/>
                  </a:lnTo>
                  <a:lnTo>
                    <a:pt x="1184" y="1257"/>
                  </a:lnTo>
                  <a:lnTo>
                    <a:pt x="1186" y="1255"/>
                  </a:lnTo>
                  <a:lnTo>
                    <a:pt x="1186" y="1255"/>
                  </a:lnTo>
                  <a:lnTo>
                    <a:pt x="1186" y="1255"/>
                  </a:lnTo>
                  <a:lnTo>
                    <a:pt x="1184" y="1252"/>
                  </a:lnTo>
                  <a:lnTo>
                    <a:pt x="1186" y="1252"/>
                  </a:lnTo>
                  <a:lnTo>
                    <a:pt x="1191" y="1250"/>
                  </a:lnTo>
                  <a:lnTo>
                    <a:pt x="1191" y="1250"/>
                  </a:lnTo>
                  <a:lnTo>
                    <a:pt x="1191" y="1252"/>
                  </a:lnTo>
                  <a:lnTo>
                    <a:pt x="1188" y="1252"/>
                  </a:lnTo>
                  <a:lnTo>
                    <a:pt x="1188" y="1255"/>
                  </a:lnTo>
                  <a:lnTo>
                    <a:pt x="1188" y="1257"/>
                  </a:lnTo>
                  <a:lnTo>
                    <a:pt x="1188" y="1257"/>
                  </a:lnTo>
                  <a:lnTo>
                    <a:pt x="1191" y="1255"/>
                  </a:lnTo>
                  <a:lnTo>
                    <a:pt x="1193" y="1255"/>
                  </a:lnTo>
                  <a:lnTo>
                    <a:pt x="1193" y="1255"/>
                  </a:lnTo>
                  <a:lnTo>
                    <a:pt x="1191" y="1257"/>
                  </a:lnTo>
                  <a:lnTo>
                    <a:pt x="1193" y="1257"/>
                  </a:lnTo>
                  <a:lnTo>
                    <a:pt x="1193" y="1257"/>
                  </a:lnTo>
                  <a:lnTo>
                    <a:pt x="1193" y="1257"/>
                  </a:lnTo>
                  <a:lnTo>
                    <a:pt x="1195" y="1259"/>
                  </a:lnTo>
                  <a:lnTo>
                    <a:pt x="1195" y="1259"/>
                  </a:lnTo>
                  <a:lnTo>
                    <a:pt x="1200" y="1257"/>
                  </a:lnTo>
                  <a:lnTo>
                    <a:pt x="1200" y="1257"/>
                  </a:lnTo>
                  <a:lnTo>
                    <a:pt x="1200" y="1257"/>
                  </a:lnTo>
                  <a:lnTo>
                    <a:pt x="1200" y="1259"/>
                  </a:lnTo>
                  <a:lnTo>
                    <a:pt x="1200" y="1259"/>
                  </a:lnTo>
                  <a:lnTo>
                    <a:pt x="1200" y="1259"/>
                  </a:lnTo>
                  <a:lnTo>
                    <a:pt x="1203" y="1262"/>
                  </a:lnTo>
                  <a:lnTo>
                    <a:pt x="1203" y="1262"/>
                  </a:lnTo>
                  <a:lnTo>
                    <a:pt x="1203" y="1262"/>
                  </a:lnTo>
                  <a:lnTo>
                    <a:pt x="1203" y="1259"/>
                  </a:lnTo>
                  <a:lnTo>
                    <a:pt x="1205" y="1259"/>
                  </a:lnTo>
                  <a:lnTo>
                    <a:pt x="1205" y="1262"/>
                  </a:lnTo>
                  <a:lnTo>
                    <a:pt x="1205" y="1262"/>
                  </a:lnTo>
                  <a:lnTo>
                    <a:pt x="1207" y="1259"/>
                  </a:lnTo>
                  <a:lnTo>
                    <a:pt x="1210" y="1262"/>
                  </a:lnTo>
                  <a:lnTo>
                    <a:pt x="1210" y="1262"/>
                  </a:lnTo>
                  <a:lnTo>
                    <a:pt x="1210" y="1264"/>
                  </a:lnTo>
                  <a:lnTo>
                    <a:pt x="1207" y="1264"/>
                  </a:lnTo>
                  <a:lnTo>
                    <a:pt x="1207" y="1264"/>
                  </a:lnTo>
                  <a:lnTo>
                    <a:pt x="1207" y="1264"/>
                  </a:lnTo>
                  <a:lnTo>
                    <a:pt x="1205" y="1262"/>
                  </a:lnTo>
                  <a:lnTo>
                    <a:pt x="1203" y="1264"/>
                  </a:lnTo>
                  <a:lnTo>
                    <a:pt x="1200" y="1262"/>
                  </a:lnTo>
                  <a:lnTo>
                    <a:pt x="1200" y="1264"/>
                  </a:lnTo>
                  <a:lnTo>
                    <a:pt x="1200" y="1264"/>
                  </a:lnTo>
                  <a:lnTo>
                    <a:pt x="1200" y="1264"/>
                  </a:lnTo>
                  <a:lnTo>
                    <a:pt x="1195" y="1264"/>
                  </a:lnTo>
                  <a:lnTo>
                    <a:pt x="1195" y="1264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8" y="1266"/>
                  </a:lnTo>
                  <a:lnTo>
                    <a:pt x="1198" y="1269"/>
                  </a:lnTo>
                  <a:lnTo>
                    <a:pt x="1200" y="1269"/>
                  </a:lnTo>
                  <a:lnTo>
                    <a:pt x="1203" y="1269"/>
                  </a:lnTo>
                  <a:lnTo>
                    <a:pt x="1203" y="1269"/>
                  </a:lnTo>
                  <a:lnTo>
                    <a:pt x="1203" y="1271"/>
                  </a:lnTo>
                  <a:lnTo>
                    <a:pt x="1203" y="1271"/>
                  </a:lnTo>
                  <a:lnTo>
                    <a:pt x="1200" y="1271"/>
                  </a:lnTo>
                  <a:lnTo>
                    <a:pt x="1198" y="1271"/>
                  </a:lnTo>
                  <a:lnTo>
                    <a:pt x="1198" y="1271"/>
                  </a:lnTo>
                  <a:lnTo>
                    <a:pt x="1198" y="1271"/>
                  </a:lnTo>
                  <a:lnTo>
                    <a:pt x="1193" y="1269"/>
                  </a:lnTo>
                  <a:lnTo>
                    <a:pt x="1191" y="1271"/>
                  </a:lnTo>
                  <a:lnTo>
                    <a:pt x="1191" y="1271"/>
                  </a:lnTo>
                  <a:lnTo>
                    <a:pt x="1195" y="1273"/>
                  </a:lnTo>
                  <a:lnTo>
                    <a:pt x="1195" y="1273"/>
                  </a:lnTo>
                  <a:lnTo>
                    <a:pt x="1193" y="1273"/>
                  </a:lnTo>
                  <a:lnTo>
                    <a:pt x="1193" y="1273"/>
                  </a:lnTo>
                  <a:lnTo>
                    <a:pt x="1195" y="1276"/>
                  </a:lnTo>
                  <a:lnTo>
                    <a:pt x="1195" y="1276"/>
                  </a:lnTo>
                  <a:lnTo>
                    <a:pt x="1198" y="1276"/>
                  </a:lnTo>
                  <a:lnTo>
                    <a:pt x="1198" y="1276"/>
                  </a:lnTo>
                  <a:lnTo>
                    <a:pt x="1195" y="1276"/>
                  </a:lnTo>
                  <a:lnTo>
                    <a:pt x="1195" y="1276"/>
                  </a:lnTo>
                  <a:lnTo>
                    <a:pt x="1195" y="1278"/>
                  </a:lnTo>
                  <a:lnTo>
                    <a:pt x="1195" y="1278"/>
                  </a:lnTo>
                  <a:lnTo>
                    <a:pt x="1195" y="1278"/>
                  </a:lnTo>
                  <a:lnTo>
                    <a:pt x="1191" y="1278"/>
                  </a:lnTo>
                  <a:lnTo>
                    <a:pt x="1191" y="1278"/>
                  </a:lnTo>
                  <a:lnTo>
                    <a:pt x="1193" y="1281"/>
                  </a:lnTo>
                  <a:lnTo>
                    <a:pt x="1193" y="1281"/>
                  </a:lnTo>
                  <a:lnTo>
                    <a:pt x="1198" y="1283"/>
                  </a:lnTo>
                  <a:lnTo>
                    <a:pt x="1200" y="1283"/>
                  </a:lnTo>
                  <a:lnTo>
                    <a:pt x="1200" y="1281"/>
                  </a:lnTo>
                  <a:lnTo>
                    <a:pt x="1200" y="1281"/>
                  </a:lnTo>
                  <a:lnTo>
                    <a:pt x="1203" y="1281"/>
                  </a:lnTo>
                  <a:lnTo>
                    <a:pt x="1205" y="1281"/>
                  </a:lnTo>
                  <a:lnTo>
                    <a:pt x="1205" y="1283"/>
                  </a:lnTo>
                  <a:lnTo>
                    <a:pt x="1205" y="1283"/>
                  </a:lnTo>
                  <a:lnTo>
                    <a:pt x="1207" y="1283"/>
                  </a:lnTo>
                  <a:lnTo>
                    <a:pt x="1207" y="1283"/>
                  </a:lnTo>
                  <a:lnTo>
                    <a:pt x="1207" y="1285"/>
                  </a:lnTo>
                  <a:lnTo>
                    <a:pt x="1207" y="1285"/>
                  </a:lnTo>
                  <a:lnTo>
                    <a:pt x="1207" y="1288"/>
                  </a:lnTo>
                  <a:lnTo>
                    <a:pt x="1207" y="1288"/>
                  </a:lnTo>
                  <a:lnTo>
                    <a:pt x="1207" y="1288"/>
                  </a:lnTo>
                  <a:lnTo>
                    <a:pt x="1203" y="1288"/>
                  </a:lnTo>
                  <a:lnTo>
                    <a:pt x="1203" y="1285"/>
                  </a:lnTo>
                  <a:lnTo>
                    <a:pt x="1200" y="1285"/>
                  </a:lnTo>
                  <a:lnTo>
                    <a:pt x="1195" y="1288"/>
                  </a:lnTo>
                  <a:lnTo>
                    <a:pt x="1193" y="1288"/>
                  </a:lnTo>
                  <a:lnTo>
                    <a:pt x="1191" y="1288"/>
                  </a:lnTo>
                  <a:lnTo>
                    <a:pt x="1191" y="1290"/>
                  </a:lnTo>
                  <a:lnTo>
                    <a:pt x="1193" y="1290"/>
                  </a:lnTo>
                  <a:lnTo>
                    <a:pt x="1193" y="1290"/>
                  </a:lnTo>
                  <a:lnTo>
                    <a:pt x="1193" y="1292"/>
                  </a:lnTo>
                  <a:lnTo>
                    <a:pt x="1188" y="1292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6" y="1288"/>
                  </a:lnTo>
                  <a:lnTo>
                    <a:pt x="1181" y="1288"/>
                  </a:lnTo>
                  <a:lnTo>
                    <a:pt x="1184" y="1290"/>
                  </a:lnTo>
                  <a:lnTo>
                    <a:pt x="1184" y="1290"/>
                  </a:lnTo>
                  <a:lnTo>
                    <a:pt x="1184" y="1292"/>
                  </a:lnTo>
                  <a:lnTo>
                    <a:pt x="1184" y="1292"/>
                  </a:lnTo>
                  <a:lnTo>
                    <a:pt x="1181" y="1292"/>
                  </a:lnTo>
                  <a:lnTo>
                    <a:pt x="1179" y="1292"/>
                  </a:lnTo>
                  <a:lnTo>
                    <a:pt x="1179" y="1292"/>
                  </a:lnTo>
                  <a:lnTo>
                    <a:pt x="1179" y="1295"/>
                  </a:lnTo>
                  <a:lnTo>
                    <a:pt x="1179" y="1297"/>
                  </a:lnTo>
                  <a:lnTo>
                    <a:pt x="1179" y="1297"/>
                  </a:lnTo>
                  <a:lnTo>
                    <a:pt x="1179" y="1300"/>
                  </a:lnTo>
                  <a:lnTo>
                    <a:pt x="1179" y="1300"/>
                  </a:lnTo>
                  <a:lnTo>
                    <a:pt x="1179" y="1300"/>
                  </a:lnTo>
                  <a:lnTo>
                    <a:pt x="1179" y="1302"/>
                  </a:lnTo>
                  <a:lnTo>
                    <a:pt x="1179" y="1302"/>
                  </a:lnTo>
                  <a:lnTo>
                    <a:pt x="1179" y="1304"/>
                  </a:lnTo>
                  <a:lnTo>
                    <a:pt x="1179" y="1304"/>
                  </a:lnTo>
                  <a:lnTo>
                    <a:pt x="1179" y="1307"/>
                  </a:lnTo>
                  <a:lnTo>
                    <a:pt x="1179" y="1307"/>
                  </a:lnTo>
                  <a:lnTo>
                    <a:pt x="1179" y="1309"/>
                  </a:lnTo>
                  <a:lnTo>
                    <a:pt x="1179" y="1309"/>
                  </a:lnTo>
                  <a:lnTo>
                    <a:pt x="1181" y="1309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4"/>
                  </a:lnTo>
                  <a:lnTo>
                    <a:pt x="1181" y="1314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1" y="1318"/>
                  </a:lnTo>
                  <a:lnTo>
                    <a:pt x="1181" y="1321"/>
                  </a:lnTo>
                  <a:lnTo>
                    <a:pt x="1181" y="1321"/>
                  </a:lnTo>
                  <a:lnTo>
                    <a:pt x="1184" y="1321"/>
                  </a:lnTo>
                  <a:lnTo>
                    <a:pt x="1184" y="1321"/>
                  </a:lnTo>
                  <a:lnTo>
                    <a:pt x="1184" y="1323"/>
                  </a:lnTo>
                  <a:lnTo>
                    <a:pt x="1181" y="1328"/>
                  </a:lnTo>
                  <a:lnTo>
                    <a:pt x="1181" y="1330"/>
                  </a:lnTo>
                  <a:lnTo>
                    <a:pt x="1181" y="1330"/>
                  </a:lnTo>
                  <a:lnTo>
                    <a:pt x="1181" y="1330"/>
                  </a:lnTo>
                  <a:lnTo>
                    <a:pt x="1181" y="1333"/>
                  </a:lnTo>
                  <a:lnTo>
                    <a:pt x="1184" y="1333"/>
                  </a:lnTo>
                  <a:lnTo>
                    <a:pt x="1184" y="1333"/>
                  </a:lnTo>
                  <a:lnTo>
                    <a:pt x="1184" y="1335"/>
                  </a:lnTo>
                  <a:lnTo>
                    <a:pt x="1181" y="1335"/>
                  </a:lnTo>
                  <a:lnTo>
                    <a:pt x="1181" y="1335"/>
                  </a:lnTo>
                  <a:lnTo>
                    <a:pt x="1184" y="1337"/>
                  </a:lnTo>
                  <a:lnTo>
                    <a:pt x="1184" y="1337"/>
                  </a:lnTo>
                  <a:lnTo>
                    <a:pt x="1184" y="1340"/>
                  </a:lnTo>
                  <a:lnTo>
                    <a:pt x="1186" y="1340"/>
                  </a:lnTo>
                  <a:lnTo>
                    <a:pt x="1184" y="1340"/>
                  </a:lnTo>
                  <a:lnTo>
                    <a:pt x="1184" y="1340"/>
                  </a:lnTo>
                  <a:lnTo>
                    <a:pt x="1184" y="1340"/>
                  </a:lnTo>
                  <a:lnTo>
                    <a:pt x="1184" y="1342"/>
                  </a:lnTo>
                  <a:lnTo>
                    <a:pt x="1181" y="1342"/>
                  </a:lnTo>
                  <a:lnTo>
                    <a:pt x="1181" y="1342"/>
                  </a:lnTo>
                  <a:lnTo>
                    <a:pt x="1184" y="1345"/>
                  </a:lnTo>
                  <a:lnTo>
                    <a:pt x="1184" y="1345"/>
                  </a:lnTo>
                  <a:lnTo>
                    <a:pt x="1184" y="1345"/>
                  </a:lnTo>
                  <a:lnTo>
                    <a:pt x="1184" y="1347"/>
                  </a:lnTo>
                  <a:lnTo>
                    <a:pt x="1184" y="1347"/>
                  </a:lnTo>
                  <a:lnTo>
                    <a:pt x="1184" y="1347"/>
                  </a:lnTo>
                  <a:lnTo>
                    <a:pt x="1184" y="1349"/>
                  </a:lnTo>
                  <a:lnTo>
                    <a:pt x="1184" y="1349"/>
                  </a:lnTo>
                  <a:lnTo>
                    <a:pt x="1184" y="1349"/>
                  </a:lnTo>
                  <a:lnTo>
                    <a:pt x="1184" y="1352"/>
                  </a:lnTo>
                  <a:lnTo>
                    <a:pt x="1184" y="1352"/>
                  </a:lnTo>
                  <a:lnTo>
                    <a:pt x="1184" y="1354"/>
                  </a:lnTo>
                  <a:lnTo>
                    <a:pt x="1184" y="1354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61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7" y="1359"/>
                  </a:lnTo>
                  <a:lnTo>
                    <a:pt x="1177" y="1359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63"/>
                  </a:lnTo>
                  <a:lnTo>
                    <a:pt x="1179" y="1363"/>
                  </a:lnTo>
                  <a:lnTo>
                    <a:pt x="1179" y="1363"/>
                  </a:lnTo>
                  <a:lnTo>
                    <a:pt x="1179" y="1366"/>
                  </a:lnTo>
                  <a:lnTo>
                    <a:pt x="1179" y="1366"/>
                  </a:lnTo>
                  <a:lnTo>
                    <a:pt x="1179" y="1368"/>
                  </a:lnTo>
                  <a:lnTo>
                    <a:pt x="1177" y="1368"/>
                  </a:lnTo>
                  <a:lnTo>
                    <a:pt x="1177" y="1371"/>
                  </a:lnTo>
                  <a:lnTo>
                    <a:pt x="1177" y="1371"/>
                  </a:lnTo>
                  <a:lnTo>
                    <a:pt x="1174" y="1373"/>
                  </a:lnTo>
                  <a:lnTo>
                    <a:pt x="1174" y="1375"/>
                  </a:lnTo>
                  <a:lnTo>
                    <a:pt x="1172" y="1378"/>
                  </a:lnTo>
                  <a:lnTo>
                    <a:pt x="1172" y="1387"/>
                  </a:lnTo>
                  <a:lnTo>
                    <a:pt x="1169" y="1389"/>
                  </a:lnTo>
                  <a:lnTo>
                    <a:pt x="1172" y="1392"/>
                  </a:lnTo>
                  <a:lnTo>
                    <a:pt x="1172" y="1392"/>
                  </a:lnTo>
                  <a:lnTo>
                    <a:pt x="1172" y="1392"/>
                  </a:lnTo>
                  <a:lnTo>
                    <a:pt x="1172" y="1394"/>
                  </a:lnTo>
                  <a:lnTo>
                    <a:pt x="1172" y="1394"/>
                  </a:lnTo>
                  <a:lnTo>
                    <a:pt x="1174" y="1397"/>
                  </a:lnTo>
                  <a:lnTo>
                    <a:pt x="1174" y="1397"/>
                  </a:lnTo>
                  <a:lnTo>
                    <a:pt x="1174" y="1399"/>
                  </a:lnTo>
                  <a:lnTo>
                    <a:pt x="1174" y="1399"/>
                  </a:lnTo>
                  <a:lnTo>
                    <a:pt x="1174" y="1399"/>
                  </a:lnTo>
                  <a:lnTo>
                    <a:pt x="1174" y="1401"/>
                  </a:lnTo>
                  <a:lnTo>
                    <a:pt x="1174" y="1401"/>
                  </a:lnTo>
                  <a:lnTo>
                    <a:pt x="1174" y="1401"/>
                  </a:lnTo>
                  <a:lnTo>
                    <a:pt x="1174" y="1404"/>
                  </a:lnTo>
                  <a:lnTo>
                    <a:pt x="1174" y="1406"/>
                  </a:lnTo>
                  <a:lnTo>
                    <a:pt x="1174" y="1406"/>
                  </a:lnTo>
                  <a:lnTo>
                    <a:pt x="1177" y="1406"/>
                  </a:lnTo>
                  <a:lnTo>
                    <a:pt x="1177" y="1408"/>
                  </a:lnTo>
                  <a:lnTo>
                    <a:pt x="1177" y="1408"/>
                  </a:lnTo>
                  <a:lnTo>
                    <a:pt x="1177" y="1411"/>
                  </a:lnTo>
                  <a:lnTo>
                    <a:pt x="1174" y="1411"/>
                  </a:lnTo>
                  <a:lnTo>
                    <a:pt x="1174" y="1411"/>
                  </a:lnTo>
                  <a:lnTo>
                    <a:pt x="1174" y="1413"/>
                  </a:lnTo>
                  <a:lnTo>
                    <a:pt x="1174" y="1413"/>
                  </a:lnTo>
                  <a:lnTo>
                    <a:pt x="1177" y="1413"/>
                  </a:lnTo>
                  <a:lnTo>
                    <a:pt x="1177" y="1416"/>
                  </a:lnTo>
                  <a:lnTo>
                    <a:pt x="1177" y="1416"/>
                  </a:lnTo>
                  <a:lnTo>
                    <a:pt x="1177" y="1418"/>
                  </a:lnTo>
                  <a:lnTo>
                    <a:pt x="1177" y="1420"/>
                  </a:lnTo>
                  <a:lnTo>
                    <a:pt x="1174" y="1420"/>
                  </a:lnTo>
                  <a:lnTo>
                    <a:pt x="1174" y="1418"/>
                  </a:lnTo>
                  <a:lnTo>
                    <a:pt x="1174" y="1418"/>
                  </a:lnTo>
                  <a:lnTo>
                    <a:pt x="1174" y="1418"/>
                  </a:lnTo>
                  <a:lnTo>
                    <a:pt x="1174" y="1416"/>
                  </a:lnTo>
                  <a:lnTo>
                    <a:pt x="1174" y="1416"/>
                  </a:lnTo>
                  <a:lnTo>
                    <a:pt x="1172" y="1413"/>
                  </a:lnTo>
                  <a:lnTo>
                    <a:pt x="1172" y="1416"/>
                  </a:lnTo>
                  <a:lnTo>
                    <a:pt x="1174" y="1418"/>
                  </a:lnTo>
                  <a:lnTo>
                    <a:pt x="1172" y="1418"/>
                  </a:lnTo>
                  <a:lnTo>
                    <a:pt x="1172" y="1418"/>
                  </a:lnTo>
                  <a:lnTo>
                    <a:pt x="1169" y="1416"/>
                  </a:lnTo>
                  <a:lnTo>
                    <a:pt x="1167" y="1416"/>
                  </a:lnTo>
                  <a:lnTo>
                    <a:pt x="1165" y="1416"/>
                  </a:lnTo>
                  <a:lnTo>
                    <a:pt x="1162" y="1418"/>
                  </a:lnTo>
                  <a:lnTo>
                    <a:pt x="1162" y="1418"/>
                  </a:lnTo>
                  <a:lnTo>
                    <a:pt x="1162" y="1420"/>
                  </a:lnTo>
                  <a:lnTo>
                    <a:pt x="1162" y="1420"/>
                  </a:lnTo>
                  <a:lnTo>
                    <a:pt x="1162" y="1423"/>
                  </a:lnTo>
                  <a:lnTo>
                    <a:pt x="1162" y="1423"/>
                  </a:lnTo>
                  <a:lnTo>
                    <a:pt x="1162" y="1423"/>
                  </a:lnTo>
                  <a:lnTo>
                    <a:pt x="1162" y="1425"/>
                  </a:lnTo>
                  <a:lnTo>
                    <a:pt x="1162" y="1425"/>
                  </a:lnTo>
                  <a:lnTo>
                    <a:pt x="1160" y="1425"/>
                  </a:lnTo>
                  <a:lnTo>
                    <a:pt x="1160" y="1423"/>
                  </a:lnTo>
                  <a:lnTo>
                    <a:pt x="1160" y="1423"/>
                  </a:lnTo>
                  <a:lnTo>
                    <a:pt x="1160" y="1423"/>
                  </a:lnTo>
                  <a:lnTo>
                    <a:pt x="1158" y="1423"/>
                  </a:lnTo>
                  <a:lnTo>
                    <a:pt x="1158" y="1423"/>
                  </a:lnTo>
                  <a:lnTo>
                    <a:pt x="1158" y="1423"/>
                  </a:lnTo>
                  <a:lnTo>
                    <a:pt x="1158" y="1425"/>
                  </a:lnTo>
                  <a:lnTo>
                    <a:pt x="1158" y="1425"/>
                  </a:lnTo>
                  <a:lnTo>
                    <a:pt x="1160" y="1425"/>
                  </a:lnTo>
                  <a:lnTo>
                    <a:pt x="1160" y="1425"/>
                  </a:lnTo>
                  <a:lnTo>
                    <a:pt x="1162" y="1427"/>
                  </a:lnTo>
                  <a:lnTo>
                    <a:pt x="1162" y="1427"/>
                  </a:lnTo>
                  <a:lnTo>
                    <a:pt x="1162" y="1430"/>
                  </a:lnTo>
                  <a:lnTo>
                    <a:pt x="1165" y="1430"/>
                  </a:lnTo>
                  <a:lnTo>
                    <a:pt x="1162" y="1432"/>
                  </a:lnTo>
                  <a:lnTo>
                    <a:pt x="1162" y="1432"/>
                  </a:lnTo>
                  <a:lnTo>
                    <a:pt x="1162" y="1432"/>
                  </a:lnTo>
                  <a:lnTo>
                    <a:pt x="1160" y="1430"/>
                  </a:lnTo>
                  <a:lnTo>
                    <a:pt x="1160" y="1430"/>
                  </a:lnTo>
                  <a:lnTo>
                    <a:pt x="1160" y="1432"/>
                  </a:lnTo>
                  <a:lnTo>
                    <a:pt x="1160" y="1434"/>
                  </a:lnTo>
                  <a:lnTo>
                    <a:pt x="1160" y="1434"/>
                  </a:lnTo>
                  <a:lnTo>
                    <a:pt x="1160" y="1434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4"/>
                  </a:lnTo>
                  <a:lnTo>
                    <a:pt x="1158" y="1434"/>
                  </a:lnTo>
                  <a:lnTo>
                    <a:pt x="1158" y="1432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9"/>
                  </a:lnTo>
                  <a:lnTo>
                    <a:pt x="1155" y="1439"/>
                  </a:lnTo>
                  <a:lnTo>
                    <a:pt x="1155" y="1446"/>
                  </a:lnTo>
                  <a:lnTo>
                    <a:pt x="1155" y="1446"/>
                  </a:lnTo>
                  <a:lnTo>
                    <a:pt x="1155" y="1446"/>
                  </a:lnTo>
                  <a:lnTo>
                    <a:pt x="1153" y="1444"/>
                  </a:lnTo>
                  <a:lnTo>
                    <a:pt x="1153" y="1444"/>
                  </a:lnTo>
                  <a:lnTo>
                    <a:pt x="1153" y="1442"/>
                  </a:lnTo>
                  <a:lnTo>
                    <a:pt x="1153" y="1439"/>
                  </a:lnTo>
                  <a:lnTo>
                    <a:pt x="1153" y="1439"/>
                  </a:lnTo>
                  <a:lnTo>
                    <a:pt x="1151" y="1439"/>
                  </a:lnTo>
                  <a:lnTo>
                    <a:pt x="1151" y="1439"/>
                  </a:lnTo>
                  <a:lnTo>
                    <a:pt x="1148" y="1439"/>
                  </a:lnTo>
                  <a:lnTo>
                    <a:pt x="1148" y="1442"/>
                  </a:lnTo>
                  <a:lnTo>
                    <a:pt x="1148" y="1444"/>
                  </a:lnTo>
                  <a:lnTo>
                    <a:pt x="1148" y="1444"/>
                  </a:lnTo>
                  <a:lnTo>
                    <a:pt x="1148" y="1446"/>
                  </a:lnTo>
                  <a:lnTo>
                    <a:pt x="1146" y="1446"/>
                  </a:lnTo>
                  <a:lnTo>
                    <a:pt x="1146" y="1444"/>
                  </a:lnTo>
                  <a:lnTo>
                    <a:pt x="1146" y="1444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39"/>
                  </a:lnTo>
                  <a:lnTo>
                    <a:pt x="1146" y="1439"/>
                  </a:lnTo>
                  <a:lnTo>
                    <a:pt x="1146" y="1439"/>
                  </a:lnTo>
                  <a:lnTo>
                    <a:pt x="1148" y="1437"/>
                  </a:lnTo>
                  <a:lnTo>
                    <a:pt x="1148" y="1434"/>
                  </a:lnTo>
                  <a:lnTo>
                    <a:pt x="1148" y="1434"/>
                  </a:lnTo>
                  <a:lnTo>
                    <a:pt x="1151" y="1434"/>
                  </a:lnTo>
                  <a:lnTo>
                    <a:pt x="1151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6" y="1432"/>
                  </a:lnTo>
                  <a:lnTo>
                    <a:pt x="1146" y="1432"/>
                  </a:lnTo>
                  <a:lnTo>
                    <a:pt x="1146" y="1427"/>
                  </a:lnTo>
                  <a:lnTo>
                    <a:pt x="1143" y="1425"/>
                  </a:lnTo>
                  <a:lnTo>
                    <a:pt x="1143" y="1425"/>
                  </a:lnTo>
                  <a:lnTo>
                    <a:pt x="1139" y="1423"/>
                  </a:lnTo>
                  <a:lnTo>
                    <a:pt x="1136" y="1420"/>
                  </a:lnTo>
                  <a:lnTo>
                    <a:pt x="1136" y="1420"/>
                  </a:lnTo>
                  <a:lnTo>
                    <a:pt x="1136" y="1418"/>
                  </a:lnTo>
                  <a:lnTo>
                    <a:pt x="1134" y="1416"/>
                  </a:lnTo>
                  <a:lnTo>
                    <a:pt x="1129" y="1413"/>
                  </a:lnTo>
                  <a:lnTo>
                    <a:pt x="1127" y="1411"/>
                  </a:lnTo>
                  <a:lnTo>
                    <a:pt x="1127" y="1411"/>
                  </a:lnTo>
                  <a:lnTo>
                    <a:pt x="1127" y="1408"/>
                  </a:lnTo>
                  <a:lnTo>
                    <a:pt x="1125" y="1408"/>
                  </a:lnTo>
                  <a:lnTo>
                    <a:pt x="1125" y="1406"/>
                  </a:lnTo>
                  <a:lnTo>
                    <a:pt x="1122" y="1404"/>
                  </a:lnTo>
                  <a:lnTo>
                    <a:pt x="1117" y="1404"/>
                  </a:lnTo>
                  <a:lnTo>
                    <a:pt x="1117" y="1404"/>
                  </a:lnTo>
                  <a:lnTo>
                    <a:pt x="1117" y="1401"/>
                  </a:lnTo>
                  <a:lnTo>
                    <a:pt x="1115" y="1401"/>
                  </a:lnTo>
                  <a:lnTo>
                    <a:pt x="1115" y="1401"/>
                  </a:lnTo>
                  <a:lnTo>
                    <a:pt x="1113" y="1399"/>
                  </a:lnTo>
                  <a:lnTo>
                    <a:pt x="1113" y="1397"/>
                  </a:lnTo>
                  <a:lnTo>
                    <a:pt x="1113" y="1394"/>
                  </a:lnTo>
                  <a:lnTo>
                    <a:pt x="1110" y="1392"/>
                  </a:lnTo>
                  <a:lnTo>
                    <a:pt x="1108" y="1392"/>
                  </a:lnTo>
                  <a:lnTo>
                    <a:pt x="1108" y="1389"/>
                  </a:lnTo>
                  <a:lnTo>
                    <a:pt x="1108" y="1387"/>
                  </a:lnTo>
                  <a:lnTo>
                    <a:pt x="1108" y="1387"/>
                  </a:lnTo>
                  <a:lnTo>
                    <a:pt x="1106" y="1385"/>
                  </a:lnTo>
                  <a:lnTo>
                    <a:pt x="1106" y="1382"/>
                  </a:lnTo>
                  <a:lnTo>
                    <a:pt x="1103" y="1378"/>
                  </a:lnTo>
                  <a:lnTo>
                    <a:pt x="1103" y="1378"/>
                  </a:lnTo>
                  <a:lnTo>
                    <a:pt x="1103" y="1375"/>
                  </a:lnTo>
                  <a:lnTo>
                    <a:pt x="1103" y="1373"/>
                  </a:lnTo>
                  <a:lnTo>
                    <a:pt x="1103" y="1373"/>
                  </a:lnTo>
                  <a:lnTo>
                    <a:pt x="1101" y="1373"/>
                  </a:lnTo>
                  <a:lnTo>
                    <a:pt x="1101" y="1373"/>
                  </a:lnTo>
                  <a:lnTo>
                    <a:pt x="1101" y="1371"/>
                  </a:lnTo>
                  <a:lnTo>
                    <a:pt x="1101" y="1371"/>
                  </a:lnTo>
                  <a:lnTo>
                    <a:pt x="1101" y="1371"/>
                  </a:lnTo>
                  <a:lnTo>
                    <a:pt x="1103" y="1371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1" y="1368"/>
                  </a:lnTo>
                  <a:lnTo>
                    <a:pt x="1101" y="1366"/>
                  </a:lnTo>
                  <a:lnTo>
                    <a:pt x="1101" y="1366"/>
                  </a:lnTo>
                  <a:lnTo>
                    <a:pt x="1103" y="1366"/>
                  </a:lnTo>
                  <a:lnTo>
                    <a:pt x="1103" y="1363"/>
                  </a:lnTo>
                  <a:lnTo>
                    <a:pt x="1103" y="1363"/>
                  </a:lnTo>
                  <a:lnTo>
                    <a:pt x="1103" y="1361"/>
                  </a:lnTo>
                  <a:lnTo>
                    <a:pt x="1101" y="1359"/>
                  </a:lnTo>
                  <a:lnTo>
                    <a:pt x="1101" y="1356"/>
                  </a:lnTo>
                  <a:lnTo>
                    <a:pt x="1101" y="1356"/>
                  </a:lnTo>
                  <a:lnTo>
                    <a:pt x="1101" y="1356"/>
                  </a:lnTo>
                  <a:lnTo>
                    <a:pt x="1101" y="1354"/>
                  </a:lnTo>
                  <a:lnTo>
                    <a:pt x="1098" y="1354"/>
                  </a:lnTo>
                  <a:lnTo>
                    <a:pt x="1096" y="1352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8" y="1347"/>
                  </a:lnTo>
                  <a:lnTo>
                    <a:pt x="1098" y="1345"/>
                  </a:lnTo>
                  <a:lnTo>
                    <a:pt x="1101" y="1345"/>
                  </a:lnTo>
                  <a:lnTo>
                    <a:pt x="1101" y="1342"/>
                  </a:lnTo>
                  <a:lnTo>
                    <a:pt x="1101" y="1342"/>
                  </a:lnTo>
                  <a:lnTo>
                    <a:pt x="1101" y="1342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3" y="1340"/>
                  </a:lnTo>
                  <a:lnTo>
                    <a:pt x="1103" y="1342"/>
                  </a:lnTo>
                  <a:lnTo>
                    <a:pt x="1103" y="1349"/>
                  </a:lnTo>
                  <a:lnTo>
                    <a:pt x="1103" y="1349"/>
                  </a:lnTo>
                  <a:lnTo>
                    <a:pt x="1103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8" y="1352"/>
                  </a:lnTo>
                  <a:lnTo>
                    <a:pt x="1108" y="1352"/>
                  </a:lnTo>
                  <a:lnTo>
                    <a:pt x="1110" y="1352"/>
                  </a:lnTo>
                  <a:lnTo>
                    <a:pt x="1110" y="1352"/>
                  </a:lnTo>
                  <a:lnTo>
                    <a:pt x="1113" y="1354"/>
                  </a:lnTo>
                  <a:lnTo>
                    <a:pt x="1113" y="1354"/>
                  </a:lnTo>
                  <a:lnTo>
                    <a:pt x="1113" y="1352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5" y="1347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0"/>
                  </a:lnTo>
                  <a:lnTo>
                    <a:pt x="1115" y="1340"/>
                  </a:lnTo>
                  <a:lnTo>
                    <a:pt x="1115" y="1337"/>
                  </a:lnTo>
                  <a:lnTo>
                    <a:pt x="1115" y="1337"/>
                  </a:lnTo>
                  <a:lnTo>
                    <a:pt x="1115" y="1335"/>
                  </a:lnTo>
                  <a:lnTo>
                    <a:pt x="1113" y="1333"/>
                  </a:lnTo>
                  <a:lnTo>
                    <a:pt x="1113" y="1333"/>
                  </a:lnTo>
                  <a:lnTo>
                    <a:pt x="1113" y="1330"/>
                  </a:lnTo>
                  <a:lnTo>
                    <a:pt x="1113" y="1330"/>
                  </a:lnTo>
                  <a:lnTo>
                    <a:pt x="1110" y="1328"/>
                  </a:lnTo>
                  <a:lnTo>
                    <a:pt x="1110" y="1328"/>
                  </a:lnTo>
                  <a:lnTo>
                    <a:pt x="1110" y="1326"/>
                  </a:lnTo>
                  <a:lnTo>
                    <a:pt x="1108" y="1323"/>
                  </a:lnTo>
                  <a:lnTo>
                    <a:pt x="1108" y="1323"/>
                  </a:lnTo>
                  <a:lnTo>
                    <a:pt x="1108" y="1321"/>
                  </a:lnTo>
                  <a:lnTo>
                    <a:pt x="1106" y="1321"/>
                  </a:lnTo>
                  <a:lnTo>
                    <a:pt x="1106" y="1318"/>
                  </a:lnTo>
                  <a:lnTo>
                    <a:pt x="1106" y="1316"/>
                  </a:lnTo>
                  <a:lnTo>
                    <a:pt x="1106" y="1314"/>
                  </a:lnTo>
                  <a:lnTo>
                    <a:pt x="1106" y="1314"/>
                  </a:lnTo>
                  <a:lnTo>
                    <a:pt x="1106" y="1311"/>
                  </a:lnTo>
                  <a:lnTo>
                    <a:pt x="1103" y="1307"/>
                  </a:lnTo>
                  <a:lnTo>
                    <a:pt x="1101" y="1304"/>
                  </a:lnTo>
                  <a:lnTo>
                    <a:pt x="1101" y="1302"/>
                  </a:lnTo>
                  <a:lnTo>
                    <a:pt x="1091" y="1292"/>
                  </a:lnTo>
                  <a:lnTo>
                    <a:pt x="1082" y="1288"/>
                  </a:lnTo>
                  <a:lnTo>
                    <a:pt x="1080" y="1285"/>
                  </a:lnTo>
                  <a:lnTo>
                    <a:pt x="1080" y="1285"/>
                  </a:lnTo>
                  <a:lnTo>
                    <a:pt x="1072" y="1281"/>
                  </a:lnTo>
                  <a:lnTo>
                    <a:pt x="1068" y="1276"/>
                  </a:lnTo>
                  <a:lnTo>
                    <a:pt x="1068" y="1276"/>
                  </a:lnTo>
                  <a:lnTo>
                    <a:pt x="1065" y="1273"/>
                  </a:lnTo>
                  <a:lnTo>
                    <a:pt x="1065" y="1273"/>
                  </a:lnTo>
                  <a:lnTo>
                    <a:pt x="1065" y="1273"/>
                  </a:lnTo>
                  <a:lnTo>
                    <a:pt x="1065" y="1271"/>
                  </a:lnTo>
                  <a:lnTo>
                    <a:pt x="1063" y="1271"/>
                  </a:lnTo>
                  <a:lnTo>
                    <a:pt x="1063" y="1271"/>
                  </a:lnTo>
                  <a:lnTo>
                    <a:pt x="1063" y="1269"/>
                  </a:lnTo>
                  <a:lnTo>
                    <a:pt x="1063" y="1269"/>
                  </a:lnTo>
                  <a:lnTo>
                    <a:pt x="1061" y="1266"/>
                  </a:lnTo>
                  <a:lnTo>
                    <a:pt x="1054" y="1266"/>
                  </a:lnTo>
                  <a:lnTo>
                    <a:pt x="1051" y="1269"/>
                  </a:lnTo>
                  <a:lnTo>
                    <a:pt x="1051" y="1269"/>
                  </a:lnTo>
                  <a:lnTo>
                    <a:pt x="1051" y="1269"/>
                  </a:lnTo>
                  <a:lnTo>
                    <a:pt x="1049" y="1271"/>
                  </a:lnTo>
                  <a:lnTo>
                    <a:pt x="1049" y="1273"/>
                  </a:lnTo>
                  <a:lnTo>
                    <a:pt x="1049" y="1273"/>
                  </a:lnTo>
                  <a:lnTo>
                    <a:pt x="1049" y="1276"/>
                  </a:lnTo>
                  <a:lnTo>
                    <a:pt x="1049" y="1276"/>
                  </a:lnTo>
                  <a:lnTo>
                    <a:pt x="1049" y="1278"/>
                  </a:lnTo>
                  <a:lnTo>
                    <a:pt x="1049" y="1278"/>
                  </a:lnTo>
                  <a:lnTo>
                    <a:pt x="1046" y="1283"/>
                  </a:lnTo>
                  <a:lnTo>
                    <a:pt x="1042" y="1288"/>
                  </a:lnTo>
                  <a:lnTo>
                    <a:pt x="1042" y="1290"/>
                  </a:lnTo>
                  <a:lnTo>
                    <a:pt x="1042" y="1292"/>
                  </a:lnTo>
                  <a:lnTo>
                    <a:pt x="1042" y="1295"/>
                  </a:lnTo>
                  <a:lnTo>
                    <a:pt x="1042" y="1297"/>
                  </a:lnTo>
                  <a:lnTo>
                    <a:pt x="1042" y="1297"/>
                  </a:lnTo>
                  <a:lnTo>
                    <a:pt x="1042" y="1300"/>
                  </a:lnTo>
                  <a:lnTo>
                    <a:pt x="1042" y="1302"/>
                  </a:lnTo>
                  <a:lnTo>
                    <a:pt x="1044" y="1304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9"/>
                  </a:lnTo>
                  <a:lnTo>
                    <a:pt x="1044" y="1309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6" y="1314"/>
                  </a:lnTo>
                  <a:lnTo>
                    <a:pt x="1046" y="1314"/>
                  </a:lnTo>
                  <a:lnTo>
                    <a:pt x="1046" y="1316"/>
                  </a:lnTo>
                  <a:lnTo>
                    <a:pt x="1046" y="1316"/>
                  </a:lnTo>
                  <a:lnTo>
                    <a:pt x="1046" y="1318"/>
                  </a:lnTo>
                  <a:lnTo>
                    <a:pt x="1046" y="1321"/>
                  </a:lnTo>
                  <a:lnTo>
                    <a:pt x="1046" y="1321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6"/>
                  </a:lnTo>
                  <a:lnTo>
                    <a:pt x="1046" y="1326"/>
                  </a:lnTo>
                  <a:lnTo>
                    <a:pt x="1044" y="1326"/>
                  </a:lnTo>
                  <a:lnTo>
                    <a:pt x="1046" y="1323"/>
                  </a:lnTo>
                  <a:lnTo>
                    <a:pt x="1044" y="1321"/>
                  </a:lnTo>
                  <a:lnTo>
                    <a:pt x="1044" y="1318"/>
                  </a:lnTo>
                  <a:lnTo>
                    <a:pt x="1044" y="1318"/>
                  </a:lnTo>
                  <a:lnTo>
                    <a:pt x="1042" y="1318"/>
                  </a:lnTo>
                  <a:lnTo>
                    <a:pt x="1042" y="1318"/>
                  </a:lnTo>
                  <a:lnTo>
                    <a:pt x="1042" y="1321"/>
                  </a:lnTo>
                  <a:lnTo>
                    <a:pt x="1042" y="1321"/>
                  </a:lnTo>
                  <a:lnTo>
                    <a:pt x="1039" y="1323"/>
                  </a:lnTo>
                  <a:lnTo>
                    <a:pt x="1042" y="1326"/>
                  </a:lnTo>
                  <a:lnTo>
                    <a:pt x="1039" y="1326"/>
                  </a:lnTo>
                  <a:lnTo>
                    <a:pt x="1039" y="1326"/>
                  </a:lnTo>
                  <a:lnTo>
                    <a:pt x="1039" y="1328"/>
                  </a:lnTo>
                  <a:lnTo>
                    <a:pt x="1039" y="1328"/>
                  </a:lnTo>
                  <a:lnTo>
                    <a:pt x="1039" y="1330"/>
                  </a:lnTo>
                  <a:lnTo>
                    <a:pt x="1042" y="1333"/>
                  </a:lnTo>
                  <a:lnTo>
                    <a:pt x="1042" y="1333"/>
                  </a:lnTo>
                  <a:lnTo>
                    <a:pt x="1044" y="1333"/>
                  </a:lnTo>
                  <a:lnTo>
                    <a:pt x="1044" y="1333"/>
                  </a:lnTo>
                  <a:lnTo>
                    <a:pt x="1044" y="1335"/>
                  </a:lnTo>
                  <a:lnTo>
                    <a:pt x="1044" y="1335"/>
                  </a:lnTo>
                  <a:lnTo>
                    <a:pt x="1044" y="1337"/>
                  </a:lnTo>
                  <a:lnTo>
                    <a:pt x="1044" y="1337"/>
                  </a:lnTo>
                  <a:lnTo>
                    <a:pt x="1044" y="1337"/>
                  </a:lnTo>
                  <a:lnTo>
                    <a:pt x="1044" y="1340"/>
                  </a:lnTo>
                  <a:lnTo>
                    <a:pt x="1044" y="1340"/>
                  </a:lnTo>
                  <a:lnTo>
                    <a:pt x="1042" y="1340"/>
                  </a:lnTo>
                  <a:lnTo>
                    <a:pt x="1042" y="1340"/>
                  </a:lnTo>
                  <a:lnTo>
                    <a:pt x="1042" y="1340"/>
                  </a:lnTo>
                  <a:lnTo>
                    <a:pt x="1044" y="1340"/>
                  </a:lnTo>
                  <a:lnTo>
                    <a:pt x="1042" y="1342"/>
                  </a:lnTo>
                  <a:lnTo>
                    <a:pt x="1042" y="1342"/>
                  </a:lnTo>
                  <a:lnTo>
                    <a:pt x="1039" y="1345"/>
                  </a:lnTo>
                  <a:lnTo>
                    <a:pt x="1042" y="1345"/>
                  </a:lnTo>
                  <a:lnTo>
                    <a:pt x="1039" y="1345"/>
                  </a:lnTo>
                  <a:lnTo>
                    <a:pt x="1042" y="1345"/>
                  </a:lnTo>
                  <a:lnTo>
                    <a:pt x="1042" y="1347"/>
                  </a:lnTo>
                  <a:lnTo>
                    <a:pt x="1042" y="1347"/>
                  </a:lnTo>
                  <a:lnTo>
                    <a:pt x="1042" y="1349"/>
                  </a:lnTo>
                  <a:lnTo>
                    <a:pt x="1042" y="1349"/>
                  </a:lnTo>
                  <a:lnTo>
                    <a:pt x="1039" y="1349"/>
                  </a:lnTo>
                  <a:lnTo>
                    <a:pt x="1039" y="1352"/>
                  </a:lnTo>
                  <a:lnTo>
                    <a:pt x="1039" y="1352"/>
                  </a:lnTo>
                  <a:lnTo>
                    <a:pt x="1037" y="1354"/>
                  </a:lnTo>
                  <a:lnTo>
                    <a:pt x="1037" y="1354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9"/>
                  </a:lnTo>
                  <a:lnTo>
                    <a:pt x="1039" y="1359"/>
                  </a:lnTo>
                  <a:lnTo>
                    <a:pt x="1039" y="1359"/>
                  </a:lnTo>
                  <a:lnTo>
                    <a:pt x="1037" y="1361"/>
                  </a:lnTo>
                  <a:lnTo>
                    <a:pt x="1037" y="1361"/>
                  </a:lnTo>
                  <a:lnTo>
                    <a:pt x="1035" y="1363"/>
                  </a:lnTo>
                  <a:lnTo>
                    <a:pt x="1035" y="1361"/>
                  </a:lnTo>
                  <a:lnTo>
                    <a:pt x="1035" y="1361"/>
                  </a:lnTo>
                  <a:lnTo>
                    <a:pt x="1032" y="1359"/>
                  </a:lnTo>
                  <a:lnTo>
                    <a:pt x="1032" y="1359"/>
                  </a:lnTo>
                  <a:lnTo>
                    <a:pt x="1032" y="1356"/>
                  </a:lnTo>
                  <a:lnTo>
                    <a:pt x="1032" y="1356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0" y="1352"/>
                  </a:lnTo>
                  <a:lnTo>
                    <a:pt x="1027" y="1354"/>
                  </a:lnTo>
                  <a:lnTo>
                    <a:pt x="1025" y="1354"/>
                  </a:lnTo>
                  <a:lnTo>
                    <a:pt x="1030" y="1352"/>
                  </a:lnTo>
                  <a:lnTo>
                    <a:pt x="1030" y="1352"/>
                  </a:lnTo>
                  <a:lnTo>
                    <a:pt x="1030" y="1349"/>
                  </a:lnTo>
                  <a:lnTo>
                    <a:pt x="1023" y="1347"/>
                  </a:lnTo>
                  <a:lnTo>
                    <a:pt x="1020" y="1347"/>
                  </a:lnTo>
                  <a:lnTo>
                    <a:pt x="1020" y="1347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3" y="1342"/>
                  </a:lnTo>
                  <a:lnTo>
                    <a:pt x="1023" y="1342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3"/>
                  </a:lnTo>
                  <a:lnTo>
                    <a:pt x="1020" y="1333"/>
                  </a:lnTo>
                  <a:lnTo>
                    <a:pt x="1020" y="1333"/>
                  </a:lnTo>
                  <a:lnTo>
                    <a:pt x="1023" y="1333"/>
                  </a:lnTo>
                  <a:lnTo>
                    <a:pt x="1020" y="1330"/>
                  </a:lnTo>
                  <a:lnTo>
                    <a:pt x="1020" y="1330"/>
                  </a:lnTo>
                  <a:lnTo>
                    <a:pt x="1020" y="1330"/>
                  </a:lnTo>
                  <a:lnTo>
                    <a:pt x="1018" y="1330"/>
                  </a:lnTo>
                  <a:lnTo>
                    <a:pt x="1020" y="1328"/>
                  </a:lnTo>
                  <a:lnTo>
                    <a:pt x="1020" y="1328"/>
                  </a:lnTo>
                  <a:lnTo>
                    <a:pt x="1020" y="1328"/>
                  </a:lnTo>
                  <a:lnTo>
                    <a:pt x="1020" y="1326"/>
                  </a:lnTo>
                  <a:lnTo>
                    <a:pt x="1020" y="1326"/>
                  </a:lnTo>
                  <a:lnTo>
                    <a:pt x="1020" y="1323"/>
                  </a:lnTo>
                  <a:lnTo>
                    <a:pt x="1020" y="1323"/>
                  </a:lnTo>
                  <a:lnTo>
                    <a:pt x="1020" y="1321"/>
                  </a:lnTo>
                  <a:lnTo>
                    <a:pt x="1020" y="1321"/>
                  </a:lnTo>
                  <a:lnTo>
                    <a:pt x="1018" y="1321"/>
                  </a:lnTo>
                  <a:lnTo>
                    <a:pt x="1018" y="1321"/>
                  </a:lnTo>
                  <a:lnTo>
                    <a:pt x="1018" y="1318"/>
                  </a:lnTo>
                  <a:lnTo>
                    <a:pt x="1018" y="1318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20" y="1316"/>
                  </a:lnTo>
                  <a:lnTo>
                    <a:pt x="1020" y="1316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18" y="1311"/>
                  </a:lnTo>
                  <a:lnTo>
                    <a:pt x="1016" y="1314"/>
                  </a:lnTo>
                  <a:lnTo>
                    <a:pt x="1016" y="1314"/>
                  </a:lnTo>
                  <a:lnTo>
                    <a:pt x="1016" y="1311"/>
                  </a:lnTo>
                  <a:lnTo>
                    <a:pt x="1016" y="1311"/>
                  </a:lnTo>
                  <a:lnTo>
                    <a:pt x="1018" y="1311"/>
                  </a:lnTo>
                  <a:lnTo>
                    <a:pt x="1018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20" y="1307"/>
                  </a:lnTo>
                  <a:lnTo>
                    <a:pt x="1020" y="1307"/>
                  </a:lnTo>
                  <a:lnTo>
                    <a:pt x="1018" y="1307"/>
                  </a:lnTo>
                  <a:lnTo>
                    <a:pt x="1016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297"/>
                  </a:lnTo>
                  <a:lnTo>
                    <a:pt x="1011" y="1297"/>
                  </a:lnTo>
                  <a:lnTo>
                    <a:pt x="1011" y="1297"/>
                  </a:lnTo>
                  <a:lnTo>
                    <a:pt x="1009" y="1297"/>
                  </a:lnTo>
                  <a:lnTo>
                    <a:pt x="1009" y="1297"/>
                  </a:lnTo>
                  <a:lnTo>
                    <a:pt x="1009" y="1295"/>
                  </a:lnTo>
                  <a:lnTo>
                    <a:pt x="1009" y="1295"/>
                  </a:lnTo>
                  <a:lnTo>
                    <a:pt x="1009" y="1292"/>
                  </a:lnTo>
                  <a:lnTo>
                    <a:pt x="1009" y="1290"/>
                  </a:lnTo>
                  <a:lnTo>
                    <a:pt x="1009" y="1290"/>
                  </a:lnTo>
                  <a:lnTo>
                    <a:pt x="1006" y="1288"/>
                  </a:lnTo>
                  <a:lnTo>
                    <a:pt x="1006" y="1288"/>
                  </a:lnTo>
                  <a:lnTo>
                    <a:pt x="1006" y="1288"/>
                  </a:lnTo>
                  <a:lnTo>
                    <a:pt x="1004" y="1285"/>
                  </a:lnTo>
                  <a:lnTo>
                    <a:pt x="1004" y="1285"/>
                  </a:lnTo>
                  <a:lnTo>
                    <a:pt x="1001" y="1285"/>
                  </a:lnTo>
                  <a:lnTo>
                    <a:pt x="994" y="1278"/>
                  </a:lnTo>
                  <a:lnTo>
                    <a:pt x="992" y="1278"/>
                  </a:lnTo>
                  <a:lnTo>
                    <a:pt x="992" y="1278"/>
                  </a:lnTo>
                  <a:lnTo>
                    <a:pt x="992" y="1276"/>
                  </a:lnTo>
                  <a:lnTo>
                    <a:pt x="990" y="1276"/>
                  </a:lnTo>
                  <a:lnTo>
                    <a:pt x="990" y="1276"/>
                  </a:lnTo>
                  <a:lnTo>
                    <a:pt x="987" y="1273"/>
                  </a:lnTo>
                  <a:lnTo>
                    <a:pt x="983" y="1271"/>
                  </a:lnTo>
                  <a:lnTo>
                    <a:pt x="980" y="1269"/>
                  </a:lnTo>
                  <a:lnTo>
                    <a:pt x="980" y="1269"/>
                  </a:lnTo>
                  <a:lnTo>
                    <a:pt x="987" y="1273"/>
                  </a:lnTo>
                  <a:lnTo>
                    <a:pt x="990" y="1273"/>
                  </a:lnTo>
                  <a:lnTo>
                    <a:pt x="990" y="1273"/>
                  </a:lnTo>
                  <a:lnTo>
                    <a:pt x="992" y="1271"/>
                  </a:lnTo>
                  <a:lnTo>
                    <a:pt x="994" y="1269"/>
                  </a:lnTo>
                  <a:lnTo>
                    <a:pt x="994" y="1266"/>
                  </a:lnTo>
                  <a:lnTo>
                    <a:pt x="997" y="1266"/>
                  </a:lnTo>
                  <a:lnTo>
                    <a:pt x="997" y="1266"/>
                  </a:lnTo>
                  <a:lnTo>
                    <a:pt x="994" y="1269"/>
                  </a:lnTo>
                  <a:lnTo>
                    <a:pt x="994" y="1269"/>
                  </a:lnTo>
                  <a:lnTo>
                    <a:pt x="994" y="1269"/>
                  </a:lnTo>
                  <a:lnTo>
                    <a:pt x="994" y="1271"/>
                  </a:lnTo>
                  <a:lnTo>
                    <a:pt x="994" y="1271"/>
                  </a:lnTo>
                  <a:lnTo>
                    <a:pt x="994" y="1273"/>
                  </a:lnTo>
                  <a:lnTo>
                    <a:pt x="992" y="1273"/>
                  </a:lnTo>
                  <a:lnTo>
                    <a:pt x="992" y="1276"/>
                  </a:lnTo>
                  <a:lnTo>
                    <a:pt x="994" y="1276"/>
                  </a:lnTo>
                  <a:lnTo>
                    <a:pt x="997" y="1271"/>
                  </a:lnTo>
                  <a:lnTo>
                    <a:pt x="999" y="1271"/>
                  </a:lnTo>
                  <a:lnTo>
                    <a:pt x="999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9" y="1273"/>
                  </a:lnTo>
                  <a:lnTo>
                    <a:pt x="999" y="1273"/>
                  </a:lnTo>
                  <a:lnTo>
                    <a:pt x="999" y="1273"/>
                  </a:lnTo>
                  <a:lnTo>
                    <a:pt x="999" y="1276"/>
                  </a:lnTo>
                  <a:lnTo>
                    <a:pt x="999" y="1276"/>
                  </a:lnTo>
                  <a:lnTo>
                    <a:pt x="1001" y="1276"/>
                  </a:lnTo>
                  <a:lnTo>
                    <a:pt x="1001" y="1273"/>
                  </a:lnTo>
                  <a:lnTo>
                    <a:pt x="1001" y="1273"/>
                  </a:lnTo>
                  <a:lnTo>
                    <a:pt x="1001" y="1273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69"/>
                  </a:lnTo>
                  <a:lnTo>
                    <a:pt x="1001" y="1269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4" y="1264"/>
                  </a:lnTo>
                  <a:lnTo>
                    <a:pt x="1004" y="1262"/>
                  </a:lnTo>
                  <a:lnTo>
                    <a:pt x="1004" y="1262"/>
                  </a:lnTo>
                  <a:lnTo>
                    <a:pt x="1006" y="1262"/>
                  </a:lnTo>
                  <a:lnTo>
                    <a:pt x="1006" y="1262"/>
                  </a:lnTo>
                  <a:lnTo>
                    <a:pt x="1006" y="1262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4" y="1259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9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9" y="1259"/>
                  </a:lnTo>
                  <a:lnTo>
                    <a:pt x="1009" y="1259"/>
                  </a:lnTo>
                  <a:lnTo>
                    <a:pt x="1009" y="1259"/>
                  </a:lnTo>
                  <a:lnTo>
                    <a:pt x="1011" y="1257"/>
                  </a:lnTo>
                  <a:lnTo>
                    <a:pt x="1011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1" y="1255"/>
                  </a:lnTo>
                  <a:lnTo>
                    <a:pt x="1011" y="1255"/>
                  </a:lnTo>
                  <a:lnTo>
                    <a:pt x="1011" y="1252"/>
                  </a:lnTo>
                  <a:lnTo>
                    <a:pt x="1011" y="1252"/>
                  </a:lnTo>
                  <a:lnTo>
                    <a:pt x="1009" y="1252"/>
                  </a:lnTo>
                  <a:lnTo>
                    <a:pt x="1004" y="1250"/>
                  </a:lnTo>
                  <a:lnTo>
                    <a:pt x="1001" y="1250"/>
                  </a:lnTo>
                  <a:lnTo>
                    <a:pt x="1001" y="1250"/>
                  </a:lnTo>
                  <a:lnTo>
                    <a:pt x="1001" y="1252"/>
                  </a:lnTo>
                  <a:lnTo>
                    <a:pt x="1001" y="1255"/>
                  </a:lnTo>
                  <a:lnTo>
                    <a:pt x="997" y="1255"/>
                  </a:lnTo>
                  <a:lnTo>
                    <a:pt x="997" y="1255"/>
                  </a:lnTo>
                  <a:lnTo>
                    <a:pt x="997" y="1252"/>
                  </a:lnTo>
                  <a:lnTo>
                    <a:pt x="997" y="1252"/>
                  </a:lnTo>
                  <a:lnTo>
                    <a:pt x="997" y="1250"/>
                  </a:lnTo>
                  <a:lnTo>
                    <a:pt x="994" y="1252"/>
                  </a:lnTo>
                  <a:lnTo>
                    <a:pt x="992" y="1252"/>
                  </a:lnTo>
                  <a:lnTo>
                    <a:pt x="990" y="1255"/>
                  </a:lnTo>
                  <a:lnTo>
                    <a:pt x="990" y="1255"/>
                  </a:lnTo>
                  <a:lnTo>
                    <a:pt x="987" y="1252"/>
                  </a:lnTo>
                  <a:lnTo>
                    <a:pt x="987" y="1250"/>
                  </a:lnTo>
                  <a:lnTo>
                    <a:pt x="987" y="1250"/>
                  </a:lnTo>
                  <a:lnTo>
                    <a:pt x="985" y="1250"/>
                  </a:lnTo>
                  <a:lnTo>
                    <a:pt x="983" y="1252"/>
                  </a:lnTo>
                  <a:lnTo>
                    <a:pt x="983" y="1252"/>
                  </a:lnTo>
                  <a:lnTo>
                    <a:pt x="983" y="1255"/>
                  </a:lnTo>
                  <a:lnTo>
                    <a:pt x="983" y="1255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75" y="1257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80" y="1252"/>
                  </a:lnTo>
                  <a:lnTo>
                    <a:pt x="983" y="1250"/>
                  </a:lnTo>
                  <a:lnTo>
                    <a:pt x="985" y="1245"/>
                  </a:lnTo>
                  <a:lnTo>
                    <a:pt x="985" y="1245"/>
                  </a:lnTo>
                  <a:lnTo>
                    <a:pt x="987" y="1245"/>
                  </a:lnTo>
                  <a:lnTo>
                    <a:pt x="987" y="1245"/>
                  </a:lnTo>
                  <a:lnTo>
                    <a:pt x="987" y="1243"/>
                  </a:lnTo>
                  <a:lnTo>
                    <a:pt x="987" y="1243"/>
                  </a:lnTo>
                  <a:lnTo>
                    <a:pt x="985" y="1243"/>
                  </a:lnTo>
                  <a:lnTo>
                    <a:pt x="985" y="1243"/>
                  </a:lnTo>
                  <a:lnTo>
                    <a:pt x="985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78" y="1240"/>
                  </a:lnTo>
                  <a:lnTo>
                    <a:pt x="975" y="1243"/>
                  </a:lnTo>
                  <a:lnTo>
                    <a:pt x="975" y="1243"/>
                  </a:lnTo>
                  <a:lnTo>
                    <a:pt x="975" y="1243"/>
                  </a:lnTo>
                  <a:lnTo>
                    <a:pt x="975" y="1245"/>
                  </a:lnTo>
                  <a:lnTo>
                    <a:pt x="975" y="1245"/>
                  </a:lnTo>
                  <a:lnTo>
                    <a:pt x="973" y="1245"/>
                  </a:lnTo>
                  <a:lnTo>
                    <a:pt x="973" y="1245"/>
                  </a:lnTo>
                  <a:lnTo>
                    <a:pt x="973" y="1245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50"/>
                  </a:lnTo>
                  <a:lnTo>
                    <a:pt x="973" y="1250"/>
                  </a:lnTo>
                  <a:lnTo>
                    <a:pt x="971" y="1252"/>
                  </a:lnTo>
                  <a:lnTo>
                    <a:pt x="971" y="1252"/>
                  </a:lnTo>
                  <a:lnTo>
                    <a:pt x="968" y="1252"/>
                  </a:lnTo>
                  <a:lnTo>
                    <a:pt x="968" y="1252"/>
                  </a:lnTo>
                  <a:lnTo>
                    <a:pt x="971" y="1255"/>
                  </a:lnTo>
                  <a:lnTo>
                    <a:pt x="968" y="1255"/>
                  </a:lnTo>
                  <a:lnTo>
                    <a:pt x="968" y="1255"/>
                  </a:lnTo>
                  <a:lnTo>
                    <a:pt x="966" y="1257"/>
                  </a:lnTo>
                  <a:lnTo>
                    <a:pt x="968" y="1259"/>
                  </a:lnTo>
                  <a:lnTo>
                    <a:pt x="966" y="1259"/>
                  </a:lnTo>
                  <a:lnTo>
                    <a:pt x="964" y="1257"/>
                  </a:lnTo>
                  <a:lnTo>
                    <a:pt x="964" y="1257"/>
                  </a:lnTo>
                  <a:lnTo>
                    <a:pt x="961" y="1255"/>
                  </a:lnTo>
                  <a:lnTo>
                    <a:pt x="956" y="1255"/>
                  </a:lnTo>
                  <a:lnTo>
                    <a:pt x="956" y="1255"/>
                  </a:lnTo>
                  <a:lnTo>
                    <a:pt x="956" y="1252"/>
                  </a:lnTo>
                  <a:lnTo>
                    <a:pt x="956" y="1252"/>
                  </a:lnTo>
                  <a:lnTo>
                    <a:pt x="956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0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0"/>
                  </a:lnTo>
                  <a:lnTo>
                    <a:pt x="952" y="1250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52" y="1247"/>
                  </a:lnTo>
                  <a:lnTo>
                    <a:pt x="952" y="1247"/>
                  </a:lnTo>
                  <a:lnTo>
                    <a:pt x="952" y="1247"/>
                  </a:lnTo>
                  <a:lnTo>
                    <a:pt x="956" y="1247"/>
                  </a:lnTo>
                  <a:lnTo>
                    <a:pt x="956" y="1247"/>
                  </a:lnTo>
                  <a:lnTo>
                    <a:pt x="956" y="1247"/>
                  </a:lnTo>
                  <a:lnTo>
                    <a:pt x="954" y="1247"/>
                  </a:lnTo>
                  <a:lnTo>
                    <a:pt x="952" y="1245"/>
                  </a:lnTo>
                  <a:lnTo>
                    <a:pt x="949" y="1245"/>
                  </a:lnTo>
                  <a:lnTo>
                    <a:pt x="947" y="1245"/>
                  </a:lnTo>
                  <a:lnTo>
                    <a:pt x="949" y="1245"/>
                  </a:lnTo>
                  <a:lnTo>
                    <a:pt x="949" y="1245"/>
                  </a:lnTo>
                  <a:lnTo>
                    <a:pt x="949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0"/>
                  </a:lnTo>
                  <a:lnTo>
                    <a:pt x="947" y="1240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5" y="1243"/>
                  </a:lnTo>
                  <a:lnTo>
                    <a:pt x="945" y="1243"/>
                  </a:lnTo>
                  <a:lnTo>
                    <a:pt x="945" y="1243"/>
                  </a:lnTo>
                  <a:lnTo>
                    <a:pt x="940" y="1245"/>
                  </a:lnTo>
                  <a:lnTo>
                    <a:pt x="938" y="1247"/>
                  </a:lnTo>
                  <a:lnTo>
                    <a:pt x="938" y="1247"/>
                  </a:lnTo>
                  <a:lnTo>
                    <a:pt x="938" y="1247"/>
                  </a:lnTo>
                  <a:lnTo>
                    <a:pt x="935" y="1245"/>
                  </a:lnTo>
                  <a:lnTo>
                    <a:pt x="933" y="1247"/>
                  </a:lnTo>
                  <a:lnTo>
                    <a:pt x="930" y="1247"/>
                  </a:lnTo>
                  <a:lnTo>
                    <a:pt x="930" y="1245"/>
                  </a:lnTo>
                  <a:lnTo>
                    <a:pt x="928" y="1245"/>
                  </a:lnTo>
                  <a:lnTo>
                    <a:pt x="930" y="1245"/>
                  </a:lnTo>
                  <a:lnTo>
                    <a:pt x="933" y="1245"/>
                  </a:lnTo>
                  <a:lnTo>
                    <a:pt x="935" y="1245"/>
                  </a:lnTo>
                  <a:lnTo>
                    <a:pt x="935" y="1245"/>
                  </a:lnTo>
                  <a:lnTo>
                    <a:pt x="938" y="1243"/>
                  </a:lnTo>
                  <a:lnTo>
                    <a:pt x="938" y="1243"/>
                  </a:lnTo>
                  <a:lnTo>
                    <a:pt x="942" y="1243"/>
                  </a:lnTo>
                  <a:lnTo>
                    <a:pt x="942" y="1240"/>
                  </a:lnTo>
                  <a:lnTo>
                    <a:pt x="930" y="1243"/>
                  </a:lnTo>
                  <a:lnTo>
                    <a:pt x="930" y="1243"/>
                  </a:lnTo>
                  <a:lnTo>
                    <a:pt x="930" y="1243"/>
                  </a:lnTo>
                  <a:lnTo>
                    <a:pt x="935" y="1238"/>
                  </a:lnTo>
                  <a:lnTo>
                    <a:pt x="938" y="1238"/>
                  </a:lnTo>
                  <a:lnTo>
                    <a:pt x="935" y="1236"/>
                  </a:lnTo>
                  <a:lnTo>
                    <a:pt x="935" y="1236"/>
                  </a:lnTo>
                  <a:lnTo>
                    <a:pt x="938" y="1236"/>
                  </a:lnTo>
                  <a:lnTo>
                    <a:pt x="938" y="1236"/>
                  </a:lnTo>
                  <a:lnTo>
                    <a:pt x="938" y="1238"/>
                  </a:lnTo>
                  <a:lnTo>
                    <a:pt x="940" y="1238"/>
                  </a:lnTo>
                  <a:lnTo>
                    <a:pt x="940" y="1238"/>
                  </a:lnTo>
                  <a:lnTo>
                    <a:pt x="940" y="1236"/>
                  </a:lnTo>
                  <a:lnTo>
                    <a:pt x="940" y="1236"/>
                  </a:lnTo>
                  <a:lnTo>
                    <a:pt x="940" y="1236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5" y="1231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7" y="1226"/>
                  </a:lnTo>
                  <a:lnTo>
                    <a:pt x="949" y="1224"/>
                  </a:lnTo>
                  <a:lnTo>
                    <a:pt x="947" y="1224"/>
                  </a:lnTo>
                  <a:lnTo>
                    <a:pt x="947" y="1224"/>
                  </a:lnTo>
                  <a:lnTo>
                    <a:pt x="947" y="1224"/>
                  </a:lnTo>
                  <a:lnTo>
                    <a:pt x="949" y="1224"/>
                  </a:lnTo>
                  <a:lnTo>
                    <a:pt x="949" y="1224"/>
                  </a:lnTo>
                  <a:lnTo>
                    <a:pt x="952" y="1217"/>
                  </a:lnTo>
                  <a:lnTo>
                    <a:pt x="952" y="1217"/>
                  </a:lnTo>
                  <a:lnTo>
                    <a:pt x="952" y="1217"/>
                  </a:lnTo>
                  <a:lnTo>
                    <a:pt x="952" y="1214"/>
                  </a:lnTo>
                  <a:lnTo>
                    <a:pt x="954" y="1214"/>
                  </a:lnTo>
                  <a:lnTo>
                    <a:pt x="954" y="1214"/>
                  </a:lnTo>
                  <a:lnTo>
                    <a:pt x="954" y="1214"/>
                  </a:lnTo>
                  <a:lnTo>
                    <a:pt x="956" y="1212"/>
                  </a:lnTo>
                  <a:lnTo>
                    <a:pt x="956" y="1212"/>
                  </a:lnTo>
                  <a:lnTo>
                    <a:pt x="954" y="1210"/>
                  </a:lnTo>
                  <a:lnTo>
                    <a:pt x="952" y="1207"/>
                  </a:lnTo>
                  <a:lnTo>
                    <a:pt x="949" y="1207"/>
                  </a:lnTo>
                  <a:lnTo>
                    <a:pt x="945" y="1207"/>
                  </a:lnTo>
                  <a:lnTo>
                    <a:pt x="940" y="1210"/>
                  </a:lnTo>
                  <a:lnTo>
                    <a:pt x="940" y="1212"/>
                  </a:lnTo>
                  <a:lnTo>
                    <a:pt x="940" y="1212"/>
                  </a:lnTo>
                  <a:lnTo>
                    <a:pt x="940" y="1212"/>
                  </a:lnTo>
                  <a:lnTo>
                    <a:pt x="938" y="1210"/>
                  </a:lnTo>
                  <a:lnTo>
                    <a:pt x="938" y="1210"/>
                  </a:lnTo>
                  <a:lnTo>
                    <a:pt x="935" y="1210"/>
                  </a:lnTo>
                  <a:lnTo>
                    <a:pt x="935" y="1210"/>
                  </a:lnTo>
                  <a:lnTo>
                    <a:pt x="938" y="1207"/>
                  </a:lnTo>
                  <a:lnTo>
                    <a:pt x="940" y="1207"/>
                  </a:lnTo>
                  <a:lnTo>
                    <a:pt x="940" y="1205"/>
                  </a:lnTo>
                  <a:lnTo>
                    <a:pt x="940" y="1205"/>
                  </a:lnTo>
                  <a:lnTo>
                    <a:pt x="940" y="1202"/>
                  </a:lnTo>
                  <a:lnTo>
                    <a:pt x="942" y="1202"/>
                  </a:lnTo>
                  <a:lnTo>
                    <a:pt x="940" y="1202"/>
                  </a:lnTo>
                  <a:lnTo>
                    <a:pt x="940" y="1200"/>
                  </a:lnTo>
                  <a:lnTo>
                    <a:pt x="940" y="1200"/>
                  </a:lnTo>
                  <a:lnTo>
                    <a:pt x="938" y="1200"/>
                  </a:lnTo>
                  <a:lnTo>
                    <a:pt x="938" y="1200"/>
                  </a:lnTo>
                  <a:lnTo>
                    <a:pt x="940" y="1200"/>
                  </a:lnTo>
                  <a:lnTo>
                    <a:pt x="942" y="1200"/>
                  </a:lnTo>
                  <a:lnTo>
                    <a:pt x="942" y="1198"/>
                  </a:lnTo>
                  <a:lnTo>
                    <a:pt x="942" y="1198"/>
                  </a:lnTo>
                  <a:lnTo>
                    <a:pt x="942" y="1200"/>
                  </a:lnTo>
                  <a:lnTo>
                    <a:pt x="945" y="1200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5"/>
                  </a:lnTo>
                  <a:lnTo>
                    <a:pt x="942" y="1195"/>
                  </a:lnTo>
                  <a:lnTo>
                    <a:pt x="940" y="1195"/>
                  </a:lnTo>
                  <a:lnTo>
                    <a:pt x="942" y="1195"/>
                  </a:lnTo>
                  <a:lnTo>
                    <a:pt x="942" y="1195"/>
                  </a:lnTo>
                  <a:lnTo>
                    <a:pt x="942" y="1193"/>
                  </a:lnTo>
                  <a:lnTo>
                    <a:pt x="942" y="1193"/>
                  </a:lnTo>
                  <a:lnTo>
                    <a:pt x="945" y="1195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7" y="1200"/>
                  </a:lnTo>
                  <a:lnTo>
                    <a:pt x="949" y="1200"/>
                  </a:lnTo>
                  <a:lnTo>
                    <a:pt x="949" y="1200"/>
                  </a:lnTo>
                  <a:lnTo>
                    <a:pt x="952" y="1200"/>
                  </a:lnTo>
                  <a:lnTo>
                    <a:pt x="952" y="1202"/>
                  </a:lnTo>
                  <a:lnTo>
                    <a:pt x="952" y="1202"/>
                  </a:lnTo>
                  <a:lnTo>
                    <a:pt x="954" y="1205"/>
                  </a:lnTo>
                  <a:lnTo>
                    <a:pt x="956" y="1202"/>
                  </a:lnTo>
                  <a:lnTo>
                    <a:pt x="959" y="1202"/>
                  </a:lnTo>
                  <a:lnTo>
                    <a:pt x="959" y="1202"/>
                  </a:lnTo>
                  <a:lnTo>
                    <a:pt x="964" y="1202"/>
                  </a:lnTo>
                  <a:lnTo>
                    <a:pt x="968" y="1200"/>
                  </a:lnTo>
                  <a:lnTo>
                    <a:pt x="968" y="1200"/>
                  </a:lnTo>
                  <a:lnTo>
                    <a:pt x="968" y="1200"/>
                  </a:lnTo>
                  <a:lnTo>
                    <a:pt x="968" y="1198"/>
                  </a:lnTo>
                  <a:lnTo>
                    <a:pt x="968" y="1198"/>
                  </a:lnTo>
                  <a:lnTo>
                    <a:pt x="966" y="1195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5"/>
                  </a:lnTo>
                  <a:lnTo>
                    <a:pt x="961" y="1195"/>
                  </a:lnTo>
                  <a:lnTo>
                    <a:pt x="961" y="1195"/>
                  </a:lnTo>
                  <a:lnTo>
                    <a:pt x="961" y="1195"/>
                  </a:lnTo>
                  <a:lnTo>
                    <a:pt x="961" y="1193"/>
                  </a:lnTo>
                  <a:lnTo>
                    <a:pt x="961" y="1191"/>
                  </a:lnTo>
                  <a:lnTo>
                    <a:pt x="959" y="1186"/>
                  </a:lnTo>
                  <a:lnTo>
                    <a:pt x="961" y="1186"/>
                  </a:lnTo>
                  <a:lnTo>
                    <a:pt x="961" y="1186"/>
                  </a:lnTo>
                  <a:lnTo>
                    <a:pt x="961" y="1186"/>
                  </a:lnTo>
                  <a:lnTo>
                    <a:pt x="961" y="1184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9" y="1181"/>
                  </a:lnTo>
                  <a:lnTo>
                    <a:pt x="959" y="1181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6" y="1184"/>
                  </a:lnTo>
                  <a:lnTo>
                    <a:pt x="956" y="1184"/>
                  </a:lnTo>
                  <a:lnTo>
                    <a:pt x="956" y="1184"/>
                  </a:lnTo>
                  <a:lnTo>
                    <a:pt x="956" y="1181"/>
                  </a:lnTo>
                  <a:lnTo>
                    <a:pt x="954" y="1181"/>
                  </a:lnTo>
                  <a:lnTo>
                    <a:pt x="954" y="1181"/>
                  </a:lnTo>
                  <a:lnTo>
                    <a:pt x="954" y="1184"/>
                  </a:lnTo>
                  <a:lnTo>
                    <a:pt x="954" y="1184"/>
                  </a:lnTo>
                  <a:lnTo>
                    <a:pt x="954" y="1186"/>
                  </a:lnTo>
                  <a:lnTo>
                    <a:pt x="956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2" y="1191"/>
                  </a:lnTo>
                  <a:lnTo>
                    <a:pt x="952" y="1188"/>
                  </a:lnTo>
                  <a:lnTo>
                    <a:pt x="952" y="1188"/>
                  </a:lnTo>
                  <a:lnTo>
                    <a:pt x="952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52" y="1186"/>
                  </a:lnTo>
                  <a:lnTo>
                    <a:pt x="952" y="1186"/>
                  </a:lnTo>
                  <a:lnTo>
                    <a:pt x="952" y="1186"/>
                  </a:lnTo>
                  <a:lnTo>
                    <a:pt x="952" y="1184"/>
                  </a:lnTo>
                  <a:lnTo>
                    <a:pt x="952" y="1184"/>
                  </a:lnTo>
                  <a:lnTo>
                    <a:pt x="952" y="1181"/>
                  </a:lnTo>
                  <a:lnTo>
                    <a:pt x="952" y="1181"/>
                  </a:lnTo>
                  <a:lnTo>
                    <a:pt x="952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5" y="1176"/>
                  </a:lnTo>
                  <a:lnTo>
                    <a:pt x="945" y="1176"/>
                  </a:lnTo>
                  <a:lnTo>
                    <a:pt x="945" y="1176"/>
                  </a:lnTo>
                  <a:lnTo>
                    <a:pt x="947" y="1176"/>
                  </a:lnTo>
                  <a:lnTo>
                    <a:pt x="947" y="1176"/>
                  </a:lnTo>
                  <a:lnTo>
                    <a:pt x="947" y="1176"/>
                  </a:lnTo>
                  <a:lnTo>
                    <a:pt x="947" y="1174"/>
                  </a:lnTo>
                  <a:lnTo>
                    <a:pt x="947" y="1174"/>
                  </a:lnTo>
                  <a:lnTo>
                    <a:pt x="947" y="1174"/>
                  </a:lnTo>
                  <a:lnTo>
                    <a:pt x="945" y="1174"/>
                  </a:lnTo>
                  <a:lnTo>
                    <a:pt x="945" y="1174"/>
                  </a:lnTo>
                  <a:lnTo>
                    <a:pt x="945" y="1174"/>
                  </a:lnTo>
                  <a:lnTo>
                    <a:pt x="942" y="1172"/>
                  </a:lnTo>
                  <a:lnTo>
                    <a:pt x="940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0" y="1169"/>
                  </a:lnTo>
                  <a:lnTo>
                    <a:pt x="940" y="1167"/>
                  </a:lnTo>
                  <a:lnTo>
                    <a:pt x="940" y="1167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42" y="1165"/>
                  </a:lnTo>
                  <a:lnTo>
                    <a:pt x="942" y="1165"/>
                  </a:lnTo>
                  <a:lnTo>
                    <a:pt x="942" y="1165"/>
                  </a:lnTo>
                  <a:lnTo>
                    <a:pt x="945" y="1165"/>
                  </a:lnTo>
                  <a:lnTo>
                    <a:pt x="942" y="1162"/>
                  </a:lnTo>
                  <a:lnTo>
                    <a:pt x="942" y="1162"/>
                  </a:lnTo>
                  <a:lnTo>
                    <a:pt x="940" y="1160"/>
                  </a:lnTo>
                  <a:lnTo>
                    <a:pt x="940" y="1162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38" y="1165"/>
                  </a:lnTo>
                  <a:lnTo>
                    <a:pt x="938" y="1162"/>
                  </a:lnTo>
                  <a:lnTo>
                    <a:pt x="938" y="1162"/>
                  </a:lnTo>
                  <a:lnTo>
                    <a:pt x="938" y="1162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28" y="1155"/>
                  </a:lnTo>
                  <a:lnTo>
                    <a:pt x="928" y="1158"/>
                  </a:lnTo>
                  <a:lnTo>
                    <a:pt x="926" y="1158"/>
                  </a:lnTo>
                  <a:lnTo>
                    <a:pt x="928" y="1155"/>
                  </a:lnTo>
                  <a:lnTo>
                    <a:pt x="926" y="1158"/>
                  </a:lnTo>
                  <a:lnTo>
                    <a:pt x="926" y="1155"/>
                  </a:lnTo>
                  <a:lnTo>
                    <a:pt x="926" y="1155"/>
                  </a:lnTo>
                  <a:lnTo>
                    <a:pt x="928" y="1155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0"/>
                  </a:lnTo>
                  <a:lnTo>
                    <a:pt x="926" y="1153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48"/>
                  </a:lnTo>
                  <a:lnTo>
                    <a:pt x="923" y="1148"/>
                  </a:lnTo>
                  <a:lnTo>
                    <a:pt x="923" y="1148"/>
                  </a:lnTo>
                  <a:lnTo>
                    <a:pt x="921" y="1146"/>
                  </a:lnTo>
                  <a:lnTo>
                    <a:pt x="916" y="1146"/>
                  </a:lnTo>
                  <a:lnTo>
                    <a:pt x="914" y="1143"/>
                  </a:lnTo>
                  <a:lnTo>
                    <a:pt x="914" y="1143"/>
                  </a:lnTo>
                  <a:lnTo>
                    <a:pt x="914" y="1141"/>
                  </a:lnTo>
                  <a:lnTo>
                    <a:pt x="914" y="1141"/>
                  </a:lnTo>
                  <a:lnTo>
                    <a:pt x="914" y="1141"/>
                  </a:lnTo>
                  <a:lnTo>
                    <a:pt x="916" y="1143"/>
                  </a:lnTo>
                  <a:lnTo>
                    <a:pt x="916" y="1143"/>
                  </a:lnTo>
                  <a:lnTo>
                    <a:pt x="919" y="1143"/>
                  </a:lnTo>
                  <a:lnTo>
                    <a:pt x="919" y="1143"/>
                  </a:lnTo>
                  <a:lnTo>
                    <a:pt x="919" y="1141"/>
                  </a:lnTo>
                  <a:lnTo>
                    <a:pt x="919" y="1141"/>
                  </a:lnTo>
                  <a:lnTo>
                    <a:pt x="919" y="1141"/>
                  </a:lnTo>
                  <a:lnTo>
                    <a:pt x="916" y="1139"/>
                  </a:lnTo>
                  <a:lnTo>
                    <a:pt x="916" y="1136"/>
                  </a:lnTo>
                  <a:lnTo>
                    <a:pt x="916" y="1136"/>
                  </a:lnTo>
                  <a:lnTo>
                    <a:pt x="916" y="1134"/>
                  </a:lnTo>
                  <a:lnTo>
                    <a:pt x="916" y="1131"/>
                  </a:lnTo>
                  <a:lnTo>
                    <a:pt x="916" y="1129"/>
                  </a:lnTo>
                  <a:lnTo>
                    <a:pt x="916" y="1127"/>
                  </a:lnTo>
                  <a:lnTo>
                    <a:pt x="916" y="1127"/>
                  </a:lnTo>
                  <a:lnTo>
                    <a:pt x="916" y="1124"/>
                  </a:lnTo>
                  <a:lnTo>
                    <a:pt x="916" y="1124"/>
                  </a:lnTo>
                  <a:lnTo>
                    <a:pt x="916" y="1122"/>
                  </a:lnTo>
                  <a:lnTo>
                    <a:pt x="916" y="1122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17"/>
                  </a:lnTo>
                  <a:lnTo>
                    <a:pt x="916" y="1117"/>
                  </a:lnTo>
                  <a:lnTo>
                    <a:pt x="916" y="1115"/>
                  </a:lnTo>
                  <a:lnTo>
                    <a:pt x="916" y="1115"/>
                  </a:lnTo>
                  <a:lnTo>
                    <a:pt x="914" y="1113"/>
                  </a:lnTo>
                  <a:lnTo>
                    <a:pt x="914" y="1110"/>
                  </a:lnTo>
                  <a:lnTo>
                    <a:pt x="914" y="1110"/>
                  </a:lnTo>
                  <a:lnTo>
                    <a:pt x="914" y="1108"/>
                  </a:lnTo>
                  <a:lnTo>
                    <a:pt x="912" y="1108"/>
                  </a:lnTo>
                  <a:lnTo>
                    <a:pt x="912" y="1103"/>
                  </a:lnTo>
                  <a:lnTo>
                    <a:pt x="912" y="1103"/>
                  </a:lnTo>
                  <a:lnTo>
                    <a:pt x="909" y="1103"/>
                  </a:lnTo>
                  <a:lnTo>
                    <a:pt x="909" y="1101"/>
                  </a:lnTo>
                  <a:lnTo>
                    <a:pt x="912" y="1101"/>
                  </a:lnTo>
                  <a:lnTo>
                    <a:pt x="909" y="1101"/>
                  </a:lnTo>
                  <a:lnTo>
                    <a:pt x="909" y="1098"/>
                  </a:lnTo>
                  <a:lnTo>
                    <a:pt x="909" y="1098"/>
                  </a:lnTo>
                  <a:lnTo>
                    <a:pt x="909" y="1098"/>
                  </a:lnTo>
                  <a:lnTo>
                    <a:pt x="907" y="1098"/>
                  </a:lnTo>
                  <a:lnTo>
                    <a:pt x="904" y="1096"/>
                  </a:lnTo>
                  <a:lnTo>
                    <a:pt x="904" y="1096"/>
                  </a:lnTo>
                  <a:lnTo>
                    <a:pt x="904" y="1096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89"/>
                  </a:lnTo>
                  <a:lnTo>
                    <a:pt x="900" y="1089"/>
                  </a:lnTo>
                  <a:lnTo>
                    <a:pt x="897" y="1086"/>
                  </a:lnTo>
                  <a:lnTo>
                    <a:pt x="897" y="1086"/>
                  </a:lnTo>
                  <a:lnTo>
                    <a:pt x="897" y="1086"/>
                  </a:lnTo>
                  <a:lnTo>
                    <a:pt x="897" y="1084"/>
                  </a:lnTo>
                  <a:lnTo>
                    <a:pt x="895" y="1084"/>
                  </a:lnTo>
                  <a:lnTo>
                    <a:pt x="893" y="1084"/>
                  </a:lnTo>
                  <a:lnTo>
                    <a:pt x="888" y="1082"/>
                  </a:lnTo>
                  <a:lnTo>
                    <a:pt x="885" y="1077"/>
                  </a:lnTo>
                  <a:lnTo>
                    <a:pt x="883" y="1075"/>
                  </a:lnTo>
                  <a:lnTo>
                    <a:pt x="883" y="1075"/>
                  </a:lnTo>
                  <a:lnTo>
                    <a:pt x="885" y="1070"/>
                  </a:lnTo>
                  <a:lnTo>
                    <a:pt x="885" y="1070"/>
                  </a:lnTo>
                  <a:lnTo>
                    <a:pt x="885" y="1068"/>
                  </a:lnTo>
                  <a:lnTo>
                    <a:pt x="885" y="1065"/>
                  </a:lnTo>
                  <a:lnTo>
                    <a:pt x="883" y="1063"/>
                  </a:lnTo>
                  <a:lnTo>
                    <a:pt x="881" y="1063"/>
                  </a:lnTo>
                  <a:lnTo>
                    <a:pt x="881" y="1065"/>
                  </a:lnTo>
                  <a:lnTo>
                    <a:pt x="881" y="1065"/>
                  </a:lnTo>
                  <a:lnTo>
                    <a:pt x="881" y="1068"/>
                  </a:lnTo>
                  <a:lnTo>
                    <a:pt x="878" y="1068"/>
                  </a:lnTo>
                  <a:lnTo>
                    <a:pt x="878" y="1068"/>
                  </a:lnTo>
                  <a:lnTo>
                    <a:pt x="876" y="1065"/>
                  </a:lnTo>
                  <a:lnTo>
                    <a:pt x="876" y="1065"/>
                  </a:lnTo>
                  <a:lnTo>
                    <a:pt x="874" y="1063"/>
                  </a:lnTo>
                  <a:lnTo>
                    <a:pt x="874" y="1065"/>
                  </a:lnTo>
                  <a:lnTo>
                    <a:pt x="871" y="1065"/>
                  </a:lnTo>
                  <a:lnTo>
                    <a:pt x="871" y="1065"/>
                  </a:lnTo>
                  <a:lnTo>
                    <a:pt x="871" y="1063"/>
                  </a:lnTo>
                  <a:lnTo>
                    <a:pt x="871" y="1063"/>
                  </a:lnTo>
                  <a:lnTo>
                    <a:pt x="869" y="1065"/>
                  </a:lnTo>
                  <a:lnTo>
                    <a:pt x="869" y="1068"/>
                  </a:lnTo>
                  <a:lnTo>
                    <a:pt x="869" y="1070"/>
                  </a:lnTo>
                  <a:lnTo>
                    <a:pt x="867" y="1075"/>
                  </a:lnTo>
                  <a:lnTo>
                    <a:pt x="864" y="1075"/>
                  </a:lnTo>
                  <a:lnTo>
                    <a:pt x="864" y="1075"/>
                  </a:lnTo>
                  <a:lnTo>
                    <a:pt x="867" y="1070"/>
                  </a:lnTo>
                  <a:lnTo>
                    <a:pt x="864" y="1070"/>
                  </a:lnTo>
                  <a:lnTo>
                    <a:pt x="864" y="1068"/>
                  </a:lnTo>
                  <a:lnTo>
                    <a:pt x="864" y="1068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7" y="1065"/>
                  </a:lnTo>
                  <a:lnTo>
                    <a:pt x="867" y="1065"/>
                  </a:lnTo>
                  <a:lnTo>
                    <a:pt x="867" y="1065"/>
                  </a:lnTo>
                  <a:lnTo>
                    <a:pt x="867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5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0"/>
                  </a:lnTo>
                  <a:lnTo>
                    <a:pt x="862" y="1060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5"/>
                  </a:lnTo>
                  <a:lnTo>
                    <a:pt x="859" y="1068"/>
                  </a:lnTo>
                  <a:lnTo>
                    <a:pt x="859" y="1070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5"/>
                  </a:lnTo>
                  <a:lnTo>
                    <a:pt x="859" y="1065"/>
                  </a:lnTo>
                  <a:lnTo>
                    <a:pt x="857" y="1063"/>
                  </a:lnTo>
                  <a:lnTo>
                    <a:pt x="859" y="1060"/>
                  </a:lnTo>
                  <a:lnTo>
                    <a:pt x="859" y="1060"/>
                  </a:lnTo>
                  <a:lnTo>
                    <a:pt x="862" y="1058"/>
                  </a:lnTo>
                  <a:lnTo>
                    <a:pt x="862" y="1058"/>
                  </a:lnTo>
                  <a:lnTo>
                    <a:pt x="862" y="1058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3"/>
                  </a:lnTo>
                  <a:lnTo>
                    <a:pt x="862" y="1053"/>
                  </a:lnTo>
                  <a:lnTo>
                    <a:pt x="864" y="1053"/>
                  </a:lnTo>
                  <a:lnTo>
                    <a:pt x="864" y="1053"/>
                  </a:lnTo>
                  <a:lnTo>
                    <a:pt x="864" y="1051"/>
                  </a:lnTo>
                  <a:lnTo>
                    <a:pt x="864" y="1051"/>
                  </a:lnTo>
                  <a:lnTo>
                    <a:pt x="862" y="1051"/>
                  </a:lnTo>
                  <a:lnTo>
                    <a:pt x="862" y="1049"/>
                  </a:lnTo>
                  <a:lnTo>
                    <a:pt x="862" y="1049"/>
                  </a:lnTo>
                  <a:lnTo>
                    <a:pt x="859" y="1049"/>
                  </a:lnTo>
                  <a:lnTo>
                    <a:pt x="859" y="1046"/>
                  </a:lnTo>
                  <a:lnTo>
                    <a:pt x="859" y="1046"/>
                  </a:lnTo>
                  <a:lnTo>
                    <a:pt x="841" y="1051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6"/>
                  </a:lnTo>
                  <a:lnTo>
                    <a:pt x="838" y="1056"/>
                  </a:lnTo>
                  <a:lnTo>
                    <a:pt x="841" y="1056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60"/>
                  </a:lnTo>
                  <a:lnTo>
                    <a:pt x="841" y="1060"/>
                  </a:lnTo>
                  <a:lnTo>
                    <a:pt x="843" y="1060"/>
                  </a:lnTo>
                  <a:lnTo>
                    <a:pt x="843" y="1060"/>
                  </a:lnTo>
                  <a:lnTo>
                    <a:pt x="843" y="1060"/>
                  </a:lnTo>
                  <a:lnTo>
                    <a:pt x="852" y="1060"/>
                  </a:lnTo>
                  <a:lnTo>
                    <a:pt x="852" y="1060"/>
                  </a:lnTo>
                  <a:lnTo>
                    <a:pt x="855" y="1060"/>
                  </a:lnTo>
                  <a:lnTo>
                    <a:pt x="857" y="1058"/>
                  </a:lnTo>
                  <a:lnTo>
                    <a:pt x="857" y="1058"/>
                  </a:lnTo>
                  <a:lnTo>
                    <a:pt x="857" y="1060"/>
                  </a:lnTo>
                  <a:lnTo>
                    <a:pt x="855" y="1060"/>
                  </a:lnTo>
                  <a:lnTo>
                    <a:pt x="855" y="1063"/>
                  </a:lnTo>
                  <a:lnTo>
                    <a:pt x="852" y="1060"/>
                  </a:lnTo>
                  <a:lnTo>
                    <a:pt x="852" y="1060"/>
                  </a:lnTo>
                  <a:lnTo>
                    <a:pt x="848" y="1060"/>
                  </a:lnTo>
                  <a:lnTo>
                    <a:pt x="848" y="1060"/>
                  </a:lnTo>
                  <a:lnTo>
                    <a:pt x="845" y="1060"/>
                  </a:lnTo>
                  <a:lnTo>
                    <a:pt x="845" y="1060"/>
                  </a:lnTo>
                  <a:lnTo>
                    <a:pt x="845" y="1060"/>
                  </a:lnTo>
                  <a:lnTo>
                    <a:pt x="843" y="1063"/>
                  </a:lnTo>
                  <a:lnTo>
                    <a:pt x="841" y="1063"/>
                  </a:lnTo>
                  <a:lnTo>
                    <a:pt x="841" y="1063"/>
                  </a:lnTo>
                  <a:lnTo>
                    <a:pt x="841" y="1065"/>
                  </a:lnTo>
                  <a:lnTo>
                    <a:pt x="841" y="1065"/>
                  </a:lnTo>
                  <a:lnTo>
                    <a:pt x="841" y="1068"/>
                  </a:lnTo>
                  <a:lnTo>
                    <a:pt x="838" y="1068"/>
                  </a:lnTo>
                  <a:lnTo>
                    <a:pt x="838" y="1068"/>
                  </a:lnTo>
                  <a:lnTo>
                    <a:pt x="838" y="1070"/>
                  </a:lnTo>
                  <a:lnTo>
                    <a:pt x="841" y="1070"/>
                  </a:lnTo>
                  <a:lnTo>
                    <a:pt x="841" y="1070"/>
                  </a:lnTo>
                  <a:lnTo>
                    <a:pt x="841" y="1072"/>
                  </a:lnTo>
                  <a:lnTo>
                    <a:pt x="838" y="1072"/>
                  </a:lnTo>
                  <a:lnTo>
                    <a:pt x="833" y="1072"/>
                  </a:lnTo>
                  <a:lnTo>
                    <a:pt x="833" y="1072"/>
                  </a:lnTo>
                  <a:lnTo>
                    <a:pt x="831" y="1075"/>
                  </a:lnTo>
                  <a:lnTo>
                    <a:pt x="831" y="1075"/>
                  </a:lnTo>
                  <a:lnTo>
                    <a:pt x="831" y="1075"/>
                  </a:lnTo>
                  <a:lnTo>
                    <a:pt x="831" y="1077"/>
                  </a:lnTo>
                  <a:lnTo>
                    <a:pt x="831" y="1077"/>
                  </a:lnTo>
                  <a:lnTo>
                    <a:pt x="829" y="1077"/>
                  </a:lnTo>
                  <a:lnTo>
                    <a:pt x="829" y="1077"/>
                  </a:lnTo>
                  <a:lnTo>
                    <a:pt x="829" y="1077"/>
                  </a:lnTo>
                  <a:lnTo>
                    <a:pt x="829" y="1079"/>
                  </a:lnTo>
                  <a:lnTo>
                    <a:pt x="829" y="1079"/>
                  </a:lnTo>
                  <a:lnTo>
                    <a:pt x="826" y="1082"/>
                  </a:lnTo>
                  <a:lnTo>
                    <a:pt x="826" y="1082"/>
                  </a:lnTo>
                  <a:lnTo>
                    <a:pt x="826" y="1082"/>
                  </a:lnTo>
                  <a:lnTo>
                    <a:pt x="824" y="1082"/>
                  </a:lnTo>
                  <a:lnTo>
                    <a:pt x="824" y="1082"/>
                  </a:lnTo>
                  <a:lnTo>
                    <a:pt x="822" y="1084"/>
                  </a:lnTo>
                  <a:lnTo>
                    <a:pt x="822" y="1084"/>
                  </a:lnTo>
                  <a:lnTo>
                    <a:pt x="822" y="1084"/>
                  </a:lnTo>
                  <a:lnTo>
                    <a:pt x="824" y="1084"/>
                  </a:lnTo>
                  <a:lnTo>
                    <a:pt x="824" y="1084"/>
                  </a:lnTo>
                  <a:lnTo>
                    <a:pt x="824" y="1086"/>
                  </a:lnTo>
                  <a:lnTo>
                    <a:pt x="822" y="1086"/>
                  </a:lnTo>
                  <a:lnTo>
                    <a:pt x="822" y="1089"/>
                  </a:lnTo>
                  <a:lnTo>
                    <a:pt x="822" y="1089"/>
                  </a:lnTo>
                  <a:lnTo>
                    <a:pt x="824" y="1089"/>
                  </a:lnTo>
                  <a:lnTo>
                    <a:pt x="824" y="1089"/>
                  </a:lnTo>
                  <a:lnTo>
                    <a:pt x="826" y="1091"/>
                  </a:lnTo>
                  <a:lnTo>
                    <a:pt x="826" y="1091"/>
                  </a:lnTo>
                  <a:lnTo>
                    <a:pt x="829" y="1091"/>
                  </a:lnTo>
                  <a:lnTo>
                    <a:pt x="831" y="1091"/>
                  </a:lnTo>
                  <a:lnTo>
                    <a:pt x="831" y="1094"/>
                  </a:lnTo>
                  <a:lnTo>
                    <a:pt x="836" y="1094"/>
                  </a:lnTo>
                  <a:lnTo>
                    <a:pt x="836" y="1091"/>
                  </a:lnTo>
                  <a:lnTo>
                    <a:pt x="836" y="1091"/>
                  </a:lnTo>
                  <a:lnTo>
                    <a:pt x="838" y="1091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6"/>
                  </a:lnTo>
                  <a:lnTo>
                    <a:pt x="836" y="1096"/>
                  </a:lnTo>
                  <a:lnTo>
                    <a:pt x="836" y="1096"/>
                  </a:lnTo>
                  <a:lnTo>
                    <a:pt x="833" y="1096"/>
                  </a:lnTo>
                  <a:lnTo>
                    <a:pt x="833" y="1098"/>
                  </a:lnTo>
                  <a:lnTo>
                    <a:pt x="833" y="1098"/>
                  </a:lnTo>
                  <a:lnTo>
                    <a:pt x="833" y="1098"/>
                  </a:lnTo>
                  <a:lnTo>
                    <a:pt x="836" y="1101"/>
                  </a:lnTo>
                  <a:lnTo>
                    <a:pt x="836" y="1101"/>
                  </a:lnTo>
                  <a:lnTo>
                    <a:pt x="836" y="1101"/>
                  </a:lnTo>
                  <a:lnTo>
                    <a:pt x="836" y="1103"/>
                  </a:lnTo>
                  <a:lnTo>
                    <a:pt x="838" y="1103"/>
                  </a:lnTo>
                  <a:lnTo>
                    <a:pt x="838" y="1103"/>
                  </a:lnTo>
                  <a:lnTo>
                    <a:pt x="836" y="1103"/>
                  </a:lnTo>
                  <a:lnTo>
                    <a:pt x="836" y="1103"/>
                  </a:lnTo>
                  <a:lnTo>
                    <a:pt x="836" y="1105"/>
                  </a:lnTo>
                  <a:lnTo>
                    <a:pt x="833" y="1105"/>
                  </a:lnTo>
                  <a:lnTo>
                    <a:pt x="833" y="1105"/>
                  </a:lnTo>
                  <a:lnTo>
                    <a:pt x="836" y="1105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1" y="1110"/>
                  </a:lnTo>
                  <a:lnTo>
                    <a:pt x="826" y="1105"/>
                  </a:lnTo>
                  <a:lnTo>
                    <a:pt x="824" y="1103"/>
                  </a:lnTo>
                  <a:lnTo>
                    <a:pt x="824" y="1103"/>
                  </a:lnTo>
                  <a:lnTo>
                    <a:pt x="824" y="1103"/>
                  </a:lnTo>
                  <a:lnTo>
                    <a:pt x="824" y="1101"/>
                  </a:lnTo>
                  <a:lnTo>
                    <a:pt x="822" y="1101"/>
                  </a:lnTo>
                  <a:lnTo>
                    <a:pt x="817" y="1101"/>
                  </a:lnTo>
                  <a:lnTo>
                    <a:pt x="815" y="1103"/>
                  </a:lnTo>
                  <a:lnTo>
                    <a:pt x="815" y="1103"/>
                  </a:lnTo>
                  <a:lnTo>
                    <a:pt x="815" y="1105"/>
                  </a:lnTo>
                  <a:lnTo>
                    <a:pt x="812" y="1108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07" y="1110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10" y="1115"/>
                  </a:lnTo>
                  <a:lnTo>
                    <a:pt x="807" y="1117"/>
                  </a:lnTo>
                  <a:lnTo>
                    <a:pt x="807" y="1120"/>
                  </a:lnTo>
                  <a:lnTo>
                    <a:pt x="807" y="1120"/>
                  </a:lnTo>
                  <a:lnTo>
                    <a:pt x="810" y="1122"/>
                  </a:lnTo>
                  <a:lnTo>
                    <a:pt x="810" y="1124"/>
                  </a:lnTo>
                  <a:lnTo>
                    <a:pt x="810" y="1124"/>
                  </a:lnTo>
                  <a:lnTo>
                    <a:pt x="810" y="1124"/>
                  </a:lnTo>
                  <a:lnTo>
                    <a:pt x="810" y="1122"/>
                  </a:lnTo>
                  <a:lnTo>
                    <a:pt x="807" y="1122"/>
                  </a:lnTo>
                  <a:lnTo>
                    <a:pt x="807" y="1124"/>
                  </a:lnTo>
                  <a:lnTo>
                    <a:pt x="805" y="1124"/>
                  </a:lnTo>
                  <a:lnTo>
                    <a:pt x="805" y="1124"/>
                  </a:lnTo>
                  <a:lnTo>
                    <a:pt x="805" y="1127"/>
                  </a:lnTo>
                  <a:lnTo>
                    <a:pt x="807" y="1127"/>
                  </a:lnTo>
                  <a:lnTo>
                    <a:pt x="807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0" y="1131"/>
                  </a:lnTo>
                  <a:lnTo>
                    <a:pt x="810" y="1134"/>
                  </a:lnTo>
                  <a:lnTo>
                    <a:pt x="810" y="1134"/>
                  </a:lnTo>
                  <a:lnTo>
                    <a:pt x="807" y="1134"/>
                  </a:lnTo>
                  <a:lnTo>
                    <a:pt x="807" y="1134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9"/>
                  </a:lnTo>
                  <a:lnTo>
                    <a:pt x="807" y="1139"/>
                  </a:lnTo>
                  <a:lnTo>
                    <a:pt x="807" y="1139"/>
                  </a:lnTo>
                  <a:lnTo>
                    <a:pt x="807" y="1143"/>
                  </a:lnTo>
                  <a:lnTo>
                    <a:pt x="807" y="1146"/>
                  </a:lnTo>
                  <a:lnTo>
                    <a:pt x="805" y="1150"/>
                  </a:lnTo>
                  <a:lnTo>
                    <a:pt x="805" y="1153"/>
                  </a:lnTo>
                  <a:lnTo>
                    <a:pt x="805" y="1155"/>
                  </a:lnTo>
                  <a:lnTo>
                    <a:pt x="807" y="1158"/>
                  </a:lnTo>
                  <a:lnTo>
                    <a:pt x="810" y="1160"/>
                  </a:lnTo>
                  <a:lnTo>
                    <a:pt x="812" y="1160"/>
                  </a:lnTo>
                  <a:lnTo>
                    <a:pt x="812" y="1162"/>
                  </a:lnTo>
                  <a:lnTo>
                    <a:pt x="812" y="1162"/>
                  </a:lnTo>
                  <a:lnTo>
                    <a:pt x="812" y="1165"/>
                  </a:lnTo>
                  <a:lnTo>
                    <a:pt x="815" y="1167"/>
                  </a:lnTo>
                  <a:lnTo>
                    <a:pt x="817" y="1169"/>
                  </a:lnTo>
                  <a:lnTo>
                    <a:pt x="819" y="1169"/>
                  </a:lnTo>
                  <a:lnTo>
                    <a:pt x="822" y="1169"/>
                  </a:lnTo>
                  <a:lnTo>
                    <a:pt x="819" y="1169"/>
                  </a:lnTo>
                  <a:lnTo>
                    <a:pt x="822" y="1169"/>
                  </a:lnTo>
                  <a:lnTo>
                    <a:pt x="822" y="1167"/>
                  </a:lnTo>
                  <a:lnTo>
                    <a:pt x="829" y="1162"/>
                  </a:lnTo>
                  <a:lnTo>
                    <a:pt x="831" y="1162"/>
                  </a:lnTo>
                  <a:lnTo>
                    <a:pt x="831" y="1162"/>
                  </a:lnTo>
                  <a:lnTo>
                    <a:pt x="829" y="1162"/>
                  </a:lnTo>
                  <a:lnTo>
                    <a:pt x="829" y="1165"/>
                  </a:lnTo>
                  <a:lnTo>
                    <a:pt x="826" y="1165"/>
                  </a:lnTo>
                  <a:lnTo>
                    <a:pt x="826" y="1165"/>
                  </a:lnTo>
                  <a:lnTo>
                    <a:pt x="824" y="1169"/>
                  </a:lnTo>
                  <a:lnTo>
                    <a:pt x="824" y="1169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9" y="1174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26" y="1174"/>
                  </a:lnTo>
                  <a:lnTo>
                    <a:pt x="824" y="1174"/>
                  </a:lnTo>
                  <a:lnTo>
                    <a:pt x="824" y="1172"/>
                  </a:lnTo>
                  <a:lnTo>
                    <a:pt x="822" y="1174"/>
                  </a:lnTo>
                  <a:lnTo>
                    <a:pt x="822" y="1174"/>
                  </a:lnTo>
                  <a:lnTo>
                    <a:pt x="822" y="1176"/>
                  </a:lnTo>
                  <a:lnTo>
                    <a:pt x="822" y="1176"/>
                  </a:lnTo>
                  <a:lnTo>
                    <a:pt x="822" y="1179"/>
                  </a:lnTo>
                  <a:lnTo>
                    <a:pt x="819" y="1179"/>
                  </a:lnTo>
                  <a:lnTo>
                    <a:pt x="819" y="1179"/>
                  </a:lnTo>
                  <a:lnTo>
                    <a:pt x="819" y="1176"/>
                  </a:lnTo>
                  <a:lnTo>
                    <a:pt x="819" y="1176"/>
                  </a:lnTo>
                  <a:lnTo>
                    <a:pt x="819" y="1174"/>
                  </a:lnTo>
                  <a:lnTo>
                    <a:pt x="819" y="1174"/>
                  </a:lnTo>
                  <a:lnTo>
                    <a:pt x="817" y="1176"/>
                  </a:lnTo>
                  <a:lnTo>
                    <a:pt x="817" y="1179"/>
                  </a:lnTo>
                  <a:lnTo>
                    <a:pt x="817" y="1184"/>
                  </a:lnTo>
                  <a:lnTo>
                    <a:pt x="817" y="1186"/>
                  </a:lnTo>
                  <a:lnTo>
                    <a:pt x="817" y="1188"/>
                  </a:lnTo>
                  <a:lnTo>
                    <a:pt x="817" y="1188"/>
                  </a:lnTo>
                  <a:lnTo>
                    <a:pt x="815" y="1191"/>
                  </a:lnTo>
                  <a:lnTo>
                    <a:pt x="815" y="1191"/>
                  </a:lnTo>
                  <a:lnTo>
                    <a:pt x="815" y="1188"/>
                  </a:lnTo>
                  <a:lnTo>
                    <a:pt x="815" y="1188"/>
                  </a:lnTo>
                  <a:lnTo>
                    <a:pt x="812" y="1191"/>
                  </a:lnTo>
                  <a:lnTo>
                    <a:pt x="810" y="1193"/>
                  </a:lnTo>
                  <a:lnTo>
                    <a:pt x="810" y="1195"/>
                  </a:lnTo>
                  <a:lnTo>
                    <a:pt x="810" y="1198"/>
                  </a:lnTo>
                  <a:lnTo>
                    <a:pt x="810" y="1205"/>
                  </a:lnTo>
                  <a:lnTo>
                    <a:pt x="810" y="1207"/>
                  </a:lnTo>
                  <a:lnTo>
                    <a:pt x="812" y="1210"/>
                  </a:lnTo>
                  <a:lnTo>
                    <a:pt x="812" y="1212"/>
                  </a:lnTo>
                  <a:lnTo>
                    <a:pt x="812" y="1212"/>
                  </a:lnTo>
                  <a:lnTo>
                    <a:pt x="812" y="1214"/>
                  </a:lnTo>
                  <a:lnTo>
                    <a:pt x="812" y="1214"/>
                  </a:lnTo>
                  <a:lnTo>
                    <a:pt x="812" y="1214"/>
                  </a:lnTo>
                  <a:lnTo>
                    <a:pt x="812" y="1217"/>
                  </a:lnTo>
                  <a:lnTo>
                    <a:pt x="822" y="1229"/>
                  </a:lnTo>
                  <a:lnTo>
                    <a:pt x="822" y="1229"/>
                  </a:lnTo>
                  <a:lnTo>
                    <a:pt x="822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6" y="1229"/>
                  </a:lnTo>
                  <a:lnTo>
                    <a:pt x="826" y="1231"/>
                  </a:lnTo>
                  <a:lnTo>
                    <a:pt x="826" y="1231"/>
                  </a:lnTo>
                  <a:lnTo>
                    <a:pt x="826" y="1231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6"/>
                  </a:lnTo>
                  <a:lnTo>
                    <a:pt x="826" y="1236"/>
                  </a:lnTo>
                  <a:lnTo>
                    <a:pt x="826" y="1238"/>
                  </a:lnTo>
                  <a:lnTo>
                    <a:pt x="826" y="1238"/>
                  </a:lnTo>
                  <a:lnTo>
                    <a:pt x="824" y="1236"/>
                  </a:lnTo>
                  <a:lnTo>
                    <a:pt x="824" y="1236"/>
                  </a:lnTo>
                  <a:lnTo>
                    <a:pt x="824" y="1238"/>
                  </a:lnTo>
                  <a:lnTo>
                    <a:pt x="824" y="1238"/>
                  </a:lnTo>
                  <a:lnTo>
                    <a:pt x="826" y="1238"/>
                  </a:lnTo>
                  <a:lnTo>
                    <a:pt x="829" y="1240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3" y="1243"/>
                  </a:lnTo>
                  <a:lnTo>
                    <a:pt x="833" y="1245"/>
                  </a:lnTo>
                  <a:lnTo>
                    <a:pt x="836" y="1245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5"/>
                  </a:lnTo>
                  <a:lnTo>
                    <a:pt x="836" y="1245"/>
                  </a:lnTo>
                  <a:lnTo>
                    <a:pt x="836" y="1247"/>
                  </a:lnTo>
                  <a:lnTo>
                    <a:pt x="838" y="1247"/>
                  </a:lnTo>
                  <a:lnTo>
                    <a:pt x="838" y="1245"/>
                  </a:lnTo>
                  <a:lnTo>
                    <a:pt x="838" y="1245"/>
                  </a:lnTo>
                  <a:lnTo>
                    <a:pt x="838" y="1243"/>
                  </a:lnTo>
                  <a:lnTo>
                    <a:pt x="838" y="1243"/>
                  </a:lnTo>
                  <a:lnTo>
                    <a:pt x="841" y="1243"/>
                  </a:lnTo>
                  <a:lnTo>
                    <a:pt x="841" y="1243"/>
                  </a:lnTo>
                  <a:lnTo>
                    <a:pt x="843" y="1247"/>
                  </a:lnTo>
                  <a:lnTo>
                    <a:pt x="845" y="1247"/>
                  </a:lnTo>
                  <a:lnTo>
                    <a:pt x="845" y="1247"/>
                  </a:lnTo>
                  <a:lnTo>
                    <a:pt x="848" y="1250"/>
                  </a:lnTo>
                  <a:lnTo>
                    <a:pt x="848" y="1250"/>
                  </a:lnTo>
                  <a:lnTo>
                    <a:pt x="850" y="1252"/>
                  </a:lnTo>
                  <a:lnTo>
                    <a:pt x="855" y="1255"/>
                  </a:lnTo>
                  <a:lnTo>
                    <a:pt x="857" y="1255"/>
                  </a:lnTo>
                  <a:lnTo>
                    <a:pt x="857" y="1255"/>
                  </a:lnTo>
                  <a:lnTo>
                    <a:pt x="857" y="1257"/>
                  </a:lnTo>
                  <a:lnTo>
                    <a:pt x="859" y="1257"/>
                  </a:lnTo>
                  <a:lnTo>
                    <a:pt x="859" y="1257"/>
                  </a:lnTo>
                  <a:lnTo>
                    <a:pt x="862" y="1257"/>
                  </a:lnTo>
                  <a:lnTo>
                    <a:pt x="864" y="1257"/>
                  </a:lnTo>
                  <a:lnTo>
                    <a:pt x="862" y="1257"/>
                  </a:lnTo>
                  <a:lnTo>
                    <a:pt x="864" y="1257"/>
                  </a:lnTo>
                  <a:lnTo>
                    <a:pt x="864" y="1257"/>
                  </a:lnTo>
                  <a:lnTo>
                    <a:pt x="864" y="1257"/>
                  </a:lnTo>
                  <a:lnTo>
                    <a:pt x="864" y="1259"/>
                  </a:lnTo>
                  <a:lnTo>
                    <a:pt x="864" y="1259"/>
                  </a:lnTo>
                  <a:lnTo>
                    <a:pt x="867" y="1259"/>
                  </a:lnTo>
                  <a:lnTo>
                    <a:pt x="869" y="1259"/>
                  </a:lnTo>
                  <a:lnTo>
                    <a:pt x="871" y="1259"/>
                  </a:lnTo>
                  <a:lnTo>
                    <a:pt x="871" y="1259"/>
                  </a:lnTo>
                  <a:lnTo>
                    <a:pt x="871" y="1257"/>
                  </a:lnTo>
                  <a:lnTo>
                    <a:pt x="871" y="1255"/>
                  </a:lnTo>
                  <a:lnTo>
                    <a:pt x="871" y="1255"/>
                  </a:lnTo>
                  <a:lnTo>
                    <a:pt x="871" y="1252"/>
                  </a:lnTo>
                  <a:lnTo>
                    <a:pt x="871" y="1252"/>
                  </a:lnTo>
                  <a:lnTo>
                    <a:pt x="874" y="1250"/>
                  </a:lnTo>
                  <a:lnTo>
                    <a:pt x="874" y="1252"/>
                  </a:lnTo>
                  <a:lnTo>
                    <a:pt x="874" y="1252"/>
                  </a:lnTo>
                  <a:lnTo>
                    <a:pt x="874" y="1252"/>
                  </a:lnTo>
                  <a:lnTo>
                    <a:pt x="876" y="1252"/>
                  </a:lnTo>
                  <a:lnTo>
                    <a:pt x="876" y="1255"/>
                  </a:lnTo>
                  <a:lnTo>
                    <a:pt x="876" y="1255"/>
                  </a:lnTo>
                  <a:lnTo>
                    <a:pt x="876" y="1255"/>
                  </a:lnTo>
                  <a:lnTo>
                    <a:pt x="876" y="1252"/>
                  </a:lnTo>
                  <a:lnTo>
                    <a:pt x="876" y="1252"/>
                  </a:lnTo>
                  <a:lnTo>
                    <a:pt x="876" y="1252"/>
                  </a:lnTo>
                  <a:lnTo>
                    <a:pt x="876" y="1255"/>
                  </a:lnTo>
                  <a:lnTo>
                    <a:pt x="878" y="1255"/>
                  </a:lnTo>
                  <a:lnTo>
                    <a:pt x="878" y="1255"/>
                  </a:lnTo>
                  <a:lnTo>
                    <a:pt x="878" y="1257"/>
                  </a:lnTo>
                  <a:lnTo>
                    <a:pt x="878" y="1257"/>
                  </a:lnTo>
                  <a:lnTo>
                    <a:pt x="878" y="1257"/>
                  </a:lnTo>
                  <a:lnTo>
                    <a:pt x="878" y="1259"/>
                  </a:lnTo>
                  <a:lnTo>
                    <a:pt x="881" y="1264"/>
                  </a:lnTo>
                  <a:lnTo>
                    <a:pt x="883" y="1264"/>
                  </a:lnTo>
                  <a:lnTo>
                    <a:pt x="883" y="1266"/>
                  </a:lnTo>
                  <a:lnTo>
                    <a:pt x="883" y="1266"/>
                  </a:lnTo>
                  <a:lnTo>
                    <a:pt x="885" y="1269"/>
                  </a:lnTo>
                  <a:lnTo>
                    <a:pt x="885" y="1269"/>
                  </a:lnTo>
                  <a:lnTo>
                    <a:pt x="893" y="1271"/>
                  </a:lnTo>
                  <a:lnTo>
                    <a:pt x="897" y="1269"/>
                  </a:lnTo>
                  <a:lnTo>
                    <a:pt x="900" y="1271"/>
                  </a:lnTo>
                  <a:lnTo>
                    <a:pt x="900" y="1269"/>
                  </a:lnTo>
                  <a:lnTo>
                    <a:pt x="902" y="1269"/>
                  </a:lnTo>
                  <a:lnTo>
                    <a:pt x="900" y="1266"/>
                  </a:lnTo>
                  <a:lnTo>
                    <a:pt x="900" y="1266"/>
                  </a:lnTo>
                  <a:lnTo>
                    <a:pt x="900" y="1266"/>
                  </a:lnTo>
                  <a:lnTo>
                    <a:pt x="902" y="1264"/>
                  </a:lnTo>
                  <a:lnTo>
                    <a:pt x="902" y="1264"/>
                  </a:lnTo>
                  <a:lnTo>
                    <a:pt x="902" y="1264"/>
                  </a:lnTo>
                  <a:lnTo>
                    <a:pt x="902" y="1266"/>
                  </a:lnTo>
                  <a:lnTo>
                    <a:pt x="902" y="1266"/>
                  </a:lnTo>
                  <a:lnTo>
                    <a:pt x="904" y="1266"/>
                  </a:lnTo>
                  <a:lnTo>
                    <a:pt x="904" y="1264"/>
                  </a:lnTo>
                  <a:lnTo>
                    <a:pt x="907" y="1262"/>
                  </a:lnTo>
                  <a:lnTo>
                    <a:pt x="907" y="126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9"/>
                  </a:lnTo>
                  <a:lnTo>
                    <a:pt x="912" y="1271"/>
                  </a:lnTo>
                  <a:lnTo>
                    <a:pt x="912" y="1273"/>
                  </a:lnTo>
                  <a:lnTo>
                    <a:pt x="912" y="1276"/>
                  </a:lnTo>
                  <a:lnTo>
                    <a:pt x="912" y="1276"/>
                  </a:lnTo>
                  <a:lnTo>
                    <a:pt x="914" y="1276"/>
                  </a:lnTo>
                  <a:lnTo>
                    <a:pt x="914" y="1276"/>
                  </a:lnTo>
                  <a:lnTo>
                    <a:pt x="916" y="1273"/>
                  </a:lnTo>
                  <a:lnTo>
                    <a:pt x="919" y="1273"/>
                  </a:lnTo>
                  <a:lnTo>
                    <a:pt x="916" y="1276"/>
                  </a:lnTo>
                  <a:lnTo>
                    <a:pt x="916" y="1276"/>
                  </a:lnTo>
                  <a:lnTo>
                    <a:pt x="916" y="1278"/>
                  </a:lnTo>
                  <a:lnTo>
                    <a:pt x="914" y="1278"/>
                  </a:lnTo>
                  <a:lnTo>
                    <a:pt x="912" y="1281"/>
                  </a:lnTo>
                  <a:lnTo>
                    <a:pt x="912" y="1283"/>
                  </a:lnTo>
                  <a:lnTo>
                    <a:pt x="909" y="1283"/>
                  </a:lnTo>
                  <a:lnTo>
                    <a:pt x="909" y="1285"/>
                  </a:lnTo>
                  <a:lnTo>
                    <a:pt x="909" y="1283"/>
                  </a:lnTo>
                  <a:lnTo>
                    <a:pt x="912" y="1283"/>
                  </a:lnTo>
                  <a:lnTo>
                    <a:pt x="912" y="1283"/>
                  </a:lnTo>
                  <a:lnTo>
                    <a:pt x="912" y="1283"/>
                  </a:lnTo>
                  <a:lnTo>
                    <a:pt x="909" y="1285"/>
                  </a:lnTo>
                  <a:lnTo>
                    <a:pt x="909" y="1288"/>
                  </a:lnTo>
                  <a:lnTo>
                    <a:pt x="907" y="1290"/>
                  </a:lnTo>
                  <a:lnTo>
                    <a:pt x="907" y="1290"/>
                  </a:lnTo>
                  <a:lnTo>
                    <a:pt x="907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0"/>
                  </a:lnTo>
                  <a:lnTo>
                    <a:pt x="904" y="1290"/>
                  </a:lnTo>
                  <a:lnTo>
                    <a:pt x="904" y="1288"/>
                  </a:lnTo>
                  <a:lnTo>
                    <a:pt x="904" y="1288"/>
                  </a:lnTo>
                  <a:lnTo>
                    <a:pt x="904" y="1290"/>
                  </a:lnTo>
                  <a:lnTo>
                    <a:pt x="902" y="1290"/>
                  </a:lnTo>
                  <a:lnTo>
                    <a:pt x="902" y="1288"/>
                  </a:lnTo>
                  <a:lnTo>
                    <a:pt x="902" y="1288"/>
                  </a:lnTo>
                  <a:lnTo>
                    <a:pt x="904" y="1288"/>
                  </a:lnTo>
                  <a:lnTo>
                    <a:pt x="904" y="1285"/>
                  </a:lnTo>
                  <a:lnTo>
                    <a:pt x="904" y="1285"/>
                  </a:lnTo>
                  <a:lnTo>
                    <a:pt x="902" y="1285"/>
                  </a:lnTo>
                  <a:lnTo>
                    <a:pt x="902" y="1285"/>
                  </a:lnTo>
                  <a:lnTo>
                    <a:pt x="904" y="1281"/>
                  </a:lnTo>
                  <a:lnTo>
                    <a:pt x="904" y="1281"/>
                  </a:lnTo>
                  <a:lnTo>
                    <a:pt x="907" y="1278"/>
                  </a:lnTo>
                  <a:lnTo>
                    <a:pt x="907" y="1278"/>
                  </a:lnTo>
                  <a:lnTo>
                    <a:pt x="907" y="1276"/>
                  </a:lnTo>
                  <a:lnTo>
                    <a:pt x="909" y="1276"/>
                  </a:lnTo>
                  <a:lnTo>
                    <a:pt x="909" y="1276"/>
                  </a:lnTo>
                  <a:lnTo>
                    <a:pt x="909" y="1273"/>
                  </a:lnTo>
                  <a:lnTo>
                    <a:pt x="909" y="1273"/>
                  </a:lnTo>
                  <a:lnTo>
                    <a:pt x="912" y="1273"/>
                  </a:lnTo>
                  <a:lnTo>
                    <a:pt x="912" y="1269"/>
                  </a:lnTo>
                  <a:lnTo>
                    <a:pt x="912" y="1269"/>
                  </a:lnTo>
                  <a:lnTo>
                    <a:pt x="909" y="1269"/>
                  </a:lnTo>
                  <a:lnTo>
                    <a:pt x="907" y="1271"/>
                  </a:lnTo>
                  <a:lnTo>
                    <a:pt x="904" y="1273"/>
                  </a:lnTo>
                  <a:lnTo>
                    <a:pt x="904" y="1276"/>
                  </a:lnTo>
                  <a:lnTo>
                    <a:pt x="904" y="1276"/>
                  </a:lnTo>
                  <a:lnTo>
                    <a:pt x="902" y="1278"/>
                  </a:lnTo>
                  <a:lnTo>
                    <a:pt x="902" y="1278"/>
                  </a:lnTo>
                  <a:lnTo>
                    <a:pt x="902" y="1278"/>
                  </a:lnTo>
                  <a:lnTo>
                    <a:pt x="900" y="1276"/>
                  </a:lnTo>
                  <a:lnTo>
                    <a:pt x="900" y="1276"/>
                  </a:lnTo>
                  <a:lnTo>
                    <a:pt x="897" y="1276"/>
                  </a:lnTo>
                  <a:lnTo>
                    <a:pt x="895" y="1278"/>
                  </a:lnTo>
                  <a:lnTo>
                    <a:pt x="890" y="1281"/>
                  </a:lnTo>
                  <a:lnTo>
                    <a:pt x="888" y="1281"/>
                  </a:lnTo>
                  <a:lnTo>
                    <a:pt x="888" y="1283"/>
                  </a:lnTo>
                  <a:lnTo>
                    <a:pt x="888" y="1283"/>
                  </a:lnTo>
                  <a:lnTo>
                    <a:pt x="890" y="1285"/>
                  </a:lnTo>
                  <a:lnTo>
                    <a:pt x="890" y="1285"/>
                  </a:lnTo>
                  <a:lnTo>
                    <a:pt x="888" y="1288"/>
                  </a:lnTo>
                  <a:lnTo>
                    <a:pt x="888" y="1288"/>
                  </a:lnTo>
                  <a:lnTo>
                    <a:pt x="890" y="1288"/>
                  </a:lnTo>
                  <a:lnTo>
                    <a:pt x="890" y="1290"/>
                  </a:lnTo>
                  <a:lnTo>
                    <a:pt x="890" y="1290"/>
                  </a:lnTo>
                  <a:lnTo>
                    <a:pt x="888" y="1292"/>
                  </a:lnTo>
                  <a:lnTo>
                    <a:pt x="888" y="1295"/>
                  </a:lnTo>
                  <a:lnTo>
                    <a:pt x="888" y="1295"/>
                  </a:lnTo>
                  <a:lnTo>
                    <a:pt x="890" y="1297"/>
                  </a:lnTo>
                  <a:lnTo>
                    <a:pt x="890" y="1297"/>
                  </a:lnTo>
                  <a:lnTo>
                    <a:pt x="895" y="1297"/>
                  </a:lnTo>
                  <a:lnTo>
                    <a:pt x="897" y="1295"/>
                  </a:lnTo>
                  <a:lnTo>
                    <a:pt x="900" y="1295"/>
                  </a:lnTo>
                  <a:lnTo>
                    <a:pt x="897" y="1297"/>
                  </a:lnTo>
                  <a:lnTo>
                    <a:pt x="897" y="1297"/>
                  </a:lnTo>
                  <a:lnTo>
                    <a:pt x="895" y="1297"/>
                  </a:lnTo>
                  <a:lnTo>
                    <a:pt x="895" y="1300"/>
                  </a:lnTo>
                  <a:lnTo>
                    <a:pt x="895" y="1300"/>
                  </a:lnTo>
                  <a:lnTo>
                    <a:pt x="895" y="1302"/>
                  </a:lnTo>
                  <a:lnTo>
                    <a:pt x="895" y="1302"/>
                  </a:lnTo>
                  <a:lnTo>
                    <a:pt x="895" y="1304"/>
                  </a:lnTo>
                  <a:lnTo>
                    <a:pt x="895" y="1304"/>
                  </a:lnTo>
                  <a:lnTo>
                    <a:pt x="893" y="1307"/>
                  </a:lnTo>
                  <a:lnTo>
                    <a:pt x="893" y="1307"/>
                  </a:lnTo>
                  <a:lnTo>
                    <a:pt x="890" y="1307"/>
                  </a:lnTo>
                  <a:lnTo>
                    <a:pt x="890" y="1307"/>
                  </a:lnTo>
                  <a:lnTo>
                    <a:pt x="890" y="1307"/>
                  </a:lnTo>
                  <a:lnTo>
                    <a:pt x="888" y="1309"/>
                  </a:lnTo>
                  <a:lnTo>
                    <a:pt x="888" y="1311"/>
                  </a:lnTo>
                  <a:lnTo>
                    <a:pt x="888" y="1314"/>
                  </a:lnTo>
                  <a:lnTo>
                    <a:pt x="888" y="1314"/>
                  </a:lnTo>
                  <a:lnTo>
                    <a:pt x="885" y="1314"/>
                  </a:lnTo>
                  <a:lnTo>
                    <a:pt x="885" y="1316"/>
                  </a:lnTo>
                  <a:lnTo>
                    <a:pt x="885" y="1314"/>
                  </a:lnTo>
                  <a:lnTo>
                    <a:pt x="883" y="1311"/>
                  </a:lnTo>
                  <a:lnTo>
                    <a:pt x="883" y="1311"/>
                  </a:lnTo>
                  <a:lnTo>
                    <a:pt x="881" y="1314"/>
                  </a:lnTo>
                  <a:lnTo>
                    <a:pt x="881" y="1314"/>
                  </a:lnTo>
                  <a:lnTo>
                    <a:pt x="881" y="1314"/>
                  </a:lnTo>
                  <a:lnTo>
                    <a:pt x="881" y="1316"/>
                  </a:lnTo>
                  <a:lnTo>
                    <a:pt x="883" y="1316"/>
                  </a:lnTo>
                  <a:lnTo>
                    <a:pt x="883" y="1316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21"/>
                  </a:lnTo>
                  <a:lnTo>
                    <a:pt x="883" y="1321"/>
                  </a:lnTo>
                  <a:lnTo>
                    <a:pt x="883" y="1323"/>
                  </a:lnTo>
                  <a:lnTo>
                    <a:pt x="883" y="1323"/>
                  </a:lnTo>
                  <a:lnTo>
                    <a:pt x="883" y="1326"/>
                  </a:lnTo>
                  <a:lnTo>
                    <a:pt x="881" y="1330"/>
                  </a:lnTo>
                  <a:lnTo>
                    <a:pt x="881" y="1333"/>
                  </a:lnTo>
                  <a:lnTo>
                    <a:pt x="883" y="1330"/>
                  </a:lnTo>
                  <a:lnTo>
                    <a:pt x="885" y="1330"/>
                  </a:lnTo>
                  <a:lnTo>
                    <a:pt x="885" y="1333"/>
                  </a:lnTo>
                  <a:lnTo>
                    <a:pt x="885" y="1333"/>
                  </a:lnTo>
                  <a:lnTo>
                    <a:pt x="885" y="1333"/>
                  </a:lnTo>
                  <a:lnTo>
                    <a:pt x="885" y="1335"/>
                  </a:lnTo>
                  <a:lnTo>
                    <a:pt x="885" y="1335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90" y="1335"/>
                  </a:lnTo>
                  <a:lnTo>
                    <a:pt x="893" y="1330"/>
                  </a:lnTo>
                  <a:lnTo>
                    <a:pt x="900" y="1330"/>
                  </a:lnTo>
                  <a:lnTo>
                    <a:pt x="900" y="1330"/>
                  </a:lnTo>
                  <a:lnTo>
                    <a:pt x="900" y="1330"/>
                  </a:lnTo>
                  <a:lnTo>
                    <a:pt x="900" y="1328"/>
                  </a:lnTo>
                  <a:lnTo>
                    <a:pt x="902" y="1326"/>
                  </a:lnTo>
                  <a:lnTo>
                    <a:pt x="902" y="1326"/>
                  </a:lnTo>
                  <a:lnTo>
                    <a:pt x="904" y="1323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7" y="1321"/>
                  </a:lnTo>
                  <a:lnTo>
                    <a:pt x="907" y="1318"/>
                  </a:lnTo>
                  <a:lnTo>
                    <a:pt x="907" y="1316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2" y="1321"/>
                  </a:lnTo>
                  <a:lnTo>
                    <a:pt x="902" y="1321"/>
                  </a:lnTo>
                  <a:lnTo>
                    <a:pt x="902" y="1323"/>
                  </a:lnTo>
                  <a:lnTo>
                    <a:pt x="902" y="1323"/>
                  </a:lnTo>
                  <a:lnTo>
                    <a:pt x="900" y="1323"/>
                  </a:lnTo>
                  <a:lnTo>
                    <a:pt x="900" y="1323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18"/>
                  </a:lnTo>
                  <a:lnTo>
                    <a:pt x="900" y="1318"/>
                  </a:lnTo>
                  <a:lnTo>
                    <a:pt x="900" y="1318"/>
                  </a:lnTo>
                  <a:lnTo>
                    <a:pt x="900" y="1316"/>
                  </a:lnTo>
                  <a:lnTo>
                    <a:pt x="902" y="1314"/>
                  </a:lnTo>
                  <a:lnTo>
                    <a:pt x="902" y="1314"/>
                  </a:lnTo>
                  <a:lnTo>
                    <a:pt x="902" y="1314"/>
                  </a:lnTo>
                  <a:lnTo>
                    <a:pt x="902" y="1311"/>
                  </a:lnTo>
                  <a:lnTo>
                    <a:pt x="902" y="1311"/>
                  </a:lnTo>
                  <a:lnTo>
                    <a:pt x="902" y="1311"/>
                  </a:lnTo>
                  <a:lnTo>
                    <a:pt x="904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4" y="1307"/>
                  </a:lnTo>
                  <a:lnTo>
                    <a:pt x="904" y="1307"/>
                  </a:lnTo>
                  <a:lnTo>
                    <a:pt x="902" y="1307"/>
                  </a:lnTo>
                  <a:lnTo>
                    <a:pt x="902" y="1307"/>
                  </a:lnTo>
                  <a:lnTo>
                    <a:pt x="904" y="1304"/>
                  </a:lnTo>
                  <a:lnTo>
                    <a:pt x="904" y="1302"/>
                  </a:lnTo>
                  <a:lnTo>
                    <a:pt x="907" y="1302"/>
                  </a:lnTo>
                  <a:lnTo>
                    <a:pt x="907" y="1302"/>
                  </a:lnTo>
                  <a:lnTo>
                    <a:pt x="904" y="1304"/>
                  </a:lnTo>
                  <a:lnTo>
                    <a:pt x="904" y="1307"/>
                  </a:lnTo>
                  <a:lnTo>
                    <a:pt x="904" y="1309"/>
                  </a:lnTo>
                  <a:lnTo>
                    <a:pt x="904" y="1307"/>
                  </a:lnTo>
                  <a:lnTo>
                    <a:pt x="904" y="1307"/>
                  </a:lnTo>
                  <a:lnTo>
                    <a:pt x="907" y="1307"/>
                  </a:lnTo>
                  <a:lnTo>
                    <a:pt x="907" y="1309"/>
                  </a:lnTo>
                  <a:lnTo>
                    <a:pt x="907" y="1309"/>
                  </a:lnTo>
                  <a:lnTo>
                    <a:pt x="904" y="1309"/>
                  </a:lnTo>
                  <a:lnTo>
                    <a:pt x="904" y="1309"/>
                  </a:lnTo>
                  <a:lnTo>
                    <a:pt x="904" y="1311"/>
                  </a:lnTo>
                  <a:lnTo>
                    <a:pt x="907" y="1311"/>
                  </a:lnTo>
                  <a:lnTo>
                    <a:pt x="907" y="1311"/>
                  </a:lnTo>
                  <a:lnTo>
                    <a:pt x="907" y="1311"/>
                  </a:lnTo>
                  <a:lnTo>
                    <a:pt x="909" y="1309"/>
                  </a:lnTo>
                  <a:lnTo>
                    <a:pt x="909" y="1311"/>
                  </a:lnTo>
                  <a:lnTo>
                    <a:pt x="909" y="1309"/>
                  </a:lnTo>
                  <a:lnTo>
                    <a:pt x="909" y="1309"/>
                  </a:lnTo>
                  <a:lnTo>
                    <a:pt x="909" y="1311"/>
                  </a:lnTo>
                  <a:lnTo>
                    <a:pt x="909" y="1311"/>
                  </a:lnTo>
                  <a:lnTo>
                    <a:pt x="912" y="1311"/>
                  </a:lnTo>
                  <a:lnTo>
                    <a:pt x="912" y="1311"/>
                  </a:lnTo>
                  <a:lnTo>
                    <a:pt x="912" y="1309"/>
                  </a:lnTo>
                  <a:lnTo>
                    <a:pt x="914" y="1311"/>
                  </a:lnTo>
                  <a:lnTo>
                    <a:pt x="914" y="1311"/>
                  </a:lnTo>
                  <a:lnTo>
                    <a:pt x="914" y="1311"/>
                  </a:lnTo>
                  <a:lnTo>
                    <a:pt x="912" y="1314"/>
                  </a:lnTo>
                  <a:lnTo>
                    <a:pt x="914" y="1314"/>
                  </a:lnTo>
                  <a:lnTo>
                    <a:pt x="914" y="1314"/>
                  </a:lnTo>
                  <a:lnTo>
                    <a:pt x="914" y="1316"/>
                  </a:lnTo>
                  <a:lnTo>
                    <a:pt x="914" y="1316"/>
                  </a:lnTo>
                  <a:lnTo>
                    <a:pt x="914" y="1318"/>
                  </a:lnTo>
                  <a:lnTo>
                    <a:pt x="916" y="1318"/>
                  </a:lnTo>
                  <a:lnTo>
                    <a:pt x="916" y="1318"/>
                  </a:lnTo>
                  <a:lnTo>
                    <a:pt x="916" y="1321"/>
                  </a:lnTo>
                  <a:lnTo>
                    <a:pt x="916" y="1323"/>
                  </a:lnTo>
                  <a:lnTo>
                    <a:pt x="914" y="1323"/>
                  </a:lnTo>
                  <a:lnTo>
                    <a:pt x="914" y="1326"/>
                  </a:lnTo>
                  <a:lnTo>
                    <a:pt x="914" y="1326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3"/>
                  </a:lnTo>
                  <a:lnTo>
                    <a:pt x="914" y="1335"/>
                  </a:lnTo>
                  <a:lnTo>
                    <a:pt x="914" y="1337"/>
                  </a:lnTo>
                  <a:lnTo>
                    <a:pt x="914" y="1337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2" y="1342"/>
                  </a:lnTo>
                  <a:lnTo>
                    <a:pt x="912" y="1342"/>
                  </a:lnTo>
                  <a:lnTo>
                    <a:pt x="914" y="1342"/>
                  </a:lnTo>
                  <a:lnTo>
                    <a:pt x="914" y="1340"/>
                  </a:lnTo>
                  <a:lnTo>
                    <a:pt x="916" y="1340"/>
                  </a:lnTo>
                  <a:lnTo>
                    <a:pt x="919" y="1342"/>
                  </a:lnTo>
                  <a:lnTo>
                    <a:pt x="923" y="1340"/>
                  </a:lnTo>
                  <a:lnTo>
                    <a:pt x="926" y="1340"/>
                  </a:lnTo>
                  <a:lnTo>
                    <a:pt x="923" y="1342"/>
                  </a:lnTo>
                  <a:lnTo>
                    <a:pt x="921" y="1342"/>
                  </a:lnTo>
                  <a:lnTo>
                    <a:pt x="919" y="1342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7"/>
                  </a:lnTo>
                  <a:lnTo>
                    <a:pt x="919" y="1347"/>
                  </a:lnTo>
                  <a:lnTo>
                    <a:pt x="919" y="1347"/>
                  </a:lnTo>
                  <a:lnTo>
                    <a:pt x="916" y="1347"/>
                  </a:lnTo>
                  <a:lnTo>
                    <a:pt x="916" y="1349"/>
                  </a:lnTo>
                  <a:lnTo>
                    <a:pt x="916" y="1349"/>
                  </a:lnTo>
                  <a:lnTo>
                    <a:pt x="914" y="1349"/>
                  </a:lnTo>
                  <a:lnTo>
                    <a:pt x="914" y="1352"/>
                  </a:lnTo>
                  <a:lnTo>
                    <a:pt x="907" y="1354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3"/>
                  </a:lnTo>
                  <a:lnTo>
                    <a:pt x="900" y="1363"/>
                  </a:lnTo>
                  <a:lnTo>
                    <a:pt x="900" y="1363"/>
                  </a:lnTo>
                  <a:lnTo>
                    <a:pt x="900" y="1363"/>
                  </a:lnTo>
                  <a:lnTo>
                    <a:pt x="900" y="1366"/>
                  </a:lnTo>
                  <a:lnTo>
                    <a:pt x="900" y="1366"/>
                  </a:lnTo>
                  <a:lnTo>
                    <a:pt x="900" y="1368"/>
                  </a:lnTo>
                  <a:lnTo>
                    <a:pt x="900" y="1371"/>
                  </a:lnTo>
                  <a:lnTo>
                    <a:pt x="900" y="1373"/>
                  </a:lnTo>
                  <a:lnTo>
                    <a:pt x="900" y="1373"/>
                  </a:lnTo>
                  <a:lnTo>
                    <a:pt x="900" y="1375"/>
                  </a:lnTo>
                  <a:lnTo>
                    <a:pt x="895" y="1375"/>
                  </a:lnTo>
                  <a:lnTo>
                    <a:pt x="895" y="1378"/>
                  </a:lnTo>
                  <a:lnTo>
                    <a:pt x="895" y="1378"/>
                  </a:lnTo>
                  <a:lnTo>
                    <a:pt x="895" y="1378"/>
                  </a:lnTo>
                  <a:lnTo>
                    <a:pt x="893" y="1380"/>
                  </a:lnTo>
                  <a:lnTo>
                    <a:pt x="893" y="1380"/>
                  </a:lnTo>
                  <a:lnTo>
                    <a:pt x="893" y="1380"/>
                  </a:lnTo>
                  <a:lnTo>
                    <a:pt x="893" y="1382"/>
                  </a:lnTo>
                  <a:lnTo>
                    <a:pt x="893" y="1382"/>
                  </a:lnTo>
                  <a:lnTo>
                    <a:pt x="888" y="1385"/>
                  </a:lnTo>
                  <a:lnTo>
                    <a:pt x="885" y="1387"/>
                  </a:lnTo>
                  <a:lnTo>
                    <a:pt x="885" y="1389"/>
                  </a:lnTo>
                  <a:lnTo>
                    <a:pt x="885" y="1389"/>
                  </a:lnTo>
                  <a:lnTo>
                    <a:pt x="885" y="1389"/>
                  </a:lnTo>
                  <a:lnTo>
                    <a:pt x="885" y="1392"/>
                  </a:lnTo>
                  <a:lnTo>
                    <a:pt x="885" y="1392"/>
                  </a:lnTo>
                  <a:lnTo>
                    <a:pt x="883" y="1394"/>
                  </a:lnTo>
                  <a:lnTo>
                    <a:pt x="881" y="1397"/>
                  </a:lnTo>
                  <a:lnTo>
                    <a:pt x="878" y="1397"/>
                  </a:lnTo>
                  <a:lnTo>
                    <a:pt x="878" y="1394"/>
                  </a:lnTo>
                  <a:lnTo>
                    <a:pt x="876" y="1394"/>
                  </a:lnTo>
                  <a:lnTo>
                    <a:pt x="876" y="1394"/>
                  </a:lnTo>
                  <a:lnTo>
                    <a:pt x="874" y="1394"/>
                  </a:lnTo>
                  <a:lnTo>
                    <a:pt x="874" y="1394"/>
                  </a:lnTo>
                  <a:lnTo>
                    <a:pt x="871" y="1392"/>
                  </a:lnTo>
                  <a:lnTo>
                    <a:pt x="871" y="1392"/>
                  </a:lnTo>
                  <a:lnTo>
                    <a:pt x="869" y="1392"/>
                  </a:lnTo>
                  <a:lnTo>
                    <a:pt x="867" y="1397"/>
                  </a:lnTo>
                  <a:lnTo>
                    <a:pt x="864" y="1397"/>
                  </a:lnTo>
                  <a:lnTo>
                    <a:pt x="864" y="1397"/>
                  </a:lnTo>
                  <a:lnTo>
                    <a:pt x="867" y="1397"/>
                  </a:lnTo>
                  <a:lnTo>
                    <a:pt x="867" y="1394"/>
                  </a:lnTo>
                  <a:lnTo>
                    <a:pt x="867" y="1394"/>
                  </a:lnTo>
                  <a:lnTo>
                    <a:pt x="867" y="1394"/>
                  </a:lnTo>
                  <a:lnTo>
                    <a:pt x="867" y="1392"/>
                  </a:lnTo>
                  <a:lnTo>
                    <a:pt x="867" y="1392"/>
                  </a:lnTo>
                  <a:lnTo>
                    <a:pt x="864" y="1394"/>
                  </a:lnTo>
                  <a:lnTo>
                    <a:pt x="859" y="1394"/>
                  </a:lnTo>
                  <a:lnTo>
                    <a:pt x="857" y="1394"/>
                  </a:lnTo>
                  <a:lnTo>
                    <a:pt x="859" y="1394"/>
                  </a:lnTo>
                  <a:lnTo>
                    <a:pt x="859" y="1397"/>
                  </a:lnTo>
                  <a:lnTo>
                    <a:pt x="859" y="1394"/>
                  </a:lnTo>
                  <a:lnTo>
                    <a:pt x="859" y="1397"/>
                  </a:lnTo>
                  <a:lnTo>
                    <a:pt x="859" y="1397"/>
                  </a:lnTo>
                  <a:lnTo>
                    <a:pt x="859" y="1399"/>
                  </a:lnTo>
                  <a:lnTo>
                    <a:pt x="859" y="1399"/>
                  </a:lnTo>
                  <a:lnTo>
                    <a:pt x="859" y="1399"/>
                  </a:lnTo>
                  <a:lnTo>
                    <a:pt x="859" y="1401"/>
                  </a:lnTo>
                  <a:lnTo>
                    <a:pt x="859" y="1404"/>
                  </a:lnTo>
                  <a:lnTo>
                    <a:pt x="857" y="1406"/>
                  </a:lnTo>
                  <a:lnTo>
                    <a:pt x="857" y="1406"/>
                  </a:lnTo>
                  <a:lnTo>
                    <a:pt x="855" y="1408"/>
                  </a:lnTo>
                  <a:lnTo>
                    <a:pt x="857" y="1411"/>
                  </a:lnTo>
                  <a:lnTo>
                    <a:pt x="857" y="1413"/>
                  </a:lnTo>
                  <a:lnTo>
                    <a:pt x="857" y="1418"/>
                  </a:lnTo>
                  <a:lnTo>
                    <a:pt x="857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2" y="1423"/>
                  </a:lnTo>
                  <a:lnTo>
                    <a:pt x="852" y="1423"/>
                  </a:lnTo>
                  <a:lnTo>
                    <a:pt x="852" y="1425"/>
                  </a:lnTo>
                  <a:lnTo>
                    <a:pt x="852" y="1425"/>
                  </a:lnTo>
                  <a:lnTo>
                    <a:pt x="852" y="1425"/>
                  </a:lnTo>
                  <a:lnTo>
                    <a:pt x="852" y="1427"/>
                  </a:lnTo>
                  <a:lnTo>
                    <a:pt x="852" y="1427"/>
                  </a:lnTo>
                  <a:lnTo>
                    <a:pt x="855" y="1427"/>
                  </a:lnTo>
                  <a:lnTo>
                    <a:pt x="855" y="1427"/>
                  </a:lnTo>
                  <a:lnTo>
                    <a:pt x="857" y="1430"/>
                  </a:lnTo>
                  <a:lnTo>
                    <a:pt x="857" y="1430"/>
                  </a:lnTo>
                  <a:lnTo>
                    <a:pt x="857" y="1432"/>
                  </a:lnTo>
                  <a:lnTo>
                    <a:pt x="859" y="1432"/>
                  </a:lnTo>
                  <a:lnTo>
                    <a:pt x="859" y="1432"/>
                  </a:lnTo>
                  <a:lnTo>
                    <a:pt x="862" y="1432"/>
                  </a:lnTo>
                  <a:lnTo>
                    <a:pt x="862" y="1434"/>
                  </a:lnTo>
                  <a:lnTo>
                    <a:pt x="862" y="1434"/>
                  </a:lnTo>
                  <a:lnTo>
                    <a:pt x="867" y="1439"/>
                  </a:lnTo>
                  <a:lnTo>
                    <a:pt x="867" y="1439"/>
                  </a:lnTo>
                  <a:lnTo>
                    <a:pt x="867" y="1442"/>
                  </a:lnTo>
                  <a:lnTo>
                    <a:pt x="867" y="1444"/>
                  </a:lnTo>
                  <a:lnTo>
                    <a:pt x="867" y="1444"/>
                  </a:lnTo>
                  <a:lnTo>
                    <a:pt x="867" y="1444"/>
                  </a:lnTo>
                  <a:lnTo>
                    <a:pt x="864" y="1446"/>
                  </a:lnTo>
                  <a:lnTo>
                    <a:pt x="864" y="1446"/>
                  </a:lnTo>
                  <a:lnTo>
                    <a:pt x="864" y="1446"/>
                  </a:lnTo>
                  <a:lnTo>
                    <a:pt x="864" y="1449"/>
                  </a:lnTo>
                  <a:lnTo>
                    <a:pt x="864" y="1449"/>
                  </a:lnTo>
                  <a:lnTo>
                    <a:pt x="864" y="1449"/>
                  </a:lnTo>
                  <a:lnTo>
                    <a:pt x="867" y="1449"/>
                  </a:lnTo>
                  <a:lnTo>
                    <a:pt x="867" y="1451"/>
                  </a:lnTo>
                  <a:lnTo>
                    <a:pt x="867" y="1453"/>
                  </a:lnTo>
                  <a:lnTo>
                    <a:pt x="867" y="1453"/>
                  </a:lnTo>
                  <a:lnTo>
                    <a:pt x="867" y="1453"/>
                  </a:lnTo>
                  <a:lnTo>
                    <a:pt x="867" y="1456"/>
                  </a:lnTo>
                  <a:lnTo>
                    <a:pt x="867" y="1456"/>
                  </a:lnTo>
                  <a:lnTo>
                    <a:pt x="869" y="1458"/>
                  </a:lnTo>
                  <a:lnTo>
                    <a:pt x="869" y="1460"/>
                  </a:lnTo>
                  <a:lnTo>
                    <a:pt x="874" y="1463"/>
                  </a:lnTo>
                  <a:lnTo>
                    <a:pt x="874" y="1463"/>
                  </a:lnTo>
                  <a:lnTo>
                    <a:pt x="874" y="1465"/>
                  </a:lnTo>
                  <a:lnTo>
                    <a:pt x="871" y="1465"/>
                  </a:lnTo>
                  <a:lnTo>
                    <a:pt x="871" y="1465"/>
                  </a:lnTo>
                  <a:lnTo>
                    <a:pt x="871" y="1468"/>
                  </a:lnTo>
                  <a:lnTo>
                    <a:pt x="871" y="1468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69" y="1475"/>
                  </a:lnTo>
                  <a:lnTo>
                    <a:pt x="869" y="1475"/>
                  </a:lnTo>
                  <a:lnTo>
                    <a:pt x="869" y="1475"/>
                  </a:lnTo>
                  <a:lnTo>
                    <a:pt x="869" y="1477"/>
                  </a:lnTo>
                  <a:lnTo>
                    <a:pt x="869" y="1477"/>
                  </a:lnTo>
                  <a:lnTo>
                    <a:pt x="869" y="1479"/>
                  </a:lnTo>
                  <a:lnTo>
                    <a:pt x="869" y="1479"/>
                  </a:lnTo>
                  <a:lnTo>
                    <a:pt x="869" y="1479"/>
                  </a:lnTo>
                  <a:lnTo>
                    <a:pt x="869" y="1482"/>
                  </a:lnTo>
                  <a:lnTo>
                    <a:pt x="869" y="1482"/>
                  </a:lnTo>
                  <a:lnTo>
                    <a:pt x="871" y="1484"/>
                  </a:lnTo>
                  <a:lnTo>
                    <a:pt x="871" y="1487"/>
                  </a:lnTo>
                  <a:lnTo>
                    <a:pt x="871" y="1489"/>
                  </a:lnTo>
                  <a:lnTo>
                    <a:pt x="871" y="1489"/>
                  </a:lnTo>
                  <a:lnTo>
                    <a:pt x="874" y="1489"/>
                  </a:lnTo>
                  <a:lnTo>
                    <a:pt x="874" y="1489"/>
                  </a:lnTo>
                  <a:lnTo>
                    <a:pt x="874" y="1491"/>
                  </a:lnTo>
                  <a:lnTo>
                    <a:pt x="874" y="1491"/>
                  </a:lnTo>
                  <a:lnTo>
                    <a:pt x="874" y="1494"/>
                  </a:lnTo>
                  <a:lnTo>
                    <a:pt x="874" y="1494"/>
                  </a:lnTo>
                  <a:lnTo>
                    <a:pt x="874" y="1496"/>
                  </a:lnTo>
                  <a:lnTo>
                    <a:pt x="871" y="1496"/>
                  </a:lnTo>
                  <a:lnTo>
                    <a:pt x="871" y="1498"/>
                  </a:lnTo>
                  <a:lnTo>
                    <a:pt x="871" y="1498"/>
                  </a:lnTo>
                  <a:lnTo>
                    <a:pt x="869" y="1498"/>
                  </a:lnTo>
                  <a:lnTo>
                    <a:pt x="869" y="1496"/>
                  </a:lnTo>
                  <a:lnTo>
                    <a:pt x="869" y="1496"/>
                  </a:lnTo>
                  <a:lnTo>
                    <a:pt x="869" y="1494"/>
                  </a:lnTo>
                  <a:lnTo>
                    <a:pt x="867" y="1496"/>
                  </a:lnTo>
                  <a:lnTo>
                    <a:pt x="867" y="1496"/>
                  </a:lnTo>
                  <a:lnTo>
                    <a:pt x="867" y="1496"/>
                  </a:lnTo>
                  <a:lnTo>
                    <a:pt x="864" y="1496"/>
                  </a:lnTo>
                  <a:lnTo>
                    <a:pt x="864" y="1498"/>
                  </a:lnTo>
                  <a:lnTo>
                    <a:pt x="862" y="1496"/>
                  </a:lnTo>
                  <a:lnTo>
                    <a:pt x="859" y="1496"/>
                  </a:lnTo>
                  <a:lnTo>
                    <a:pt x="857" y="1498"/>
                  </a:lnTo>
                  <a:lnTo>
                    <a:pt x="855" y="1498"/>
                  </a:lnTo>
                  <a:lnTo>
                    <a:pt x="855" y="1498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2" y="1494"/>
                  </a:lnTo>
                  <a:lnTo>
                    <a:pt x="852" y="1494"/>
                  </a:lnTo>
                  <a:lnTo>
                    <a:pt x="852" y="1496"/>
                  </a:lnTo>
                  <a:lnTo>
                    <a:pt x="850" y="1496"/>
                  </a:lnTo>
                  <a:lnTo>
                    <a:pt x="850" y="1494"/>
                  </a:lnTo>
                  <a:lnTo>
                    <a:pt x="848" y="1494"/>
                  </a:lnTo>
                  <a:lnTo>
                    <a:pt x="845" y="1494"/>
                  </a:lnTo>
                  <a:lnTo>
                    <a:pt x="843" y="1496"/>
                  </a:lnTo>
                  <a:lnTo>
                    <a:pt x="843" y="1496"/>
                  </a:lnTo>
                  <a:lnTo>
                    <a:pt x="843" y="1498"/>
                  </a:lnTo>
                  <a:lnTo>
                    <a:pt x="843" y="1498"/>
                  </a:lnTo>
                  <a:lnTo>
                    <a:pt x="843" y="1498"/>
                  </a:lnTo>
                  <a:lnTo>
                    <a:pt x="845" y="1501"/>
                  </a:lnTo>
                  <a:lnTo>
                    <a:pt x="845" y="1501"/>
                  </a:lnTo>
                  <a:lnTo>
                    <a:pt x="845" y="1501"/>
                  </a:lnTo>
                  <a:lnTo>
                    <a:pt x="848" y="1503"/>
                  </a:lnTo>
                  <a:lnTo>
                    <a:pt x="848" y="1503"/>
                  </a:lnTo>
                  <a:lnTo>
                    <a:pt x="850" y="1505"/>
                  </a:lnTo>
                  <a:lnTo>
                    <a:pt x="850" y="1505"/>
                  </a:lnTo>
                  <a:lnTo>
                    <a:pt x="850" y="1508"/>
                  </a:lnTo>
                  <a:lnTo>
                    <a:pt x="852" y="1510"/>
                  </a:lnTo>
                  <a:lnTo>
                    <a:pt x="852" y="1510"/>
                  </a:lnTo>
                  <a:lnTo>
                    <a:pt x="855" y="1513"/>
                  </a:lnTo>
                  <a:lnTo>
                    <a:pt x="855" y="1513"/>
                  </a:lnTo>
                  <a:lnTo>
                    <a:pt x="857" y="1515"/>
                  </a:lnTo>
                  <a:lnTo>
                    <a:pt x="857" y="1517"/>
                  </a:lnTo>
                  <a:lnTo>
                    <a:pt x="857" y="1517"/>
                  </a:lnTo>
                  <a:lnTo>
                    <a:pt x="857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5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62" y="1515"/>
                  </a:lnTo>
                  <a:lnTo>
                    <a:pt x="862" y="1517"/>
                  </a:lnTo>
                  <a:lnTo>
                    <a:pt x="862" y="1517"/>
                  </a:lnTo>
                  <a:lnTo>
                    <a:pt x="862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57" y="1520"/>
                  </a:lnTo>
                  <a:lnTo>
                    <a:pt x="857" y="1524"/>
                  </a:lnTo>
                  <a:lnTo>
                    <a:pt x="855" y="1527"/>
                  </a:lnTo>
                  <a:lnTo>
                    <a:pt x="855" y="1522"/>
                  </a:lnTo>
                  <a:lnTo>
                    <a:pt x="857" y="1522"/>
                  </a:lnTo>
                  <a:lnTo>
                    <a:pt x="857" y="1520"/>
                  </a:lnTo>
                  <a:lnTo>
                    <a:pt x="855" y="1517"/>
                  </a:lnTo>
                  <a:lnTo>
                    <a:pt x="855" y="1517"/>
                  </a:lnTo>
                  <a:lnTo>
                    <a:pt x="855" y="1515"/>
                  </a:lnTo>
                  <a:lnTo>
                    <a:pt x="852" y="1513"/>
                  </a:lnTo>
                  <a:lnTo>
                    <a:pt x="852" y="1513"/>
                  </a:lnTo>
                  <a:lnTo>
                    <a:pt x="852" y="1510"/>
                  </a:lnTo>
                  <a:lnTo>
                    <a:pt x="852" y="1510"/>
                  </a:lnTo>
                  <a:lnTo>
                    <a:pt x="845" y="1505"/>
                  </a:lnTo>
                  <a:lnTo>
                    <a:pt x="845" y="1505"/>
                  </a:lnTo>
                  <a:lnTo>
                    <a:pt x="843" y="1505"/>
                  </a:lnTo>
                  <a:lnTo>
                    <a:pt x="843" y="1505"/>
                  </a:lnTo>
                  <a:lnTo>
                    <a:pt x="843" y="1503"/>
                  </a:lnTo>
                  <a:lnTo>
                    <a:pt x="843" y="1501"/>
                  </a:lnTo>
                  <a:lnTo>
                    <a:pt x="843" y="1501"/>
                  </a:lnTo>
                  <a:lnTo>
                    <a:pt x="841" y="1498"/>
                  </a:lnTo>
                  <a:lnTo>
                    <a:pt x="838" y="1498"/>
                  </a:lnTo>
                  <a:lnTo>
                    <a:pt x="838" y="1496"/>
                  </a:lnTo>
                  <a:lnTo>
                    <a:pt x="836" y="1496"/>
                  </a:lnTo>
                  <a:lnTo>
                    <a:pt x="836" y="1494"/>
                  </a:lnTo>
                  <a:lnTo>
                    <a:pt x="836" y="1494"/>
                  </a:lnTo>
                  <a:lnTo>
                    <a:pt x="831" y="1491"/>
                  </a:lnTo>
                  <a:lnTo>
                    <a:pt x="831" y="1491"/>
                  </a:lnTo>
                  <a:lnTo>
                    <a:pt x="831" y="1489"/>
                  </a:lnTo>
                  <a:lnTo>
                    <a:pt x="829" y="1487"/>
                  </a:lnTo>
                  <a:lnTo>
                    <a:pt x="829" y="1484"/>
                  </a:lnTo>
                  <a:lnTo>
                    <a:pt x="831" y="1482"/>
                  </a:lnTo>
                  <a:lnTo>
                    <a:pt x="831" y="1484"/>
                  </a:lnTo>
                  <a:lnTo>
                    <a:pt x="833" y="1484"/>
                  </a:lnTo>
                  <a:lnTo>
                    <a:pt x="833" y="1484"/>
                  </a:lnTo>
                  <a:lnTo>
                    <a:pt x="833" y="1484"/>
                  </a:lnTo>
                  <a:lnTo>
                    <a:pt x="836" y="1484"/>
                  </a:lnTo>
                  <a:lnTo>
                    <a:pt x="836" y="1484"/>
                  </a:lnTo>
                  <a:lnTo>
                    <a:pt x="836" y="1487"/>
                  </a:lnTo>
                  <a:lnTo>
                    <a:pt x="836" y="1489"/>
                  </a:lnTo>
                  <a:lnTo>
                    <a:pt x="836" y="1491"/>
                  </a:lnTo>
                  <a:lnTo>
                    <a:pt x="838" y="1491"/>
                  </a:lnTo>
                  <a:lnTo>
                    <a:pt x="841" y="1491"/>
                  </a:lnTo>
                  <a:lnTo>
                    <a:pt x="843" y="1491"/>
                  </a:lnTo>
                  <a:lnTo>
                    <a:pt x="843" y="1491"/>
                  </a:lnTo>
                  <a:lnTo>
                    <a:pt x="841" y="1494"/>
                  </a:lnTo>
                  <a:lnTo>
                    <a:pt x="841" y="1494"/>
                  </a:lnTo>
                  <a:lnTo>
                    <a:pt x="841" y="1494"/>
                  </a:lnTo>
                  <a:lnTo>
                    <a:pt x="843" y="1494"/>
                  </a:lnTo>
                  <a:lnTo>
                    <a:pt x="843" y="1494"/>
                  </a:lnTo>
                  <a:lnTo>
                    <a:pt x="845" y="1494"/>
                  </a:lnTo>
                  <a:lnTo>
                    <a:pt x="845" y="1491"/>
                  </a:lnTo>
                  <a:lnTo>
                    <a:pt x="845" y="1491"/>
                  </a:lnTo>
                  <a:lnTo>
                    <a:pt x="845" y="1489"/>
                  </a:lnTo>
                  <a:lnTo>
                    <a:pt x="845" y="1489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7"/>
                  </a:lnTo>
                  <a:lnTo>
                    <a:pt x="848" y="1487"/>
                  </a:lnTo>
                  <a:lnTo>
                    <a:pt x="845" y="1489"/>
                  </a:lnTo>
                  <a:lnTo>
                    <a:pt x="848" y="1489"/>
                  </a:lnTo>
                  <a:lnTo>
                    <a:pt x="848" y="1491"/>
                  </a:lnTo>
                  <a:lnTo>
                    <a:pt x="848" y="1491"/>
                  </a:lnTo>
                  <a:lnTo>
                    <a:pt x="848" y="1494"/>
                  </a:lnTo>
                  <a:lnTo>
                    <a:pt x="850" y="1494"/>
                  </a:lnTo>
                  <a:lnTo>
                    <a:pt x="850" y="1494"/>
                  </a:lnTo>
                  <a:lnTo>
                    <a:pt x="855" y="1494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62" y="1494"/>
                  </a:lnTo>
                  <a:lnTo>
                    <a:pt x="864" y="1494"/>
                  </a:lnTo>
                  <a:lnTo>
                    <a:pt x="867" y="1494"/>
                  </a:lnTo>
                  <a:lnTo>
                    <a:pt x="867" y="1494"/>
                  </a:lnTo>
                  <a:lnTo>
                    <a:pt x="867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71" y="1489"/>
                  </a:lnTo>
                  <a:lnTo>
                    <a:pt x="871" y="1487"/>
                  </a:lnTo>
                  <a:lnTo>
                    <a:pt x="869" y="1484"/>
                  </a:lnTo>
                  <a:lnTo>
                    <a:pt x="869" y="1484"/>
                  </a:lnTo>
                  <a:lnTo>
                    <a:pt x="869" y="1484"/>
                  </a:lnTo>
                  <a:lnTo>
                    <a:pt x="867" y="1484"/>
                  </a:lnTo>
                  <a:lnTo>
                    <a:pt x="867" y="1482"/>
                  </a:lnTo>
                  <a:lnTo>
                    <a:pt x="867" y="1482"/>
                  </a:lnTo>
                  <a:lnTo>
                    <a:pt x="867" y="1479"/>
                  </a:lnTo>
                  <a:lnTo>
                    <a:pt x="867" y="1479"/>
                  </a:lnTo>
                  <a:lnTo>
                    <a:pt x="867" y="1477"/>
                  </a:lnTo>
                  <a:lnTo>
                    <a:pt x="867" y="1477"/>
                  </a:lnTo>
                  <a:lnTo>
                    <a:pt x="867" y="1477"/>
                  </a:lnTo>
                  <a:lnTo>
                    <a:pt x="867" y="1475"/>
                  </a:lnTo>
                  <a:lnTo>
                    <a:pt x="867" y="1475"/>
                  </a:lnTo>
                  <a:lnTo>
                    <a:pt x="867" y="1475"/>
                  </a:lnTo>
                  <a:lnTo>
                    <a:pt x="867" y="1472"/>
                  </a:lnTo>
                  <a:lnTo>
                    <a:pt x="867" y="1472"/>
                  </a:lnTo>
                  <a:lnTo>
                    <a:pt x="864" y="1470"/>
                  </a:lnTo>
                  <a:lnTo>
                    <a:pt x="864" y="1472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2" y="1472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2" y="1470"/>
                  </a:lnTo>
                  <a:lnTo>
                    <a:pt x="859" y="1472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5" y="1472"/>
                  </a:lnTo>
                  <a:lnTo>
                    <a:pt x="855" y="1472"/>
                  </a:lnTo>
                  <a:lnTo>
                    <a:pt x="855" y="1472"/>
                  </a:lnTo>
                  <a:lnTo>
                    <a:pt x="852" y="1475"/>
                  </a:lnTo>
                  <a:lnTo>
                    <a:pt x="850" y="1475"/>
                  </a:lnTo>
                  <a:lnTo>
                    <a:pt x="852" y="1472"/>
                  </a:lnTo>
                  <a:lnTo>
                    <a:pt x="859" y="1463"/>
                  </a:lnTo>
                  <a:lnTo>
                    <a:pt x="859" y="1460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6"/>
                  </a:lnTo>
                  <a:lnTo>
                    <a:pt x="859" y="1456"/>
                  </a:lnTo>
                  <a:lnTo>
                    <a:pt x="857" y="1456"/>
                  </a:lnTo>
                  <a:lnTo>
                    <a:pt x="857" y="1456"/>
                  </a:lnTo>
                  <a:lnTo>
                    <a:pt x="857" y="1456"/>
                  </a:lnTo>
                  <a:lnTo>
                    <a:pt x="857" y="1458"/>
                  </a:lnTo>
                  <a:lnTo>
                    <a:pt x="857" y="1458"/>
                  </a:lnTo>
                  <a:lnTo>
                    <a:pt x="857" y="1460"/>
                  </a:lnTo>
                  <a:lnTo>
                    <a:pt x="855" y="1460"/>
                  </a:lnTo>
                  <a:lnTo>
                    <a:pt x="855" y="1458"/>
                  </a:lnTo>
                  <a:lnTo>
                    <a:pt x="855" y="1458"/>
                  </a:lnTo>
                  <a:lnTo>
                    <a:pt x="855" y="1458"/>
                  </a:lnTo>
                  <a:lnTo>
                    <a:pt x="855" y="1456"/>
                  </a:lnTo>
                  <a:lnTo>
                    <a:pt x="852" y="1456"/>
                  </a:lnTo>
                  <a:lnTo>
                    <a:pt x="852" y="1456"/>
                  </a:lnTo>
                  <a:lnTo>
                    <a:pt x="852" y="1458"/>
                  </a:lnTo>
                  <a:lnTo>
                    <a:pt x="852" y="1458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3"/>
                  </a:lnTo>
                  <a:lnTo>
                    <a:pt x="845" y="1463"/>
                  </a:lnTo>
                  <a:lnTo>
                    <a:pt x="845" y="1465"/>
                  </a:lnTo>
                  <a:lnTo>
                    <a:pt x="845" y="1468"/>
                  </a:lnTo>
                  <a:lnTo>
                    <a:pt x="843" y="1470"/>
                  </a:lnTo>
                  <a:lnTo>
                    <a:pt x="843" y="1470"/>
                  </a:lnTo>
                  <a:lnTo>
                    <a:pt x="841" y="1470"/>
                  </a:lnTo>
                  <a:lnTo>
                    <a:pt x="841" y="1470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38" y="1468"/>
                  </a:lnTo>
                  <a:lnTo>
                    <a:pt x="838" y="1468"/>
                  </a:lnTo>
                  <a:lnTo>
                    <a:pt x="838" y="1468"/>
                  </a:lnTo>
                  <a:lnTo>
                    <a:pt x="836" y="1468"/>
                  </a:lnTo>
                  <a:lnTo>
                    <a:pt x="836" y="1468"/>
                  </a:lnTo>
                  <a:lnTo>
                    <a:pt x="836" y="1465"/>
                  </a:lnTo>
                  <a:lnTo>
                    <a:pt x="836" y="1463"/>
                  </a:lnTo>
                  <a:lnTo>
                    <a:pt x="836" y="1463"/>
                  </a:lnTo>
                  <a:lnTo>
                    <a:pt x="836" y="1460"/>
                  </a:lnTo>
                  <a:lnTo>
                    <a:pt x="838" y="1460"/>
                  </a:lnTo>
                  <a:lnTo>
                    <a:pt x="838" y="1458"/>
                  </a:lnTo>
                  <a:lnTo>
                    <a:pt x="841" y="1456"/>
                  </a:lnTo>
                  <a:lnTo>
                    <a:pt x="841" y="1456"/>
                  </a:lnTo>
                  <a:lnTo>
                    <a:pt x="841" y="1453"/>
                  </a:lnTo>
                  <a:lnTo>
                    <a:pt x="841" y="1453"/>
                  </a:lnTo>
                  <a:lnTo>
                    <a:pt x="841" y="1453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49"/>
                  </a:lnTo>
                  <a:lnTo>
                    <a:pt x="838" y="1449"/>
                  </a:lnTo>
                  <a:lnTo>
                    <a:pt x="838" y="1449"/>
                  </a:lnTo>
                  <a:lnTo>
                    <a:pt x="838" y="1451"/>
                  </a:lnTo>
                  <a:lnTo>
                    <a:pt x="838" y="1451"/>
                  </a:lnTo>
                  <a:lnTo>
                    <a:pt x="838" y="1451"/>
                  </a:lnTo>
                  <a:lnTo>
                    <a:pt x="836" y="1453"/>
                  </a:lnTo>
                  <a:lnTo>
                    <a:pt x="836" y="1453"/>
                  </a:lnTo>
                  <a:lnTo>
                    <a:pt x="836" y="1453"/>
                  </a:lnTo>
                  <a:lnTo>
                    <a:pt x="833" y="1451"/>
                  </a:lnTo>
                  <a:lnTo>
                    <a:pt x="833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49"/>
                  </a:lnTo>
                  <a:lnTo>
                    <a:pt x="831" y="1449"/>
                  </a:lnTo>
                  <a:lnTo>
                    <a:pt x="831" y="1446"/>
                  </a:lnTo>
                  <a:lnTo>
                    <a:pt x="829" y="1446"/>
                  </a:lnTo>
                  <a:lnTo>
                    <a:pt x="829" y="1446"/>
                  </a:lnTo>
                  <a:lnTo>
                    <a:pt x="829" y="1446"/>
                  </a:lnTo>
                  <a:lnTo>
                    <a:pt x="829" y="1449"/>
                  </a:lnTo>
                  <a:lnTo>
                    <a:pt x="826" y="1449"/>
                  </a:lnTo>
                  <a:lnTo>
                    <a:pt x="826" y="1449"/>
                  </a:lnTo>
                  <a:lnTo>
                    <a:pt x="826" y="1446"/>
                  </a:lnTo>
                  <a:lnTo>
                    <a:pt x="826" y="1444"/>
                  </a:lnTo>
                  <a:lnTo>
                    <a:pt x="829" y="1444"/>
                  </a:lnTo>
                  <a:lnTo>
                    <a:pt x="829" y="1442"/>
                  </a:lnTo>
                  <a:lnTo>
                    <a:pt x="829" y="1442"/>
                  </a:lnTo>
                  <a:lnTo>
                    <a:pt x="826" y="1442"/>
                  </a:lnTo>
                  <a:lnTo>
                    <a:pt x="829" y="1442"/>
                  </a:lnTo>
                  <a:lnTo>
                    <a:pt x="831" y="1439"/>
                  </a:lnTo>
                  <a:lnTo>
                    <a:pt x="831" y="1437"/>
                  </a:lnTo>
                  <a:lnTo>
                    <a:pt x="831" y="1434"/>
                  </a:lnTo>
                  <a:lnTo>
                    <a:pt x="831" y="1432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2"/>
                  </a:lnTo>
                  <a:lnTo>
                    <a:pt x="833" y="1432"/>
                  </a:lnTo>
                  <a:lnTo>
                    <a:pt x="833" y="1434"/>
                  </a:lnTo>
                  <a:lnTo>
                    <a:pt x="833" y="1434"/>
                  </a:lnTo>
                  <a:lnTo>
                    <a:pt x="833" y="1434"/>
                  </a:lnTo>
                  <a:lnTo>
                    <a:pt x="836" y="1434"/>
                  </a:lnTo>
                  <a:lnTo>
                    <a:pt x="836" y="1434"/>
                  </a:lnTo>
                  <a:lnTo>
                    <a:pt x="836" y="1427"/>
                  </a:lnTo>
                  <a:lnTo>
                    <a:pt x="836" y="1430"/>
                  </a:lnTo>
                  <a:lnTo>
                    <a:pt x="836" y="1430"/>
                  </a:lnTo>
                  <a:lnTo>
                    <a:pt x="833" y="1430"/>
                  </a:lnTo>
                  <a:lnTo>
                    <a:pt x="833" y="1430"/>
                  </a:lnTo>
                  <a:lnTo>
                    <a:pt x="833" y="1427"/>
                  </a:lnTo>
                  <a:lnTo>
                    <a:pt x="836" y="1427"/>
                  </a:lnTo>
                  <a:lnTo>
                    <a:pt x="836" y="1425"/>
                  </a:lnTo>
                  <a:lnTo>
                    <a:pt x="836" y="1425"/>
                  </a:lnTo>
                  <a:lnTo>
                    <a:pt x="833" y="1423"/>
                  </a:lnTo>
                  <a:lnTo>
                    <a:pt x="833" y="1420"/>
                  </a:lnTo>
                  <a:lnTo>
                    <a:pt x="833" y="1418"/>
                  </a:lnTo>
                  <a:lnTo>
                    <a:pt x="833" y="1418"/>
                  </a:lnTo>
                  <a:lnTo>
                    <a:pt x="833" y="1416"/>
                  </a:lnTo>
                  <a:lnTo>
                    <a:pt x="836" y="1416"/>
                  </a:lnTo>
                  <a:lnTo>
                    <a:pt x="836" y="1413"/>
                  </a:lnTo>
                  <a:lnTo>
                    <a:pt x="836" y="1411"/>
                  </a:lnTo>
                  <a:lnTo>
                    <a:pt x="836" y="1411"/>
                  </a:lnTo>
                  <a:lnTo>
                    <a:pt x="836" y="1408"/>
                  </a:lnTo>
                  <a:lnTo>
                    <a:pt x="836" y="1408"/>
                  </a:lnTo>
                  <a:lnTo>
                    <a:pt x="836" y="1408"/>
                  </a:lnTo>
                  <a:lnTo>
                    <a:pt x="836" y="1406"/>
                  </a:lnTo>
                  <a:lnTo>
                    <a:pt x="836" y="1404"/>
                  </a:lnTo>
                  <a:lnTo>
                    <a:pt x="838" y="1401"/>
                  </a:lnTo>
                  <a:lnTo>
                    <a:pt x="838" y="1401"/>
                  </a:lnTo>
                  <a:lnTo>
                    <a:pt x="838" y="1399"/>
                  </a:lnTo>
                  <a:lnTo>
                    <a:pt x="838" y="1394"/>
                  </a:lnTo>
                  <a:lnTo>
                    <a:pt x="838" y="1392"/>
                  </a:lnTo>
                  <a:lnTo>
                    <a:pt x="836" y="1389"/>
                  </a:lnTo>
                  <a:lnTo>
                    <a:pt x="838" y="1387"/>
                  </a:lnTo>
                  <a:lnTo>
                    <a:pt x="838" y="1385"/>
                  </a:lnTo>
                  <a:lnTo>
                    <a:pt x="841" y="1380"/>
                  </a:lnTo>
                  <a:lnTo>
                    <a:pt x="843" y="1378"/>
                  </a:lnTo>
                  <a:lnTo>
                    <a:pt x="843" y="1375"/>
                  </a:lnTo>
                  <a:lnTo>
                    <a:pt x="843" y="1375"/>
                  </a:lnTo>
                  <a:lnTo>
                    <a:pt x="841" y="1375"/>
                  </a:lnTo>
                  <a:lnTo>
                    <a:pt x="841" y="1375"/>
                  </a:lnTo>
                  <a:lnTo>
                    <a:pt x="841" y="1378"/>
                  </a:lnTo>
                  <a:lnTo>
                    <a:pt x="838" y="1378"/>
                  </a:lnTo>
                  <a:lnTo>
                    <a:pt x="838" y="1380"/>
                  </a:lnTo>
                  <a:lnTo>
                    <a:pt x="833" y="1382"/>
                  </a:lnTo>
                  <a:lnTo>
                    <a:pt x="831" y="1382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6" y="1387"/>
                  </a:lnTo>
                  <a:lnTo>
                    <a:pt x="824" y="1389"/>
                  </a:lnTo>
                  <a:lnTo>
                    <a:pt x="822" y="1392"/>
                  </a:lnTo>
                  <a:lnTo>
                    <a:pt x="822" y="1394"/>
                  </a:lnTo>
                  <a:lnTo>
                    <a:pt x="822" y="1394"/>
                  </a:lnTo>
                  <a:lnTo>
                    <a:pt x="824" y="1394"/>
                  </a:lnTo>
                  <a:lnTo>
                    <a:pt x="824" y="1397"/>
                  </a:lnTo>
                  <a:lnTo>
                    <a:pt x="824" y="1397"/>
                  </a:lnTo>
                  <a:lnTo>
                    <a:pt x="824" y="1399"/>
                  </a:lnTo>
                  <a:lnTo>
                    <a:pt x="824" y="1399"/>
                  </a:lnTo>
                  <a:lnTo>
                    <a:pt x="822" y="1399"/>
                  </a:lnTo>
                  <a:lnTo>
                    <a:pt x="822" y="1399"/>
                  </a:lnTo>
                  <a:lnTo>
                    <a:pt x="819" y="1397"/>
                  </a:lnTo>
                  <a:lnTo>
                    <a:pt x="819" y="1397"/>
                  </a:lnTo>
                  <a:lnTo>
                    <a:pt x="819" y="1397"/>
                  </a:lnTo>
                  <a:lnTo>
                    <a:pt x="817" y="1397"/>
                  </a:lnTo>
                  <a:lnTo>
                    <a:pt x="817" y="1397"/>
                  </a:lnTo>
                  <a:lnTo>
                    <a:pt x="817" y="1399"/>
                  </a:lnTo>
                  <a:lnTo>
                    <a:pt x="817" y="1399"/>
                  </a:lnTo>
                  <a:lnTo>
                    <a:pt x="817" y="1401"/>
                  </a:lnTo>
                  <a:lnTo>
                    <a:pt x="817" y="1401"/>
                  </a:lnTo>
                  <a:lnTo>
                    <a:pt x="815" y="1401"/>
                  </a:lnTo>
                  <a:lnTo>
                    <a:pt x="812" y="1401"/>
                  </a:lnTo>
                  <a:lnTo>
                    <a:pt x="812" y="1399"/>
                  </a:lnTo>
                  <a:lnTo>
                    <a:pt x="812" y="1397"/>
                  </a:lnTo>
                  <a:lnTo>
                    <a:pt x="815" y="1397"/>
                  </a:lnTo>
                  <a:lnTo>
                    <a:pt x="815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2"/>
                  </a:lnTo>
                  <a:lnTo>
                    <a:pt x="819" y="1392"/>
                  </a:lnTo>
                  <a:lnTo>
                    <a:pt x="817" y="1389"/>
                  </a:lnTo>
                  <a:lnTo>
                    <a:pt x="822" y="1385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22" y="1380"/>
                  </a:lnTo>
                  <a:lnTo>
                    <a:pt x="822" y="1378"/>
                  </a:lnTo>
                  <a:lnTo>
                    <a:pt x="824" y="1378"/>
                  </a:lnTo>
                  <a:lnTo>
                    <a:pt x="824" y="1375"/>
                  </a:lnTo>
                  <a:lnTo>
                    <a:pt x="824" y="1375"/>
                  </a:lnTo>
                  <a:lnTo>
                    <a:pt x="822" y="1375"/>
                  </a:lnTo>
                  <a:lnTo>
                    <a:pt x="819" y="1380"/>
                  </a:lnTo>
                  <a:lnTo>
                    <a:pt x="817" y="1382"/>
                  </a:lnTo>
                  <a:lnTo>
                    <a:pt x="817" y="1385"/>
                  </a:lnTo>
                  <a:lnTo>
                    <a:pt x="819" y="1385"/>
                  </a:lnTo>
                  <a:lnTo>
                    <a:pt x="819" y="1387"/>
                  </a:lnTo>
                  <a:lnTo>
                    <a:pt x="817" y="1385"/>
                  </a:lnTo>
                  <a:lnTo>
                    <a:pt x="817" y="1385"/>
                  </a:lnTo>
                  <a:lnTo>
                    <a:pt x="817" y="1385"/>
                  </a:lnTo>
                  <a:lnTo>
                    <a:pt x="815" y="1382"/>
                  </a:lnTo>
                  <a:lnTo>
                    <a:pt x="817" y="1382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78"/>
                  </a:lnTo>
                  <a:lnTo>
                    <a:pt x="815" y="1378"/>
                  </a:lnTo>
                  <a:lnTo>
                    <a:pt x="807" y="1382"/>
                  </a:lnTo>
                  <a:lnTo>
                    <a:pt x="807" y="1382"/>
                  </a:lnTo>
                  <a:lnTo>
                    <a:pt x="807" y="1382"/>
                  </a:lnTo>
                  <a:lnTo>
                    <a:pt x="805" y="1380"/>
                  </a:lnTo>
                  <a:lnTo>
                    <a:pt x="803" y="1380"/>
                  </a:lnTo>
                  <a:lnTo>
                    <a:pt x="803" y="1380"/>
                  </a:lnTo>
                  <a:lnTo>
                    <a:pt x="803" y="1378"/>
                  </a:lnTo>
                  <a:lnTo>
                    <a:pt x="803" y="1378"/>
                  </a:lnTo>
                  <a:lnTo>
                    <a:pt x="803" y="1375"/>
                  </a:lnTo>
                  <a:lnTo>
                    <a:pt x="805" y="1378"/>
                  </a:lnTo>
                  <a:lnTo>
                    <a:pt x="805" y="1378"/>
                  </a:lnTo>
                  <a:lnTo>
                    <a:pt x="805" y="1375"/>
                  </a:lnTo>
                  <a:lnTo>
                    <a:pt x="805" y="1375"/>
                  </a:lnTo>
                  <a:lnTo>
                    <a:pt x="805" y="1375"/>
                  </a:lnTo>
                  <a:lnTo>
                    <a:pt x="805" y="1373"/>
                  </a:lnTo>
                  <a:lnTo>
                    <a:pt x="805" y="1373"/>
                  </a:lnTo>
                  <a:lnTo>
                    <a:pt x="800" y="1371"/>
                  </a:lnTo>
                  <a:lnTo>
                    <a:pt x="798" y="1371"/>
                  </a:lnTo>
                  <a:lnTo>
                    <a:pt x="798" y="1368"/>
                  </a:lnTo>
                  <a:lnTo>
                    <a:pt x="798" y="1368"/>
                  </a:lnTo>
                  <a:lnTo>
                    <a:pt x="800" y="1368"/>
                  </a:lnTo>
                  <a:lnTo>
                    <a:pt x="800" y="1368"/>
                  </a:lnTo>
                  <a:lnTo>
                    <a:pt x="800" y="1368"/>
                  </a:lnTo>
                  <a:lnTo>
                    <a:pt x="796" y="1363"/>
                  </a:lnTo>
                  <a:lnTo>
                    <a:pt x="796" y="1361"/>
                  </a:lnTo>
                  <a:lnTo>
                    <a:pt x="788" y="1359"/>
                  </a:lnTo>
                  <a:lnTo>
                    <a:pt x="784" y="1359"/>
                  </a:lnTo>
                  <a:lnTo>
                    <a:pt x="784" y="1359"/>
                  </a:lnTo>
                  <a:lnTo>
                    <a:pt x="784" y="1361"/>
                  </a:lnTo>
                  <a:lnTo>
                    <a:pt x="784" y="1361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4" y="1366"/>
                  </a:lnTo>
                  <a:lnTo>
                    <a:pt x="784" y="1366"/>
                  </a:lnTo>
                  <a:lnTo>
                    <a:pt x="781" y="1363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79" y="1356"/>
                  </a:lnTo>
                  <a:lnTo>
                    <a:pt x="777" y="1356"/>
                  </a:lnTo>
                  <a:lnTo>
                    <a:pt x="774" y="1356"/>
                  </a:lnTo>
                  <a:lnTo>
                    <a:pt x="774" y="1356"/>
                  </a:lnTo>
                  <a:lnTo>
                    <a:pt x="772" y="1356"/>
                  </a:lnTo>
                  <a:lnTo>
                    <a:pt x="772" y="1356"/>
                  </a:lnTo>
                  <a:lnTo>
                    <a:pt x="772" y="1356"/>
                  </a:lnTo>
                  <a:lnTo>
                    <a:pt x="770" y="1356"/>
                  </a:lnTo>
                  <a:lnTo>
                    <a:pt x="770" y="1356"/>
                  </a:lnTo>
                  <a:lnTo>
                    <a:pt x="770" y="1356"/>
                  </a:lnTo>
                  <a:lnTo>
                    <a:pt x="770" y="1359"/>
                  </a:lnTo>
                  <a:lnTo>
                    <a:pt x="770" y="1359"/>
                  </a:lnTo>
                  <a:lnTo>
                    <a:pt x="770" y="1361"/>
                  </a:lnTo>
                  <a:lnTo>
                    <a:pt x="770" y="1361"/>
                  </a:lnTo>
                  <a:lnTo>
                    <a:pt x="774" y="1363"/>
                  </a:lnTo>
                  <a:lnTo>
                    <a:pt x="774" y="1366"/>
                  </a:lnTo>
                  <a:lnTo>
                    <a:pt x="774" y="1366"/>
                  </a:lnTo>
                  <a:lnTo>
                    <a:pt x="774" y="1366"/>
                  </a:lnTo>
                  <a:lnTo>
                    <a:pt x="774" y="1368"/>
                  </a:lnTo>
                  <a:lnTo>
                    <a:pt x="774" y="1368"/>
                  </a:lnTo>
                  <a:lnTo>
                    <a:pt x="777" y="1368"/>
                  </a:lnTo>
                  <a:lnTo>
                    <a:pt x="779" y="1368"/>
                  </a:lnTo>
                  <a:lnTo>
                    <a:pt x="779" y="1371"/>
                  </a:lnTo>
                  <a:lnTo>
                    <a:pt x="779" y="1371"/>
                  </a:lnTo>
                  <a:lnTo>
                    <a:pt x="777" y="1371"/>
                  </a:lnTo>
                  <a:lnTo>
                    <a:pt x="774" y="1371"/>
                  </a:lnTo>
                  <a:lnTo>
                    <a:pt x="774" y="1371"/>
                  </a:lnTo>
                  <a:lnTo>
                    <a:pt x="774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5" y="1375"/>
                  </a:lnTo>
                  <a:lnTo>
                    <a:pt x="765" y="1375"/>
                  </a:lnTo>
                  <a:lnTo>
                    <a:pt x="765" y="1375"/>
                  </a:lnTo>
                  <a:lnTo>
                    <a:pt x="765" y="1378"/>
                  </a:lnTo>
                  <a:lnTo>
                    <a:pt x="762" y="1378"/>
                  </a:lnTo>
                  <a:lnTo>
                    <a:pt x="762" y="1375"/>
                  </a:lnTo>
                  <a:lnTo>
                    <a:pt x="760" y="1373"/>
                  </a:lnTo>
                  <a:lnTo>
                    <a:pt x="755" y="1371"/>
                  </a:lnTo>
                  <a:lnTo>
                    <a:pt x="755" y="1371"/>
                  </a:lnTo>
                  <a:lnTo>
                    <a:pt x="755" y="1371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5" y="1373"/>
                  </a:lnTo>
                  <a:lnTo>
                    <a:pt x="755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5"/>
                  </a:lnTo>
                  <a:lnTo>
                    <a:pt x="753" y="1375"/>
                  </a:lnTo>
                  <a:lnTo>
                    <a:pt x="753" y="1375"/>
                  </a:lnTo>
                  <a:lnTo>
                    <a:pt x="748" y="1371"/>
                  </a:lnTo>
                  <a:lnTo>
                    <a:pt x="748" y="1371"/>
                  </a:lnTo>
                  <a:lnTo>
                    <a:pt x="748" y="1371"/>
                  </a:lnTo>
                  <a:lnTo>
                    <a:pt x="746" y="1371"/>
                  </a:lnTo>
                  <a:lnTo>
                    <a:pt x="746" y="1371"/>
                  </a:lnTo>
                  <a:lnTo>
                    <a:pt x="746" y="1373"/>
                  </a:lnTo>
                  <a:lnTo>
                    <a:pt x="746" y="1373"/>
                  </a:lnTo>
                  <a:lnTo>
                    <a:pt x="748" y="1373"/>
                  </a:lnTo>
                  <a:lnTo>
                    <a:pt x="751" y="1380"/>
                  </a:lnTo>
                  <a:lnTo>
                    <a:pt x="753" y="1380"/>
                  </a:lnTo>
                  <a:lnTo>
                    <a:pt x="753" y="1382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8" y="1387"/>
                  </a:lnTo>
                  <a:lnTo>
                    <a:pt x="760" y="1389"/>
                  </a:lnTo>
                  <a:lnTo>
                    <a:pt x="760" y="1389"/>
                  </a:lnTo>
                  <a:lnTo>
                    <a:pt x="760" y="1389"/>
                  </a:lnTo>
                  <a:lnTo>
                    <a:pt x="760" y="1394"/>
                  </a:lnTo>
                  <a:lnTo>
                    <a:pt x="758" y="1397"/>
                  </a:lnTo>
                  <a:lnTo>
                    <a:pt x="758" y="1397"/>
                  </a:lnTo>
                  <a:lnTo>
                    <a:pt x="755" y="1394"/>
                  </a:lnTo>
                  <a:lnTo>
                    <a:pt x="755" y="1394"/>
                  </a:lnTo>
                  <a:lnTo>
                    <a:pt x="755" y="1392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7"/>
                  </a:lnTo>
                  <a:lnTo>
                    <a:pt x="753" y="1389"/>
                  </a:lnTo>
                  <a:lnTo>
                    <a:pt x="753" y="1389"/>
                  </a:lnTo>
                  <a:lnTo>
                    <a:pt x="753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3" y="1394"/>
                  </a:lnTo>
                  <a:lnTo>
                    <a:pt x="753" y="1397"/>
                  </a:lnTo>
                  <a:lnTo>
                    <a:pt x="755" y="1399"/>
                  </a:lnTo>
                  <a:lnTo>
                    <a:pt x="755" y="1399"/>
                  </a:lnTo>
                  <a:lnTo>
                    <a:pt x="758" y="1404"/>
                  </a:lnTo>
                  <a:lnTo>
                    <a:pt x="758" y="1404"/>
                  </a:lnTo>
                  <a:lnTo>
                    <a:pt x="758" y="1404"/>
                  </a:lnTo>
                  <a:lnTo>
                    <a:pt x="760" y="1406"/>
                  </a:lnTo>
                  <a:lnTo>
                    <a:pt x="762" y="1408"/>
                  </a:lnTo>
                  <a:lnTo>
                    <a:pt x="762" y="1411"/>
                  </a:lnTo>
                  <a:lnTo>
                    <a:pt x="765" y="1411"/>
                  </a:lnTo>
                  <a:lnTo>
                    <a:pt x="765" y="1411"/>
                  </a:lnTo>
                  <a:lnTo>
                    <a:pt x="765" y="1413"/>
                  </a:lnTo>
                  <a:lnTo>
                    <a:pt x="765" y="1413"/>
                  </a:lnTo>
                  <a:lnTo>
                    <a:pt x="765" y="1413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7" y="1418"/>
                  </a:lnTo>
                  <a:lnTo>
                    <a:pt x="770" y="1418"/>
                  </a:lnTo>
                  <a:lnTo>
                    <a:pt x="770" y="1420"/>
                  </a:lnTo>
                  <a:lnTo>
                    <a:pt x="770" y="1418"/>
                  </a:lnTo>
                  <a:lnTo>
                    <a:pt x="770" y="1418"/>
                  </a:lnTo>
                  <a:lnTo>
                    <a:pt x="770" y="1416"/>
                  </a:lnTo>
                  <a:lnTo>
                    <a:pt x="770" y="1413"/>
                  </a:lnTo>
                  <a:lnTo>
                    <a:pt x="770" y="1411"/>
                  </a:lnTo>
                  <a:lnTo>
                    <a:pt x="772" y="1408"/>
                  </a:lnTo>
                  <a:lnTo>
                    <a:pt x="772" y="1408"/>
                  </a:lnTo>
                  <a:lnTo>
                    <a:pt x="772" y="1408"/>
                  </a:lnTo>
                  <a:lnTo>
                    <a:pt x="772" y="1411"/>
                  </a:lnTo>
                  <a:lnTo>
                    <a:pt x="774" y="1411"/>
                  </a:lnTo>
                  <a:lnTo>
                    <a:pt x="777" y="1406"/>
                  </a:lnTo>
                  <a:lnTo>
                    <a:pt x="777" y="1406"/>
                  </a:lnTo>
                  <a:lnTo>
                    <a:pt x="777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4"/>
                  </a:lnTo>
                  <a:lnTo>
                    <a:pt x="781" y="1404"/>
                  </a:lnTo>
                  <a:lnTo>
                    <a:pt x="781" y="1401"/>
                  </a:lnTo>
                  <a:lnTo>
                    <a:pt x="784" y="1401"/>
                  </a:lnTo>
                  <a:lnTo>
                    <a:pt x="784" y="1404"/>
                  </a:lnTo>
                  <a:lnTo>
                    <a:pt x="784" y="1404"/>
                  </a:lnTo>
                  <a:lnTo>
                    <a:pt x="786" y="1406"/>
                  </a:lnTo>
                  <a:lnTo>
                    <a:pt x="791" y="1408"/>
                  </a:lnTo>
                  <a:lnTo>
                    <a:pt x="791" y="1411"/>
                  </a:lnTo>
                  <a:lnTo>
                    <a:pt x="793" y="1413"/>
                  </a:lnTo>
                  <a:lnTo>
                    <a:pt x="793" y="1416"/>
                  </a:lnTo>
                  <a:lnTo>
                    <a:pt x="796" y="1416"/>
                  </a:lnTo>
                  <a:lnTo>
                    <a:pt x="796" y="1413"/>
                  </a:lnTo>
                  <a:lnTo>
                    <a:pt x="798" y="1411"/>
                  </a:lnTo>
                  <a:lnTo>
                    <a:pt x="798" y="1411"/>
                  </a:lnTo>
                  <a:lnTo>
                    <a:pt x="798" y="1411"/>
                  </a:lnTo>
                  <a:lnTo>
                    <a:pt x="798" y="1413"/>
                  </a:lnTo>
                  <a:lnTo>
                    <a:pt x="798" y="1413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8"/>
                  </a:lnTo>
                  <a:lnTo>
                    <a:pt x="803" y="1420"/>
                  </a:lnTo>
                  <a:lnTo>
                    <a:pt x="803" y="1423"/>
                  </a:lnTo>
                  <a:lnTo>
                    <a:pt x="803" y="1423"/>
                  </a:lnTo>
                  <a:lnTo>
                    <a:pt x="800" y="1427"/>
                  </a:lnTo>
                  <a:lnTo>
                    <a:pt x="800" y="1430"/>
                  </a:lnTo>
                  <a:lnTo>
                    <a:pt x="800" y="1430"/>
                  </a:lnTo>
                  <a:lnTo>
                    <a:pt x="803" y="1427"/>
                  </a:lnTo>
                  <a:lnTo>
                    <a:pt x="803" y="1430"/>
                  </a:lnTo>
                  <a:lnTo>
                    <a:pt x="805" y="1430"/>
                  </a:lnTo>
                  <a:lnTo>
                    <a:pt x="805" y="1430"/>
                  </a:lnTo>
                  <a:lnTo>
                    <a:pt x="805" y="1432"/>
                  </a:lnTo>
                  <a:lnTo>
                    <a:pt x="803" y="1432"/>
                  </a:lnTo>
                  <a:lnTo>
                    <a:pt x="800" y="1432"/>
                  </a:lnTo>
                  <a:lnTo>
                    <a:pt x="800" y="1434"/>
                  </a:lnTo>
                  <a:lnTo>
                    <a:pt x="800" y="1437"/>
                  </a:lnTo>
                  <a:lnTo>
                    <a:pt x="800" y="1437"/>
                  </a:lnTo>
                  <a:lnTo>
                    <a:pt x="798" y="1434"/>
                  </a:lnTo>
                  <a:lnTo>
                    <a:pt x="798" y="1432"/>
                  </a:lnTo>
                  <a:lnTo>
                    <a:pt x="798" y="1434"/>
                  </a:lnTo>
                  <a:lnTo>
                    <a:pt x="796" y="1434"/>
                  </a:lnTo>
                  <a:lnTo>
                    <a:pt x="796" y="1437"/>
                  </a:lnTo>
                  <a:lnTo>
                    <a:pt x="793" y="1437"/>
                  </a:lnTo>
                  <a:lnTo>
                    <a:pt x="793" y="1439"/>
                  </a:lnTo>
                  <a:lnTo>
                    <a:pt x="791" y="1439"/>
                  </a:lnTo>
                  <a:lnTo>
                    <a:pt x="788" y="1439"/>
                  </a:lnTo>
                  <a:lnTo>
                    <a:pt x="786" y="1439"/>
                  </a:lnTo>
                  <a:lnTo>
                    <a:pt x="786" y="1437"/>
                  </a:lnTo>
                  <a:lnTo>
                    <a:pt x="786" y="1437"/>
                  </a:lnTo>
                  <a:lnTo>
                    <a:pt x="784" y="1434"/>
                  </a:lnTo>
                  <a:lnTo>
                    <a:pt x="784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79" y="1432"/>
                  </a:lnTo>
                  <a:lnTo>
                    <a:pt x="779" y="1432"/>
                  </a:lnTo>
                  <a:lnTo>
                    <a:pt x="777" y="1432"/>
                  </a:lnTo>
                  <a:lnTo>
                    <a:pt x="774" y="1432"/>
                  </a:lnTo>
                  <a:lnTo>
                    <a:pt x="774" y="1430"/>
                  </a:lnTo>
                  <a:lnTo>
                    <a:pt x="772" y="1427"/>
                  </a:lnTo>
                  <a:lnTo>
                    <a:pt x="772" y="1427"/>
                  </a:lnTo>
                  <a:lnTo>
                    <a:pt x="772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65" y="1418"/>
                  </a:lnTo>
                  <a:lnTo>
                    <a:pt x="765" y="1418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2" y="1413"/>
                  </a:lnTo>
                  <a:lnTo>
                    <a:pt x="762" y="1413"/>
                  </a:lnTo>
                  <a:lnTo>
                    <a:pt x="762" y="1411"/>
                  </a:lnTo>
                  <a:lnTo>
                    <a:pt x="760" y="1408"/>
                  </a:lnTo>
                  <a:lnTo>
                    <a:pt x="760" y="1408"/>
                  </a:lnTo>
                  <a:lnTo>
                    <a:pt x="753" y="1401"/>
                  </a:lnTo>
                  <a:lnTo>
                    <a:pt x="753" y="1399"/>
                  </a:lnTo>
                  <a:lnTo>
                    <a:pt x="753" y="1399"/>
                  </a:lnTo>
                  <a:lnTo>
                    <a:pt x="753" y="1397"/>
                  </a:lnTo>
                  <a:lnTo>
                    <a:pt x="751" y="1397"/>
                  </a:lnTo>
                  <a:lnTo>
                    <a:pt x="751" y="1397"/>
                  </a:lnTo>
                  <a:lnTo>
                    <a:pt x="751" y="1397"/>
                  </a:lnTo>
                  <a:lnTo>
                    <a:pt x="751" y="1399"/>
                  </a:lnTo>
                  <a:lnTo>
                    <a:pt x="748" y="1399"/>
                  </a:lnTo>
                  <a:lnTo>
                    <a:pt x="746" y="1399"/>
                  </a:lnTo>
                  <a:lnTo>
                    <a:pt x="746" y="1399"/>
                  </a:lnTo>
                  <a:lnTo>
                    <a:pt x="746" y="1399"/>
                  </a:lnTo>
                  <a:lnTo>
                    <a:pt x="746" y="1401"/>
                  </a:lnTo>
                  <a:lnTo>
                    <a:pt x="746" y="1401"/>
                  </a:lnTo>
                  <a:lnTo>
                    <a:pt x="746" y="1408"/>
                  </a:lnTo>
                  <a:lnTo>
                    <a:pt x="746" y="1411"/>
                  </a:lnTo>
                  <a:lnTo>
                    <a:pt x="748" y="1413"/>
                  </a:lnTo>
                  <a:lnTo>
                    <a:pt x="751" y="1413"/>
                  </a:lnTo>
                  <a:lnTo>
                    <a:pt x="753" y="1416"/>
                  </a:lnTo>
                  <a:lnTo>
                    <a:pt x="753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8"/>
                  </a:lnTo>
                  <a:lnTo>
                    <a:pt x="758" y="1418"/>
                  </a:lnTo>
                  <a:lnTo>
                    <a:pt x="758" y="1418"/>
                  </a:lnTo>
                  <a:lnTo>
                    <a:pt x="758" y="1420"/>
                  </a:lnTo>
                  <a:lnTo>
                    <a:pt x="760" y="1420"/>
                  </a:lnTo>
                  <a:lnTo>
                    <a:pt x="760" y="1423"/>
                  </a:lnTo>
                  <a:lnTo>
                    <a:pt x="760" y="1423"/>
                  </a:lnTo>
                  <a:lnTo>
                    <a:pt x="758" y="1423"/>
                  </a:lnTo>
                  <a:lnTo>
                    <a:pt x="758" y="1423"/>
                  </a:lnTo>
                  <a:lnTo>
                    <a:pt x="758" y="1423"/>
                  </a:lnTo>
                  <a:lnTo>
                    <a:pt x="751" y="1425"/>
                  </a:lnTo>
                  <a:lnTo>
                    <a:pt x="751" y="1425"/>
                  </a:lnTo>
                  <a:lnTo>
                    <a:pt x="751" y="1423"/>
                  </a:lnTo>
                  <a:lnTo>
                    <a:pt x="751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6" y="1427"/>
                  </a:lnTo>
                  <a:lnTo>
                    <a:pt x="746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30"/>
                  </a:lnTo>
                  <a:lnTo>
                    <a:pt x="739" y="1432"/>
                  </a:lnTo>
                  <a:lnTo>
                    <a:pt x="739" y="1432"/>
                  </a:lnTo>
                  <a:lnTo>
                    <a:pt x="739" y="1430"/>
                  </a:lnTo>
                  <a:lnTo>
                    <a:pt x="736" y="1430"/>
                  </a:lnTo>
                  <a:lnTo>
                    <a:pt x="736" y="1430"/>
                  </a:lnTo>
                  <a:lnTo>
                    <a:pt x="734" y="1430"/>
                  </a:lnTo>
                  <a:lnTo>
                    <a:pt x="734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7" y="1427"/>
                  </a:lnTo>
                  <a:lnTo>
                    <a:pt x="727" y="1427"/>
                  </a:lnTo>
                  <a:lnTo>
                    <a:pt x="725" y="1425"/>
                  </a:lnTo>
                  <a:lnTo>
                    <a:pt x="725" y="1425"/>
                  </a:lnTo>
                  <a:lnTo>
                    <a:pt x="725" y="1425"/>
                  </a:lnTo>
                  <a:lnTo>
                    <a:pt x="722" y="1425"/>
                  </a:lnTo>
                  <a:lnTo>
                    <a:pt x="722" y="1423"/>
                  </a:lnTo>
                  <a:lnTo>
                    <a:pt x="722" y="1423"/>
                  </a:lnTo>
                  <a:lnTo>
                    <a:pt x="722" y="1423"/>
                  </a:lnTo>
                  <a:lnTo>
                    <a:pt x="722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3"/>
                  </a:lnTo>
                  <a:lnTo>
                    <a:pt x="720" y="1423"/>
                  </a:lnTo>
                  <a:lnTo>
                    <a:pt x="720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3" y="1423"/>
                  </a:lnTo>
                  <a:lnTo>
                    <a:pt x="710" y="1420"/>
                  </a:lnTo>
                  <a:lnTo>
                    <a:pt x="710" y="1420"/>
                  </a:lnTo>
                  <a:lnTo>
                    <a:pt x="710" y="1423"/>
                  </a:lnTo>
                  <a:lnTo>
                    <a:pt x="708" y="1423"/>
                  </a:lnTo>
                  <a:lnTo>
                    <a:pt x="706" y="1423"/>
                  </a:lnTo>
                  <a:lnTo>
                    <a:pt x="706" y="1420"/>
                  </a:lnTo>
                  <a:lnTo>
                    <a:pt x="706" y="1420"/>
                  </a:lnTo>
                  <a:lnTo>
                    <a:pt x="706" y="1420"/>
                  </a:lnTo>
                  <a:lnTo>
                    <a:pt x="703" y="1423"/>
                  </a:lnTo>
                  <a:lnTo>
                    <a:pt x="703" y="1423"/>
                  </a:lnTo>
                  <a:lnTo>
                    <a:pt x="703" y="1423"/>
                  </a:lnTo>
                  <a:lnTo>
                    <a:pt x="701" y="1420"/>
                  </a:lnTo>
                  <a:lnTo>
                    <a:pt x="701" y="1420"/>
                  </a:lnTo>
                  <a:lnTo>
                    <a:pt x="699" y="1423"/>
                  </a:lnTo>
                  <a:lnTo>
                    <a:pt x="699" y="1420"/>
                  </a:lnTo>
                  <a:lnTo>
                    <a:pt x="696" y="1420"/>
                  </a:lnTo>
                  <a:lnTo>
                    <a:pt x="696" y="1418"/>
                  </a:lnTo>
                  <a:lnTo>
                    <a:pt x="689" y="1418"/>
                  </a:lnTo>
                  <a:lnTo>
                    <a:pt x="687" y="1420"/>
                  </a:lnTo>
                  <a:lnTo>
                    <a:pt x="684" y="1423"/>
                  </a:lnTo>
                  <a:lnTo>
                    <a:pt x="682" y="1423"/>
                  </a:lnTo>
                  <a:lnTo>
                    <a:pt x="682" y="1423"/>
                  </a:lnTo>
                  <a:lnTo>
                    <a:pt x="682" y="1423"/>
                  </a:lnTo>
                  <a:lnTo>
                    <a:pt x="682" y="1420"/>
                  </a:lnTo>
                  <a:lnTo>
                    <a:pt x="682" y="1420"/>
                  </a:lnTo>
                  <a:lnTo>
                    <a:pt x="682" y="1418"/>
                  </a:lnTo>
                  <a:lnTo>
                    <a:pt x="682" y="1418"/>
                  </a:lnTo>
                  <a:lnTo>
                    <a:pt x="680" y="1420"/>
                  </a:lnTo>
                  <a:lnTo>
                    <a:pt x="680" y="1420"/>
                  </a:lnTo>
                  <a:lnTo>
                    <a:pt x="677" y="1418"/>
                  </a:lnTo>
                  <a:lnTo>
                    <a:pt x="677" y="1418"/>
                  </a:lnTo>
                  <a:lnTo>
                    <a:pt x="677" y="1418"/>
                  </a:lnTo>
                  <a:lnTo>
                    <a:pt x="677" y="1420"/>
                  </a:lnTo>
                  <a:lnTo>
                    <a:pt x="677" y="1420"/>
                  </a:lnTo>
                  <a:lnTo>
                    <a:pt x="677" y="1420"/>
                  </a:lnTo>
                  <a:lnTo>
                    <a:pt x="675" y="1420"/>
                  </a:lnTo>
                  <a:lnTo>
                    <a:pt x="675" y="1423"/>
                  </a:lnTo>
                  <a:lnTo>
                    <a:pt x="673" y="1423"/>
                  </a:lnTo>
                  <a:lnTo>
                    <a:pt x="673" y="1423"/>
                  </a:lnTo>
                  <a:lnTo>
                    <a:pt x="673" y="1423"/>
                  </a:lnTo>
                  <a:lnTo>
                    <a:pt x="673" y="1420"/>
                  </a:lnTo>
                  <a:lnTo>
                    <a:pt x="670" y="1420"/>
                  </a:lnTo>
                  <a:lnTo>
                    <a:pt x="670" y="1420"/>
                  </a:lnTo>
                  <a:lnTo>
                    <a:pt x="670" y="1420"/>
                  </a:lnTo>
                  <a:lnTo>
                    <a:pt x="670" y="1423"/>
                  </a:lnTo>
                  <a:lnTo>
                    <a:pt x="670" y="1425"/>
                  </a:lnTo>
                  <a:lnTo>
                    <a:pt x="670" y="1425"/>
                  </a:lnTo>
                  <a:lnTo>
                    <a:pt x="670" y="1427"/>
                  </a:lnTo>
                  <a:lnTo>
                    <a:pt x="668" y="1427"/>
                  </a:lnTo>
                  <a:lnTo>
                    <a:pt x="663" y="1427"/>
                  </a:lnTo>
                  <a:lnTo>
                    <a:pt x="663" y="1427"/>
                  </a:lnTo>
                  <a:lnTo>
                    <a:pt x="663" y="1427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7"/>
                  </a:lnTo>
                  <a:lnTo>
                    <a:pt x="661" y="1427"/>
                  </a:lnTo>
                  <a:lnTo>
                    <a:pt x="661" y="1427"/>
                  </a:lnTo>
                  <a:lnTo>
                    <a:pt x="661" y="1425"/>
                  </a:lnTo>
                  <a:lnTo>
                    <a:pt x="658" y="1425"/>
                  </a:lnTo>
                  <a:lnTo>
                    <a:pt x="658" y="1425"/>
                  </a:lnTo>
                  <a:lnTo>
                    <a:pt x="658" y="1427"/>
                  </a:lnTo>
                  <a:lnTo>
                    <a:pt x="658" y="1427"/>
                  </a:lnTo>
                  <a:lnTo>
                    <a:pt x="658" y="1430"/>
                  </a:lnTo>
                  <a:lnTo>
                    <a:pt x="658" y="1430"/>
                  </a:lnTo>
                  <a:lnTo>
                    <a:pt x="656" y="1430"/>
                  </a:lnTo>
                  <a:lnTo>
                    <a:pt x="656" y="1430"/>
                  </a:lnTo>
                  <a:lnTo>
                    <a:pt x="654" y="1430"/>
                  </a:lnTo>
                  <a:lnTo>
                    <a:pt x="654" y="1430"/>
                  </a:lnTo>
                  <a:lnTo>
                    <a:pt x="654" y="1430"/>
                  </a:lnTo>
                  <a:lnTo>
                    <a:pt x="651" y="1427"/>
                  </a:lnTo>
                  <a:lnTo>
                    <a:pt x="651" y="1427"/>
                  </a:lnTo>
                  <a:lnTo>
                    <a:pt x="651" y="1430"/>
                  </a:lnTo>
                  <a:lnTo>
                    <a:pt x="651" y="1430"/>
                  </a:lnTo>
                  <a:lnTo>
                    <a:pt x="654" y="1432"/>
                  </a:lnTo>
                  <a:lnTo>
                    <a:pt x="654" y="1432"/>
                  </a:lnTo>
                  <a:lnTo>
                    <a:pt x="654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49" y="1432"/>
                  </a:lnTo>
                  <a:lnTo>
                    <a:pt x="649" y="1432"/>
                  </a:lnTo>
                  <a:lnTo>
                    <a:pt x="646" y="1432"/>
                  </a:lnTo>
                  <a:lnTo>
                    <a:pt x="646" y="1432"/>
                  </a:lnTo>
                  <a:lnTo>
                    <a:pt x="646" y="1432"/>
                  </a:lnTo>
                  <a:lnTo>
                    <a:pt x="644" y="1432"/>
                  </a:lnTo>
                  <a:lnTo>
                    <a:pt x="644" y="1432"/>
                  </a:lnTo>
                  <a:lnTo>
                    <a:pt x="642" y="1432"/>
                  </a:lnTo>
                  <a:lnTo>
                    <a:pt x="642" y="1430"/>
                  </a:lnTo>
                  <a:lnTo>
                    <a:pt x="642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5" y="1425"/>
                  </a:lnTo>
                  <a:lnTo>
                    <a:pt x="635" y="1425"/>
                  </a:lnTo>
                  <a:lnTo>
                    <a:pt x="635" y="1423"/>
                  </a:lnTo>
                  <a:lnTo>
                    <a:pt x="635" y="1423"/>
                  </a:lnTo>
                  <a:lnTo>
                    <a:pt x="632" y="1423"/>
                  </a:lnTo>
                  <a:lnTo>
                    <a:pt x="632" y="1423"/>
                  </a:lnTo>
                  <a:lnTo>
                    <a:pt x="632" y="1423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7"/>
                  </a:lnTo>
                  <a:lnTo>
                    <a:pt x="630" y="1427"/>
                  </a:lnTo>
                  <a:lnTo>
                    <a:pt x="630" y="1427"/>
                  </a:lnTo>
                  <a:lnTo>
                    <a:pt x="630" y="1425"/>
                  </a:lnTo>
                  <a:lnTo>
                    <a:pt x="628" y="1425"/>
                  </a:lnTo>
                  <a:lnTo>
                    <a:pt x="628" y="1425"/>
                  </a:lnTo>
                  <a:lnTo>
                    <a:pt x="628" y="1425"/>
                  </a:lnTo>
                  <a:lnTo>
                    <a:pt x="625" y="1427"/>
                  </a:lnTo>
                  <a:lnTo>
                    <a:pt x="625" y="1427"/>
                  </a:lnTo>
                  <a:lnTo>
                    <a:pt x="625" y="1427"/>
                  </a:lnTo>
                  <a:lnTo>
                    <a:pt x="625" y="1430"/>
                  </a:lnTo>
                  <a:lnTo>
                    <a:pt x="625" y="1430"/>
                  </a:lnTo>
                  <a:lnTo>
                    <a:pt x="625" y="1430"/>
                  </a:lnTo>
                  <a:lnTo>
                    <a:pt x="625" y="1432"/>
                  </a:lnTo>
                  <a:lnTo>
                    <a:pt x="625" y="1432"/>
                  </a:lnTo>
                  <a:lnTo>
                    <a:pt x="625" y="1430"/>
                  </a:lnTo>
                  <a:lnTo>
                    <a:pt x="623" y="1427"/>
                  </a:lnTo>
                  <a:lnTo>
                    <a:pt x="623" y="1427"/>
                  </a:lnTo>
                  <a:lnTo>
                    <a:pt x="623" y="1430"/>
                  </a:lnTo>
                  <a:lnTo>
                    <a:pt x="620" y="1425"/>
                  </a:lnTo>
                  <a:lnTo>
                    <a:pt x="616" y="1423"/>
                  </a:lnTo>
                  <a:lnTo>
                    <a:pt x="613" y="1423"/>
                  </a:lnTo>
                  <a:lnTo>
                    <a:pt x="606" y="1420"/>
                  </a:lnTo>
                  <a:lnTo>
                    <a:pt x="604" y="1418"/>
                  </a:lnTo>
                  <a:lnTo>
                    <a:pt x="602" y="1413"/>
                  </a:lnTo>
                  <a:lnTo>
                    <a:pt x="602" y="1413"/>
                  </a:lnTo>
                  <a:lnTo>
                    <a:pt x="602" y="1411"/>
                  </a:lnTo>
                  <a:lnTo>
                    <a:pt x="599" y="1411"/>
                  </a:lnTo>
                  <a:lnTo>
                    <a:pt x="599" y="1408"/>
                  </a:lnTo>
                  <a:lnTo>
                    <a:pt x="597" y="1411"/>
                  </a:lnTo>
                  <a:lnTo>
                    <a:pt x="597" y="1411"/>
                  </a:lnTo>
                  <a:lnTo>
                    <a:pt x="594" y="1408"/>
                  </a:lnTo>
                  <a:lnTo>
                    <a:pt x="594" y="1408"/>
                  </a:lnTo>
                  <a:lnTo>
                    <a:pt x="594" y="1406"/>
                  </a:lnTo>
                  <a:lnTo>
                    <a:pt x="592" y="1406"/>
                  </a:lnTo>
                  <a:lnTo>
                    <a:pt x="592" y="1406"/>
                  </a:lnTo>
                  <a:lnTo>
                    <a:pt x="592" y="1406"/>
                  </a:lnTo>
                  <a:lnTo>
                    <a:pt x="590" y="1406"/>
                  </a:lnTo>
                  <a:lnTo>
                    <a:pt x="590" y="1406"/>
                  </a:lnTo>
                  <a:lnTo>
                    <a:pt x="590" y="1404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399"/>
                  </a:lnTo>
                  <a:lnTo>
                    <a:pt x="587" y="1399"/>
                  </a:lnTo>
                  <a:lnTo>
                    <a:pt x="585" y="1397"/>
                  </a:lnTo>
                  <a:lnTo>
                    <a:pt x="585" y="1397"/>
                  </a:lnTo>
                  <a:lnTo>
                    <a:pt x="587" y="1394"/>
                  </a:lnTo>
                  <a:lnTo>
                    <a:pt x="587" y="1394"/>
                  </a:lnTo>
                  <a:lnTo>
                    <a:pt x="587" y="1394"/>
                  </a:lnTo>
                  <a:lnTo>
                    <a:pt x="587" y="1392"/>
                  </a:lnTo>
                  <a:lnTo>
                    <a:pt x="587" y="1389"/>
                  </a:lnTo>
                  <a:lnTo>
                    <a:pt x="587" y="1389"/>
                  </a:lnTo>
                  <a:lnTo>
                    <a:pt x="585" y="1389"/>
                  </a:lnTo>
                  <a:lnTo>
                    <a:pt x="585" y="1387"/>
                  </a:lnTo>
                  <a:lnTo>
                    <a:pt x="585" y="1387"/>
                  </a:lnTo>
                  <a:lnTo>
                    <a:pt x="580" y="1389"/>
                  </a:lnTo>
                  <a:lnTo>
                    <a:pt x="580" y="1392"/>
                  </a:lnTo>
                  <a:lnTo>
                    <a:pt x="580" y="1392"/>
                  </a:lnTo>
                  <a:lnTo>
                    <a:pt x="580" y="1392"/>
                  </a:lnTo>
                  <a:lnTo>
                    <a:pt x="580" y="1394"/>
                  </a:lnTo>
                  <a:lnTo>
                    <a:pt x="580" y="1394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78" y="1397"/>
                  </a:lnTo>
                  <a:lnTo>
                    <a:pt x="578" y="1397"/>
                  </a:lnTo>
                  <a:lnTo>
                    <a:pt x="576" y="1397"/>
                  </a:lnTo>
                  <a:lnTo>
                    <a:pt x="576" y="1397"/>
                  </a:lnTo>
                  <a:lnTo>
                    <a:pt x="573" y="1397"/>
                  </a:lnTo>
                  <a:lnTo>
                    <a:pt x="573" y="1399"/>
                  </a:lnTo>
                  <a:lnTo>
                    <a:pt x="573" y="1399"/>
                  </a:lnTo>
                  <a:lnTo>
                    <a:pt x="571" y="1399"/>
                  </a:lnTo>
                  <a:lnTo>
                    <a:pt x="571" y="1399"/>
                  </a:lnTo>
                  <a:lnTo>
                    <a:pt x="568" y="1399"/>
                  </a:lnTo>
                  <a:lnTo>
                    <a:pt x="564" y="1397"/>
                  </a:lnTo>
                  <a:lnTo>
                    <a:pt x="559" y="1399"/>
                  </a:lnTo>
                  <a:lnTo>
                    <a:pt x="557" y="1399"/>
                  </a:lnTo>
                  <a:lnTo>
                    <a:pt x="554" y="1397"/>
                  </a:lnTo>
                  <a:lnTo>
                    <a:pt x="554" y="1397"/>
                  </a:lnTo>
                  <a:lnTo>
                    <a:pt x="554" y="1397"/>
                  </a:lnTo>
                  <a:lnTo>
                    <a:pt x="552" y="1397"/>
                  </a:lnTo>
                  <a:lnTo>
                    <a:pt x="552" y="1397"/>
                  </a:lnTo>
                  <a:lnTo>
                    <a:pt x="547" y="1397"/>
                  </a:lnTo>
                  <a:lnTo>
                    <a:pt x="547" y="1397"/>
                  </a:lnTo>
                  <a:lnTo>
                    <a:pt x="547" y="1397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5" y="1394"/>
                  </a:lnTo>
                  <a:lnTo>
                    <a:pt x="545" y="1392"/>
                  </a:lnTo>
                  <a:lnTo>
                    <a:pt x="545" y="1392"/>
                  </a:lnTo>
                  <a:lnTo>
                    <a:pt x="545" y="1389"/>
                  </a:lnTo>
                  <a:lnTo>
                    <a:pt x="545" y="1387"/>
                  </a:lnTo>
                  <a:lnTo>
                    <a:pt x="542" y="1387"/>
                  </a:lnTo>
                  <a:lnTo>
                    <a:pt x="545" y="1382"/>
                  </a:lnTo>
                  <a:lnTo>
                    <a:pt x="545" y="1380"/>
                  </a:lnTo>
                  <a:lnTo>
                    <a:pt x="545" y="1378"/>
                  </a:lnTo>
                  <a:lnTo>
                    <a:pt x="540" y="1378"/>
                  </a:lnTo>
                  <a:lnTo>
                    <a:pt x="538" y="1378"/>
                  </a:lnTo>
                  <a:lnTo>
                    <a:pt x="538" y="1375"/>
                  </a:lnTo>
                  <a:lnTo>
                    <a:pt x="538" y="1378"/>
                  </a:lnTo>
                  <a:lnTo>
                    <a:pt x="538" y="1378"/>
                  </a:lnTo>
                  <a:lnTo>
                    <a:pt x="535" y="1380"/>
                  </a:lnTo>
                  <a:lnTo>
                    <a:pt x="535" y="1380"/>
                  </a:lnTo>
                  <a:lnTo>
                    <a:pt x="533" y="1378"/>
                  </a:lnTo>
                  <a:lnTo>
                    <a:pt x="533" y="1378"/>
                  </a:lnTo>
                  <a:lnTo>
                    <a:pt x="533" y="1378"/>
                  </a:lnTo>
                  <a:lnTo>
                    <a:pt x="538" y="1375"/>
                  </a:lnTo>
                  <a:lnTo>
                    <a:pt x="538" y="1373"/>
                  </a:lnTo>
                  <a:lnTo>
                    <a:pt x="538" y="1373"/>
                  </a:lnTo>
                  <a:lnTo>
                    <a:pt x="538" y="1371"/>
                  </a:lnTo>
                  <a:lnTo>
                    <a:pt x="538" y="1371"/>
                  </a:lnTo>
                  <a:lnTo>
                    <a:pt x="535" y="1371"/>
                  </a:lnTo>
                  <a:lnTo>
                    <a:pt x="535" y="1368"/>
                  </a:lnTo>
                  <a:lnTo>
                    <a:pt x="535" y="1371"/>
                  </a:lnTo>
                  <a:lnTo>
                    <a:pt x="535" y="1373"/>
                  </a:lnTo>
                  <a:lnTo>
                    <a:pt x="533" y="1373"/>
                  </a:lnTo>
                  <a:lnTo>
                    <a:pt x="533" y="1373"/>
                  </a:lnTo>
                  <a:lnTo>
                    <a:pt x="533" y="1371"/>
                  </a:lnTo>
                  <a:lnTo>
                    <a:pt x="533" y="1371"/>
                  </a:lnTo>
                  <a:lnTo>
                    <a:pt x="533" y="1371"/>
                  </a:lnTo>
                  <a:lnTo>
                    <a:pt x="531" y="1371"/>
                  </a:lnTo>
                  <a:lnTo>
                    <a:pt x="531" y="1373"/>
                  </a:lnTo>
                  <a:lnTo>
                    <a:pt x="528" y="1373"/>
                  </a:lnTo>
                  <a:lnTo>
                    <a:pt x="531" y="1373"/>
                  </a:lnTo>
                  <a:lnTo>
                    <a:pt x="533" y="1375"/>
                  </a:lnTo>
                  <a:lnTo>
                    <a:pt x="531" y="1375"/>
                  </a:lnTo>
                  <a:lnTo>
                    <a:pt x="528" y="1375"/>
                  </a:lnTo>
                  <a:lnTo>
                    <a:pt x="521" y="1368"/>
                  </a:lnTo>
                  <a:lnTo>
                    <a:pt x="521" y="1366"/>
                  </a:lnTo>
                  <a:lnTo>
                    <a:pt x="521" y="1363"/>
                  </a:lnTo>
                  <a:lnTo>
                    <a:pt x="521" y="1363"/>
                  </a:lnTo>
                  <a:lnTo>
                    <a:pt x="521" y="1363"/>
                  </a:lnTo>
                  <a:lnTo>
                    <a:pt x="521" y="1361"/>
                  </a:lnTo>
                  <a:lnTo>
                    <a:pt x="521" y="1361"/>
                  </a:lnTo>
                  <a:lnTo>
                    <a:pt x="514" y="1361"/>
                  </a:lnTo>
                  <a:lnTo>
                    <a:pt x="514" y="1361"/>
                  </a:lnTo>
                  <a:lnTo>
                    <a:pt x="514" y="1361"/>
                  </a:lnTo>
                  <a:lnTo>
                    <a:pt x="514" y="1359"/>
                  </a:lnTo>
                  <a:lnTo>
                    <a:pt x="514" y="1359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9" y="1356"/>
                  </a:lnTo>
                  <a:lnTo>
                    <a:pt x="519" y="1354"/>
                  </a:lnTo>
                  <a:lnTo>
                    <a:pt x="519" y="1354"/>
                  </a:lnTo>
                  <a:lnTo>
                    <a:pt x="519" y="1354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3" y="1356"/>
                  </a:lnTo>
                  <a:lnTo>
                    <a:pt x="523" y="1354"/>
                  </a:lnTo>
                  <a:lnTo>
                    <a:pt x="523" y="1354"/>
                  </a:lnTo>
                  <a:lnTo>
                    <a:pt x="521" y="1354"/>
                  </a:lnTo>
                  <a:lnTo>
                    <a:pt x="521" y="1352"/>
                  </a:lnTo>
                  <a:lnTo>
                    <a:pt x="519" y="1352"/>
                  </a:lnTo>
                  <a:lnTo>
                    <a:pt x="519" y="1345"/>
                  </a:lnTo>
                  <a:lnTo>
                    <a:pt x="519" y="1345"/>
                  </a:lnTo>
                  <a:lnTo>
                    <a:pt x="516" y="1342"/>
                  </a:lnTo>
                  <a:lnTo>
                    <a:pt x="516" y="1340"/>
                  </a:lnTo>
                  <a:lnTo>
                    <a:pt x="516" y="1340"/>
                  </a:lnTo>
                  <a:lnTo>
                    <a:pt x="516" y="1337"/>
                  </a:lnTo>
                  <a:lnTo>
                    <a:pt x="516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5"/>
                  </a:lnTo>
                  <a:lnTo>
                    <a:pt x="519" y="1333"/>
                  </a:lnTo>
                  <a:lnTo>
                    <a:pt x="519" y="1333"/>
                  </a:lnTo>
                  <a:lnTo>
                    <a:pt x="516" y="1328"/>
                  </a:lnTo>
                  <a:lnTo>
                    <a:pt x="514" y="1323"/>
                  </a:lnTo>
                  <a:lnTo>
                    <a:pt x="512" y="1323"/>
                  </a:lnTo>
                  <a:lnTo>
                    <a:pt x="512" y="1321"/>
                  </a:lnTo>
                  <a:lnTo>
                    <a:pt x="509" y="1318"/>
                  </a:lnTo>
                  <a:lnTo>
                    <a:pt x="509" y="1318"/>
                  </a:lnTo>
                  <a:lnTo>
                    <a:pt x="502" y="1318"/>
                  </a:lnTo>
                  <a:lnTo>
                    <a:pt x="497" y="1314"/>
                  </a:lnTo>
                  <a:lnTo>
                    <a:pt x="495" y="1314"/>
                  </a:lnTo>
                  <a:lnTo>
                    <a:pt x="495" y="1314"/>
                  </a:lnTo>
                  <a:lnTo>
                    <a:pt x="495" y="1316"/>
                  </a:lnTo>
                  <a:lnTo>
                    <a:pt x="495" y="1316"/>
                  </a:lnTo>
                  <a:lnTo>
                    <a:pt x="493" y="1316"/>
                  </a:lnTo>
                  <a:lnTo>
                    <a:pt x="490" y="1318"/>
                  </a:lnTo>
                  <a:lnTo>
                    <a:pt x="488" y="1318"/>
                  </a:lnTo>
                  <a:lnTo>
                    <a:pt x="483" y="1321"/>
                  </a:lnTo>
                  <a:lnTo>
                    <a:pt x="481" y="1323"/>
                  </a:lnTo>
                  <a:lnTo>
                    <a:pt x="478" y="1323"/>
                  </a:lnTo>
                  <a:lnTo>
                    <a:pt x="476" y="1323"/>
                  </a:lnTo>
                  <a:lnTo>
                    <a:pt x="476" y="1323"/>
                  </a:lnTo>
                  <a:lnTo>
                    <a:pt x="474" y="1323"/>
                  </a:lnTo>
                  <a:lnTo>
                    <a:pt x="471" y="1323"/>
                  </a:lnTo>
                  <a:lnTo>
                    <a:pt x="467" y="1328"/>
                  </a:lnTo>
                  <a:lnTo>
                    <a:pt x="464" y="1328"/>
                  </a:lnTo>
                  <a:lnTo>
                    <a:pt x="462" y="1328"/>
                  </a:lnTo>
                  <a:lnTo>
                    <a:pt x="462" y="1328"/>
                  </a:lnTo>
                  <a:lnTo>
                    <a:pt x="457" y="1330"/>
                  </a:lnTo>
                  <a:lnTo>
                    <a:pt x="455" y="1330"/>
                  </a:lnTo>
                  <a:lnTo>
                    <a:pt x="452" y="1333"/>
                  </a:lnTo>
                  <a:lnTo>
                    <a:pt x="448" y="1333"/>
                  </a:lnTo>
                  <a:lnTo>
                    <a:pt x="443" y="1335"/>
                  </a:lnTo>
                  <a:lnTo>
                    <a:pt x="441" y="1333"/>
                  </a:lnTo>
                  <a:lnTo>
                    <a:pt x="424" y="1335"/>
                  </a:lnTo>
                  <a:lnTo>
                    <a:pt x="422" y="1335"/>
                  </a:lnTo>
                  <a:lnTo>
                    <a:pt x="419" y="1340"/>
                  </a:lnTo>
                  <a:lnTo>
                    <a:pt x="412" y="1354"/>
                  </a:lnTo>
                  <a:lnTo>
                    <a:pt x="405" y="1356"/>
                  </a:lnTo>
                  <a:lnTo>
                    <a:pt x="405" y="1356"/>
                  </a:lnTo>
                  <a:lnTo>
                    <a:pt x="405" y="1356"/>
                  </a:lnTo>
                  <a:lnTo>
                    <a:pt x="405" y="1359"/>
                  </a:lnTo>
                  <a:lnTo>
                    <a:pt x="405" y="1359"/>
                  </a:lnTo>
                  <a:lnTo>
                    <a:pt x="405" y="1361"/>
                  </a:lnTo>
                  <a:lnTo>
                    <a:pt x="405" y="1361"/>
                  </a:lnTo>
                  <a:lnTo>
                    <a:pt x="405" y="1361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6"/>
                  </a:lnTo>
                  <a:lnTo>
                    <a:pt x="403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10" y="1366"/>
                  </a:lnTo>
                  <a:lnTo>
                    <a:pt x="410" y="1366"/>
                  </a:lnTo>
                  <a:lnTo>
                    <a:pt x="410" y="1363"/>
                  </a:lnTo>
                  <a:lnTo>
                    <a:pt x="412" y="1363"/>
                  </a:lnTo>
                  <a:lnTo>
                    <a:pt x="415" y="1361"/>
                  </a:lnTo>
                  <a:lnTo>
                    <a:pt x="415" y="1361"/>
                  </a:lnTo>
                  <a:lnTo>
                    <a:pt x="417" y="1361"/>
                  </a:lnTo>
                  <a:lnTo>
                    <a:pt x="417" y="1363"/>
                  </a:lnTo>
                  <a:lnTo>
                    <a:pt x="417" y="1366"/>
                  </a:lnTo>
                  <a:lnTo>
                    <a:pt x="415" y="1366"/>
                  </a:lnTo>
                  <a:lnTo>
                    <a:pt x="415" y="1368"/>
                  </a:lnTo>
                  <a:lnTo>
                    <a:pt x="415" y="1371"/>
                  </a:lnTo>
                  <a:lnTo>
                    <a:pt x="412" y="1371"/>
                  </a:lnTo>
                  <a:lnTo>
                    <a:pt x="412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1"/>
                  </a:lnTo>
                  <a:lnTo>
                    <a:pt x="415" y="1371"/>
                  </a:lnTo>
                  <a:lnTo>
                    <a:pt x="415" y="1371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71"/>
                  </a:lnTo>
                  <a:lnTo>
                    <a:pt x="417" y="1371"/>
                  </a:lnTo>
                  <a:lnTo>
                    <a:pt x="417" y="1373"/>
                  </a:lnTo>
                  <a:lnTo>
                    <a:pt x="417" y="1375"/>
                  </a:lnTo>
                  <a:lnTo>
                    <a:pt x="417" y="1378"/>
                  </a:lnTo>
                  <a:lnTo>
                    <a:pt x="415" y="1378"/>
                  </a:lnTo>
                  <a:lnTo>
                    <a:pt x="415" y="1375"/>
                  </a:lnTo>
                  <a:lnTo>
                    <a:pt x="415" y="1375"/>
                  </a:lnTo>
                  <a:lnTo>
                    <a:pt x="417" y="1375"/>
                  </a:lnTo>
                  <a:lnTo>
                    <a:pt x="415" y="1375"/>
                  </a:lnTo>
                  <a:lnTo>
                    <a:pt x="415" y="1373"/>
                  </a:lnTo>
                  <a:lnTo>
                    <a:pt x="415" y="1375"/>
                  </a:lnTo>
                  <a:lnTo>
                    <a:pt x="415" y="1375"/>
                  </a:lnTo>
                  <a:lnTo>
                    <a:pt x="412" y="1375"/>
                  </a:lnTo>
                  <a:lnTo>
                    <a:pt x="412" y="1378"/>
                  </a:lnTo>
                  <a:lnTo>
                    <a:pt x="415" y="1378"/>
                  </a:lnTo>
                  <a:lnTo>
                    <a:pt x="415" y="1380"/>
                  </a:lnTo>
                  <a:lnTo>
                    <a:pt x="419" y="1378"/>
                  </a:lnTo>
                  <a:lnTo>
                    <a:pt x="422" y="1375"/>
                  </a:lnTo>
                  <a:lnTo>
                    <a:pt x="424" y="1375"/>
                  </a:lnTo>
                  <a:lnTo>
                    <a:pt x="429" y="1375"/>
                  </a:lnTo>
                  <a:lnTo>
                    <a:pt x="429" y="1378"/>
                  </a:lnTo>
                  <a:lnTo>
                    <a:pt x="431" y="1378"/>
                  </a:lnTo>
                  <a:lnTo>
                    <a:pt x="431" y="1378"/>
                  </a:lnTo>
                  <a:lnTo>
                    <a:pt x="431" y="1378"/>
                  </a:lnTo>
                  <a:lnTo>
                    <a:pt x="434" y="1375"/>
                  </a:lnTo>
                  <a:lnTo>
                    <a:pt x="434" y="1375"/>
                  </a:lnTo>
                  <a:lnTo>
                    <a:pt x="434" y="1375"/>
                  </a:lnTo>
                  <a:lnTo>
                    <a:pt x="438" y="1375"/>
                  </a:lnTo>
                  <a:lnTo>
                    <a:pt x="441" y="1378"/>
                  </a:lnTo>
                  <a:lnTo>
                    <a:pt x="441" y="1378"/>
                  </a:lnTo>
                  <a:lnTo>
                    <a:pt x="443" y="1375"/>
                  </a:lnTo>
                  <a:lnTo>
                    <a:pt x="441" y="1375"/>
                  </a:lnTo>
                  <a:lnTo>
                    <a:pt x="438" y="1373"/>
                  </a:lnTo>
                  <a:lnTo>
                    <a:pt x="438" y="1373"/>
                  </a:lnTo>
                  <a:lnTo>
                    <a:pt x="438" y="1373"/>
                  </a:lnTo>
                  <a:lnTo>
                    <a:pt x="438" y="1371"/>
                  </a:lnTo>
                  <a:lnTo>
                    <a:pt x="438" y="1371"/>
                  </a:lnTo>
                  <a:lnTo>
                    <a:pt x="436" y="1371"/>
                  </a:lnTo>
                  <a:lnTo>
                    <a:pt x="436" y="1371"/>
                  </a:lnTo>
                  <a:lnTo>
                    <a:pt x="436" y="1371"/>
                  </a:lnTo>
                  <a:lnTo>
                    <a:pt x="436" y="1368"/>
                  </a:lnTo>
                  <a:lnTo>
                    <a:pt x="434" y="1368"/>
                  </a:lnTo>
                  <a:lnTo>
                    <a:pt x="434" y="1368"/>
                  </a:lnTo>
                  <a:lnTo>
                    <a:pt x="434" y="1366"/>
                  </a:lnTo>
                  <a:lnTo>
                    <a:pt x="434" y="1366"/>
                  </a:lnTo>
                  <a:lnTo>
                    <a:pt x="436" y="1363"/>
                  </a:lnTo>
                  <a:lnTo>
                    <a:pt x="436" y="1361"/>
                  </a:lnTo>
                  <a:lnTo>
                    <a:pt x="436" y="1361"/>
                  </a:lnTo>
                  <a:lnTo>
                    <a:pt x="438" y="1361"/>
                  </a:lnTo>
                  <a:lnTo>
                    <a:pt x="438" y="1361"/>
                  </a:lnTo>
                  <a:lnTo>
                    <a:pt x="438" y="1361"/>
                  </a:lnTo>
                  <a:lnTo>
                    <a:pt x="441" y="1361"/>
                  </a:lnTo>
                  <a:lnTo>
                    <a:pt x="441" y="1361"/>
                  </a:lnTo>
                  <a:lnTo>
                    <a:pt x="445" y="1361"/>
                  </a:lnTo>
                  <a:lnTo>
                    <a:pt x="448" y="1361"/>
                  </a:lnTo>
                  <a:lnTo>
                    <a:pt x="448" y="1363"/>
                  </a:lnTo>
                  <a:lnTo>
                    <a:pt x="448" y="1363"/>
                  </a:lnTo>
                  <a:lnTo>
                    <a:pt x="452" y="1363"/>
                  </a:lnTo>
                  <a:lnTo>
                    <a:pt x="452" y="1363"/>
                  </a:lnTo>
                  <a:lnTo>
                    <a:pt x="455" y="1366"/>
                  </a:lnTo>
                  <a:lnTo>
                    <a:pt x="455" y="1368"/>
                  </a:lnTo>
                  <a:lnTo>
                    <a:pt x="455" y="1371"/>
                  </a:lnTo>
                  <a:lnTo>
                    <a:pt x="457" y="1368"/>
                  </a:lnTo>
                  <a:lnTo>
                    <a:pt x="460" y="1371"/>
                  </a:lnTo>
                  <a:lnTo>
                    <a:pt x="460" y="1368"/>
                  </a:lnTo>
                  <a:lnTo>
                    <a:pt x="460" y="1368"/>
                  </a:lnTo>
                  <a:lnTo>
                    <a:pt x="460" y="1366"/>
                  </a:lnTo>
                  <a:lnTo>
                    <a:pt x="460" y="1366"/>
                  </a:lnTo>
                  <a:lnTo>
                    <a:pt x="460" y="1366"/>
                  </a:lnTo>
                  <a:lnTo>
                    <a:pt x="462" y="1366"/>
                  </a:lnTo>
                  <a:lnTo>
                    <a:pt x="462" y="1363"/>
                  </a:lnTo>
                  <a:lnTo>
                    <a:pt x="464" y="1363"/>
                  </a:lnTo>
                  <a:lnTo>
                    <a:pt x="464" y="1361"/>
                  </a:lnTo>
                  <a:lnTo>
                    <a:pt x="464" y="1361"/>
                  </a:lnTo>
                  <a:lnTo>
                    <a:pt x="467" y="1361"/>
                  </a:lnTo>
                  <a:lnTo>
                    <a:pt x="467" y="1361"/>
                  </a:lnTo>
                  <a:lnTo>
                    <a:pt x="469" y="1361"/>
                  </a:lnTo>
                  <a:lnTo>
                    <a:pt x="469" y="1361"/>
                  </a:lnTo>
                  <a:lnTo>
                    <a:pt x="471" y="1361"/>
                  </a:lnTo>
                  <a:lnTo>
                    <a:pt x="471" y="1361"/>
                  </a:lnTo>
                  <a:lnTo>
                    <a:pt x="471" y="1359"/>
                  </a:lnTo>
                  <a:lnTo>
                    <a:pt x="471" y="1359"/>
                  </a:lnTo>
                  <a:lnTo>
                    <a:pt x="471" y="1359"/>
                  </a:lnTo>
                  <a:lnTo>
                    <a:pt x="474" y="1361"/>
                  </a:lnTo>
                  <a:lnTo>
                    <a:pt x="474" y="1363"/>
                  </a:lnTo>
                  <a:lnTo>
                    <a:pt x="474" y="1363"/>
                  </a:lnTo>
                  <a:lnTo>
                    <a:pt x="474" y="1363"/>
                  </a:lnTo>
                  <a:lnTo>
                    <a:pt x="476" y="1363"/>
                  </a:lnTo>
                  <a:lnTo>
                    <a:pt x="476" y="1363"/>
                  </a:lnTo>
                  <a:lnTo>
                    <a:pt x="476" y="1366"/>
                  </a:lnTo>
                  <a:lnTo>
                    <a:pt x="476" y="1366"/>
                  </a:lnTo>
                  <a:lnTo>
                    <a:pt x="476" y="1366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81" y="1368"/>
                  </a:lnTo>
                  <a:lnTo>
                    <a:pt x="481" y="1368"/>
                  </a:lnTo>
                  <a:lnTo>
                    <a:pt x="478" y="1366"/>
                  </a:lnTo>
                  <a:lnTo>
                    <a:pt x="478" y="1366"/>
                  </a:lnTo>
                  <a:lnTo>
                    <a:pt x="478" y="1363"/>
                  </a:lnTo>
                  <a:lnTo>
                    <a:pt x="481" y="1363"/>
                  </a:lnTo>
                  <a:lnTo>
                    <a:pt x="481" y="1361"/>
                  </a:lnTo>
                  <a:lnTo>
                    <a:pt x="483" y="1361"/>
                  </a:lnTo>
                  <a:lnTo>
                    <a:pt x="483" y="1359"/>
                  </a:lnTo>
                  <a:lnTo>
                    <a:pt x="481" y="1359"/>
                  </a:lnTo>
                  <a:lnTo>
                    <a:pt x="478" y="1359"/>
                  </a:lnTo>
                  <a:lnTo>
                    <a:pt x="478" y="1356"/>
                  </a:lnTo>
                  <a:lnTo>
                    <a:pt x="478" y="1356"/>
                  </a:lnTo>
                  <a:lnTo>
                    <a:pt x="478" y="1354"/>
                  </a:lnTo>
                  <a:lnTo>
                    <a:pt x="478" y="1354"/>
                  </a:lnTo>
                  <a:lnTo>
                    <a:pt x="478" y="1354"/>
                  </a:lnTo>
                  <a:lnTo>
                    <a:pt x="481" y="1354"/>
                  </a:lnTo>
                  <a:lnTo>
                    <a:pt x="481" y="1354"/>
                  </a:lnTo>
                  <a:lnTo>
                    <a:pt x="481" y="1354"/>
                  </a:lnTo>
                  <a:lnTo>
                    <a:pt x="481" y="1356"/>
                  </a:lnTo>
                  <a:lnTo>
                    <a:pt x="481" y="1356"/>
                  </a:lnTo>
                  <a:lnTo>
                    <a:pt x="483" y="1354"/>
                  </a:lnTo>
                  <a:lnTo>
                    <a:pt x="483" y="1354"/>
                  </a:lnTo>
                  <a:lnTo>
                    <a:pt x="481" y="1352"/>
                  </a:lnTo>
                  <a:lnTo>
                    <a:pt x="481" y="1352"/>
                  </a:lnTo>
                  <a:lnTo>
                    <a:pt x="481" y="1352"/>
                  </a:lnTo>
                  <a:lnTo>
                    <a:pt x="483" y="1352"/>
                  </a:lnTo>
                  <a:lnTo>
                    <a:pt x="486" y="1349"/>
                  </a:lnTo>
                  <a:lnTo>
                    <a:pt x="481" y="1349"/>
                  </a:lnTo>
                  <a:lnTo>
                    <a:pt x="483" y="1349"/>
                  </a:lnTo>
                  <a:lnTo>
                    <a:pt x="497" y="1345"/>
                  </a:lnTo>
                  <a:lnTo>
                    <a:pt x="497" y="1345"/>
                  </a:lnTo>
                  <a:lnTo>
                    <a:pt x="500" y="1342"/>
                  </a:lnTo>
                  <a:lnTo>
                    <a:pt x="500" y="1342"/>
                  </a:lnTo>
                  <a:lnTo>
                    <a:pt x="502" y="1340"/>
                  </a:lnTo>
                  <a:lnTo>
                    <a:pt x="505" y="1340"/>
                  </a:lnTo>
                  <a:lnTo>
                    <a:pt x="507" y="1342"/>
                  </a:lnTo>
                  <a:lnTo>
                    <a:pt x="507" y="1345"/>
                  </a:lnTo>
                  <a:lnTo>
                    <a:pt x="509" y="1342"/>
                  </a:lnTo>
                  <a:lnTo>
                    <a:pt x="509" y="1342"/>
                  </a:lnTo>
                  <a:lnTo>
                    <a:pt x="509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5"/>
                  </a:lnTo>
                  <a:lnTo>
                    <a:pt x="512" y="1345"/>
                  </a:lnTo>
                  <a:lnTo>
                    <a:pt x="509" y="1345"/>
                  </a:lnTo>
                  <a:lnTo>
                    <a:pt x="509" y="1347"/>
                  </a:lnTo>
                  <a:lnTo>
                    <a:pt x="509" y="1347"/>
                  </a:lnTo>
                  <a:lnTo>
                    <a:pt x="507" y="1349"/>
                  </a:lnTo>
                  <a:lnTo>
                    <a:pt x="507" y="1352"/>
                  </a:lnTo>
                  <a:lnTo>
                    <a:pt x="507" y="1352"/>
                  </a:lnTo>
                  <a:lnTo>
                    <a:pt x="509" y="1352"/>
                  </a:lnTo>
                  <a:lnTo>
                    <a:pt x="509" y="1352"/>
                  </a:lnTo>
                  <a:lnTo>
                    <a:pt x="509" y="1354"/>
                  </a:lnTo>
                  <a:lnTo>
                    <a:pt x="509" y="1354"/>
                  </a:lnTo>
                  <a:lnTo>
                    <a:pt x="509" y="1356"/>
                  </a:lnTo>
                  <a:lnTo>
                    <a:pt x="509" y="1356"/>
                  </a:lnTo>
                  <a:lnTo>
                    <a:pt x="509" y="1359"/>
                  </a:lnTo>
                  <a:lnTo>
                    <a:pt x="509" y="1361"/>
                  </a:lnTo>
                  <a:lnTo>
                    <a:pt x="507" y="1361"/>
                  </a:lnTo>
                  <a:lnTo>
                    <a:pt x="507" y="1361"/>
                  </a:lnTo>
                  <a:lnTo>
                    <a:pt x="507" y="1359"/>
                  </a:lnTo>
                  <a:lnTo>
                    <a:pt x="505" y="1359"/>
                  </a:lnTo>
                  <a:lnTo>
                    <a:pt x="505" y="1356"/>
                  </a:lnTo>
                  <a:lnTo>
                    <a:pt x="505" y="1356"/>
                  </a:lnTo>
                  <a:lnTo>
                    <a:pt x="505" y="1359"/>
                  </a:lnTo>
                  <a:lnTo>
                    <a:pt x="505" y="1359"/>
                  </a:lnTo>
                  <a:lnTo>
                    <a:pt x="505" y="1359"/>
                  </a:lnTo>
                  <a:lnTo>
                    <a:pt x="502" y="1361"/>
                  </a:lnTo>
                  <a:lnTo>
                    <a:pt x="502" y="1361"/>
                  </a:lnTo>
                  <a:lnTo>
                    <a:pt x="500" y="1359"/>
                  </a:lnTo>
                  <a:lnTo>
                    <a:pt x="500" y="1359"/>
                  </a:lnTo>
                  <a:lnTo>
                    <a:pt x="500" y="1359"/>
                  </a:lnTo>
                  <a:lnTo>
                    <a:pt x="500" y="1361"/>
                  </a:lnTo>
                  <a:lnTo>
                    <a:pt x="500" y="1361"/>
                  </a:lnTo>
                  <a:lnTo>
                    <a:pt x="500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5" y="1361"/>
                  </a:lnTo>
                  <a:lnTo>
                    <a:pt x="495" y="1363"/>
                  </a:lnTo>
                  <a:lnTo>
                    <a:pt x="493" y="1363"/>
                  </a:lnTo>
                  <a:lnTo>
                    <a:pt x="493" y="1363"/>
                  </a:lnTo>
                  <a:lnTo>
                    <a:pt x="493" y="1363"/>
                  </a:lnTo>
                  <a:lnTo>
                    <a:pt x="493" y="1361"/>
                  </a:lnTo>
                  <a:lnTo>
                    <a:pt x="493" y="1361"/>
                  </a:lnTo>
                  <a:lnTo>
                    <a:pt x="490" y="1361"/>
                  </a:lnTo>
                  <a:lnTo>
                    <a:pt x="490" y="1361"/>
                  </a:lnTo>
                  <a:lnTo>
                    <a:pt x="488" y="1363"/>
                  </a:lnTo>
                  <a:lnTo>
                    <a:pt x="486" y="1366"/>
                  </a:lnTo>
                  <a:lnTo>
                    <a:pt x="483" y="1363"/>
                  </a:lnTo>
                  <a:lnTo>
                    <a:pt x="483" y="1363"/>
                  </a:lnTo>
                  <a:lnTo>
                    <a:pt x="483" y="1366"/>
                  </a:lnTo>
                  <a:lnTo>
                    <a:pt x="483" y="1368"/>
                  </a:lnTo>
                  <a:lnTo>
                    <a:pt x="483" y="1368"/>
                  </a:lnTo>
                  <a:lnTo>
                    <a:pt x="483" y="1371"/>
                  </a:lnTo>
                  <a:lnTo>
                    <a:pt x="483" y="1371"/>
                  </a:lnTo>
                  <a:lnTo>
                    <a:pt x="481" y="1373"/>
                  </a:lnTo>
                  <a:lnTo>
                    <a:pt x="481" y="1373"/>
                  </a:lnTo>
                  <a:lnTo>
                    <a:pt x="481" y="1375"/>
                  </a:lnTo>
                  <a:lnTo>
                    <a:pt x="486" y="1380"/>
                  </a:lnTo>
                  <a:lnTo>
                    <a:pt x="486" y="1380"/>
                  </a:lnTo>
                  <a:lnTo>
                    <a:pt x="483" y="1380"/>
                  </a:lnTo>
                  <a:lnTo>
                    <a:pt x="483" y="1380"/>
                  </a:lnTo>
                  <a:lnTo>
                    <a:pt x="483" y="1380"/>
                  </a:lnTo>
                  <a:lnTo>
                    <a:pt x="481" y="1382"/>
                  </a:lnTo>
                  <a:lnTo>
                    <a:pt x="481" y="1382"/>
                  </a:lnTo>
                  <a:lnTo>
                    <a:pt x="481" y="1380"/>
                  </a:lnTo>
                  <a:lnTo>
                    <a:pt x="481" y="1378"/>
                  </a:lnTo>
                  <a:lnTo>
                    <a:pt x="481" y="1378"/>
                  </a:lnTo>
                  <a:lnTo>
                    <a:pt x="476" y="1373"/>
                  </a:lnTo>
                  <a:lnTo>
                    <a:pt x="476" y="1373"/>
                  </a:lnTo>
                  <a:lnTo>
                    <a:pt x="476" y="1373"/>
                  </a:lnTo>
                  <a:lnTo>
                    <a:pt x="476" y="1375"/>
                  </a:lnTo>
                  <a:lnTo>
                    <a:pt x="476" y="1378"/>
                  </a:lnTo>
                  <a:lnTo>
                    <a:pt x="474" y="1380"/>
                  </a:lnTo>
                  <a:lnTo>
                    <a:pt x="474" y="1380"/>
                  </a:lnTo>
                  <a:lnTo>
                    <a:pt x="474" y="1378"/>
                  </a:lnTo>
                  <a:lnTo>
                    <a:pt x="474" y="1378"/>
                  </a:lnTo>
                  <a:lnTo>
                    <a:pt x="474" y="1375"/>
                  </a:lnTo>
                  <a:lnTo>
                    <a:pt x="474" y="1375"/>
                  </a:lnTo>
                  <a:lnTo>
                    <a:pt x="471" y="1375"/>
                  </a:lnTo>
                  <a:lnTo>
                    <a:pt x="471" y="1375"/>
                  </a:lnTo>
                  <a:lnTo>
                    <a:pt x="469" y="1375"/>
                  </a:lnTo>
                  <a:lnTo>
                    <a:pt x="469" y="1378"/>
                  </a:lnTo>
                  <a:lnTo>
                    <a:pt x="471" y="1380"/>
                  </a:lnTo>
                  <a:lnTo>
                    <a:pt x="471" y="1382"/>
                  </a:lnTo>
                  <a:lnTo>
                    <a:pt x="471" y="1385"/>
                  </a:lnTo>
                  <a:lnTo>
                    <a:pt x="471" y="1385"/>
                  </a:lnTo>
                  <a:lnTo>
                    <a:pt x="467" y="1382"/>
                  </a:lnTo>
                  <a:lnTo>
                    <a:pt x="464" y="1382"/>
                  </a:lnTo>
                  <a:lnTo>
                    <a:pt x="462" y="1385"/>
                  </a:lnTo>
                  <a:lnTo>
                    <a:pt x="464" y="1385"/>
                  </a:lnTo>
                  <a:lnTo>
                    <a:pt x="462" y="1385"/>
                  </a:lnTo>
                  <a:lnTo>
                    <a:pt x="462" y="1385"/>
                  </a:lnTo>
                  <a:lnTo>
                    <a:pt x="457" y="1385"/>
                  </a:lnTo>
                  <a:lnTo>
                    <a:pt x="457" y="1385"/>
                  </a:lnTo>
                  <a:lnTo>
                    <a:pt x="457" y="1385"/>
                  </a:lnTo>
                  <a:lnTo>
                    <a:pt x="460" y="1382"/>
                  </a:lnTo>
                  <a:lnTo>
                    <a:pt x="457" y="1382"/>
                  </a:lnTo>
                  <a:lnTo>
                    <a:pt x="455" y="1382"/>
                  </a:lnTo>
                  <a:lnTo>
                    <a:pt x="452" y="1387"/>
                  </a:lnTo>
                  <a:lnTo>
                    <a:pt x="448" y="1389"/>
                  </a:lnTo>
                  <a:lnTo>
                    <a:pt x="448" y="1389"/>
                  </a:lnTo>
                  <a:lnTo>
                    <a:pt x="445" y="1387"/>
                  </a:lnTo>
                  <a:lnTo>
                    <a:pt x="441" y="1385"/>
                  </a:lnTo>
                  <a:lnTo>
                    <a:pt x="441" y="1387"/>
                  </a:lnTo>
                  <a:lnTo>
                    <a:pt x="438" y="1387"/>
                  </a:lnTo>
                  <a:lnTo>
                    <a:pt x="438" y="1387"/>
                  </a:lnTo>
                  <a:lnTo>
                    <a:pt x="438" y="1387"/>
                  </a:lnTo>
                  <a:lnTo>
                    <a:pt x="436" y="1389"/>
                  </a:lnTo>
                  <a:lnTo>
                    <a:pt x="436" y="1389"/>
                  </a:lnTo>
                  <a:lnTo>
                    <a:pt x="436" y="1389"/>
                  </a:lnTo>
                  <a:lnTo>
                    <a:pt x="436" y="1392"/>
                  </a:lnTo>
                  <a:lnTo>
                    <a:pt x="436" y="1392"/>
                  </a:lnTo>
                  <a:lnTo>
                    <a:pt x="434" y="1392"/>
                  </a:lnTo>
                  <a:lnTo>
                    <a:pt x="434" y="1392"/>
                  </a:lnTo>
                  <a:lnTo>
                    <a:pt x="434" y="1389"/>
                  </a:lnTo>
                  <a:lnTo>
                    <a:pt x="434" y="1389"/>
                  </a:lnTo>
                  <a:lnTo>
                    <a:pt x="434" y="1387"/>
                  </a:lnTo>
                  <a:lnTo>
                    <a:pt x="436" y="1387"/>
                  </a:lnTo>
                  <a:lnTo>
                    <a:pt x="436" y="1387"/>
                  </a:lnTo>
                  <a:lnTo>
                    <a:pt x="434" y="1387"/>
                  </a:lnTo>
                  <a:lnTo>
                    <a:pt x="434" y="1387"/>
                  </a:lnTo>
                  <a:lnTo>
                    <a:pt x="434" y="1385"/>
                  </a:lnTo>
                  <a:lnTo>
                    <a:pt x="436" y="1387"/>
                  </a:lnTo>
                  <a:lnTo>
                    <a:pt x="436" y="1385"/>
                  </a:lnTo>
                  <a:lnTo>
                    <a:pt x="438" y="1385"/>
                  </a:lnTo>
                  <a:lnTo>
                    <a:pt x="436" y="1382"/>
                  </a:lnTo>
                  <a:lnTo>
                    <a:pt x="436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1" y="1382"/>
                  </a:lnTo>
                  <a:lnTo>
                    <a:pt x="431" y="1385"/>
                  </a:lnTo>
                  <a:lnTo>
                    <a:pt x="431" y="1387"/>
                  </a:lnTo>
                  <a:lnTo>
                    <a:pt x="431" y="1389"/>
                  </a:lnTo>
                  <a:lnTo>
                    <a:pt x="431" y="1389"/>
                  </a:lnTo>
                  <a:lnTo>
                    <a:pt x="429" y="1389"/>
                  </a:lnTo>
                  <a:lnTo>
                    <a:pt x="429" y="1389"/>
                  </a:lnTo>
                  <a:lnTo>
                    <a:pt x="429" y="1392"/>
                  </a:lnTo>
                  <a:lnTo>
                    <a:pt x="431" y="1392"/>
                  </a:lnTo>
                  <a:lnTo>
                    <a:pt x="431" y="1392"/>
                  </a:lnTo>
                  <a:lnTo>
                    <a:pt x="431" y="1392"/>
                  </a:lnTo>
                  <a:lnTo>
                    <a:pt x="431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6" y="1394"/>
                  </a:lnTo>
                  <a:lnTo>
                    <a:pt x="438" y="1397"/>
                  </a:lnTo>
                  <a:lnTo>
                    <a:pt x="438" y="1397"/>
                  </a:lnTo>
                  <a:lnTo>
                    <a:pt x="438" y="1397"/>
                  </a:lnTo>
                  <a:lnTo>
                    <a:pt x="436" y="1399"/>
                  </a:lnTo>
                  <a:lnTo>
                    <a:pt x="436" y="1399"/>
                  </a:lnTo>
                  <a:lnTo>
                    <a:pt x="436" y="1401"/>
                  </a:lnTo>
                  <a:lnTo>
                    <a:pt x="434" y="1401"/>
                  </a:lnTo>
                  <a:lnTo>
                    <a:pt x="429" y="1404"/>
                  </a:lnTo>
                  <a:lnTo>
                    <a:pt x="426" y="1404"/>
                  </a:lnTo>
                  <a:lnTo>
                    <a:pt x="426" y="1404"/>
                  </a:lnTo>
                  <a:lnTo>
                    <a:pt x="426" y="1404"/>
                  </a:lnTo>
                  <a:lnTo>
                    <a:pt x="426" y="1406"/>
                  </a:lnTo>
                  <a:lnTo>
                    <a:pt x="426" y="1406"/>
                  </a:lnTo>
                  <a:lnTo>
                    <a:pt x="424" y="1411"/>
                  </a:lnTo>
                  <a:lnTo>
                    <a:pt x="424" y="1411"/>
                  </a:lnTo>
                  <a:lnTo>
                    <a:pt x="424" y="1413"/>
                  </a:lnTo>
                  <a:lnTo>
                    <a:pt x="424" y="1416"/>
                  </a:lnTo>
                  <a:lnTo>
                    <a:pt x="424" y="1416"/>
                  </a:lnTo>
                  <a:lnTo>
                    <a:pt x="424" y="1418"/>
                  </a:lnTo>
                  <a:lnTo>
                    <a:pt x="424" y="1418"/>
                  </a:lnTo>
                  <a:lnTo>
                    <a:pt x="424" y="1420"/>
                  </a:lnTo>
                  <a:lnTo>
                    <a:pt x="426" y="1423"/>
                  </a:lnTo>
                  <a:lnTo>
                    <a:pt x="429" y="1425"/>
                  </a:lnTo>
                  <a:lnTo>
                    <a:pt x="431" y="1427"/>
                  </a:lnTo>
                  <a:lnTo>
                    <a:pt x="431" y="1430"/>
                  </a:lnTo>
                  <a:lnTo>
                    <a:pt x="434" y="1432"/>
                  </a:lnTo>
                  <a:lnTo>
                    <a:pt x="434" y="1432"/>
                  </a:lnTo>
                  <a:lnTo>
                    <a:pt x="434" y="1432"/>
                  </a:lnTo>
                  <a:lnTo>
                    <a:pt x="434" y="1434"/>
                  </a:lnTo>
                  <a:lnTo>
                    <a:pt x="434" y="1434"/>
                  </a:lnTo>
                  <a:lnTo>
                    <a:pt x="436" y="1434"/>
                  </a:lnTo>
                  <a:lnTo>
                    <a:pt x="436" y="1437"/>
                  </a:lnTo>
                  <a:lnTo>
                    <a:pt x="436" y="1437"/>
                  </a:lnTo>
                  <a:lnTo>
                    <a:pt x="436" y="1437"/>
                  </a:lnTo>
                  <a:lnTo>
                    <a:pt x="434" y="1439"/>
                  </a:lnTo>
                  <a:lnTo>
                    <a:pt x="434" y="1444"/>
                  </a:lnTo>
                  <a:lnTo>
                    <a:pt x="431" y="1444"/>
                  </a:lnTo>
                  <a:lnTo>
                    <a:pt x="431" y="1444"/>
                  </a:lnTo>
                  <a:lnTo>
                    <a:pt x="431" y="1442"/>
                  </a:lnTo>
                  <a:lnTo>
                    <a:pt x="431" y="1442"/>
                  </a:lnTo>
                  <a:lnTo>
                    <a:pt x="429" y="1442"/>
                  </a:lnTo>
                  <a:lnTo>
                    <a:pt x="429" y="1444"/>
                  </a:lnTo>
                  <a:lnTo>
                    <a:pt x="431" y="1446"/>
                  </a:lnTo>
                  <a:lnTo>
                    <a:pt x="431" y="1446"/>
                  </a:lnTo>
                  <a:lnTo>
                    <a:pt x="434" y="1453"/>
                  </a:lnTo>
                  <a:lnTo>
                    <a:pt x="434" y="1456"/>
                  </a:lnTo>
                  <a:lnTo>
                    <a:pt x="434" y="1460"/>
                  </a:lnTo>
                  <a:lnTo>
                    <a:pt x="434" y="1460"/>
                  </a:lnTo>
                  <a:lnTo>
                    <a:pt x="438" y="1468"/>
                  </a:lnTo>
                  <a:lnTo>
                    <a:pt x="438" y="1468"/>
                  </a:lnTo>
                  <a:lnTo>
                    <a:pt x="441" y="1468"/>
                  </a:lnTo>
                  <a:lnTo>
                    <a:pt x="441" y="1470"/>
                  </a:lnTo>
                  <a:lnTo>
                    <a:pt x="443" y="1470"/>
                  </a:lnTo>
                  <a:lnTo>
                    <a:pt x="443" y="1470"/>
                  </a:lnTo>
                  <a:lnTo>
                    <a:pt x="443" y="1470"/>
                  </a:lnTo>
                  <a:lnTo>
                    <a:pt x="445" y="1470"/>
                  </a:lnTo>
                  <a:lnTo>
                    <a:pt x="445" y="1470"/>
                  </a:lnTo>
                  <a:lnTo>
                    <a:pt x="443" y="1472"/>
                  </a:lnTo>
                  <a:lnTo>
                    <a:pt x="443" y="1472"/>
                  </a:lnTo>
                  <a:lnTo>
                    <a:pt x="443" y="1475"/>
                  </a:lnTo>
                  <a:lnTo>
                    <a:pt x="438" y="1475"/>
                  </a:lnTo>
                  <a:lnTo>
                    <a:pt x="438" y="1477"/>
                  </a:lnTo>
                  <a:lnTo>
                    <a:pt x="436" y="1477"/>
                  </a:lnTo>
                  <a:lnTo>
                    <a:pt x="438" y="1477"/>
                  </a:lnTo>
                  <a:lnTo>
                    <a:pt x="441" y="1479"/>
                  </a:lnTo>
                  <a:lnTo>
                    <a:pt x="441" y="1482"/>
                  </a:lnTo>
                  <a:lnTo>
                    <a:pt x="445" y="1491"/>
                  </a:lnTo>
                  <a:lnTo>
                    <a:pt x="443" y="1491"/>
                  </a:lnTo>
                  <a:lnTo>
                    <a:pt x="445" y="1496"/>
                  </a:lnTo>
                  <a:lnTo>
                    <a:pt x="445" y="1498"/>
                  </a:lnTo>
                  <a:lnTo>
                    <a:pt x="445" y="1496"/>
                  </a:lnTo>
                  <a:lnTo>
                    <a:pt x="445" y="1496"/>
                  </a:lnTo>
                  <a:lnTo>
                    <a:pt x="443" y="1496"/>
                  </a:lnTo>
                  <a:lnTo>
                    <a:pt x="443" y="1494"/>
                  </a:lnTo>
                  <a:lnTo>
                    <a:pt x="443" y="1491"/>
                  </a:lnTo>
                  <a:lnTo>
                    <a:pt x="443" y="1491"/>
                  </a:lnTo>
                  <a:lnTo>
                    <a:pt x="443" y="1489"/>
                  </a:lnTo>
                  <a:lnTo>
                    <a:pt x="438" y="1487"/>
                  </a:lnTo>
                  <a:lnTo>
                    <a:pt x="438" y="1484"/>
                  </a:lnTo>
                  <a:lnTo>
                    <a:pt x="438" y="1484"/>
                  </a:lnTo>
                  <a:lnTo>
                    <a:pt x="438" y="1484"/>
                  </a:lnTo>
                  <a:lnTo>
                    <a:pt x="436" y="1482"/>
                  </a:lnTo>
                  <a:lnTo>
                    <a:pt x="436" y="1482"/>
                  </a:lnTo>
                  <a:lnTo>
                    <a:pt x="436" y="1484"/>
                  </a:lnTo>
                  <a:lnTo>
                    <a:pt x="436" y="1484"/>
                  </a:lnTo>
                  <a:lnTo>
                    <a:pt x="436" y="1489"/>
                  </a:lnTo>
                  <a:lnTo>
                    <a:pt x="436" y="1489"/>
                  </a:lnTo>
                  <a:lnTo>
                    <a:pt x="436" y="1491"/>
                  </a:lnTo>
                  <a:lnTo>
                    <a:pt x="436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4"/>
                  </a:lnTo>
                  <a:lnTo>
                    <a:pt x="434" y="1496"/>
                  </a:lnTo>
                  <a:lnTo>
                    <a:pt x="434" y="1498"/>
                  </a:lnTo>
                  <a:lnTo>
                    <a:pt x="434" y="1496"/>
                  </a:lnTo>
                  <a:lnTo>
                    <a:pt x="434" y="1496"/>
                  </a:lnTo>
                  <a:lnTo>
                    <a:pt x="431" y="1494"/>
                  </a:lnTo>
                  <a:lnTo>
                    <a:pt x="431" y="1494"/>
                  </a:lnTo>
                  <a:lnTo>
                    <a:pt x="431" y="1496"/>
                  </a:lnTo>
                  <a:lnTo>
                    <a:pt x="431" y="1496"/>
                  </a:lnTo>
                  <a:lnTo>
                    <a:pt x="431" y="1496"/>
                  </a:lnTo>
                  <a:lnTo>
                    <a:pt x="429" y="1494"/>
                  </a:lnTo>
                  <a:lnTo>
                    <a:pt x="429" y="1494"/>
                  </a:lnTo>
                  <a:lnTo>
                    <a:pt x="429" y="1494"/>
                  </a:lnTo>
                  <a:lnTo>
                    <a:pt x="431" y="1491"/>
                  </a:lnTo>
                  <a:lnTo>
                    <a:pt x="431" y="1491"/>
                  </a:lnTo>
                  <a:lnTo>
                    <a:pt x="431" y="1491"/>
                  </a:lnTo>
                  <a:lnTo>
                    <a:pt x="429" y="1489"/>
                  </a:lnTo>
                  <a:lnTo>
                    <a:pt x="429" y="1489"/>
                  </a:lnTo>
                  <a:lnTo>
                    <a:pt x="429" y="1489"/>
                  </a:lnTo>
                  <a:lnTo>
                    <a:pt x="429" y="1491"/>
                  </a:lnTo>
                  <a:lnTo>
                    <a:pt x="429" y="1489"/>
                  </a:lnTo>
                  <a:lnTo>
                    <a:pt x="426" y="1489"/>
                  </a:lnTo>
                  <a:lnTo>
                    <a:pt x="426" y="1487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9" y="1484"/>
                  </a:lnTo>
                  <a:lnTo>
                    <a:pt x="429" y="1487"/>
                  </a:lnTo>
                  <a:lnTo>
                    <a:pt x="429" y="1487"/>
                  </a:lnTo>
                  <a:lnTo>
                    <a:pt x="429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4" y="1487"/>
                  </a:lnTo>
                  <a:lnTo>
                    <a:pt x="434" y="1479"/>
                  </a:lnTo>
                  <a:lnTo>
                    <a:pt x="434" y="1479"/>
                  </a:lnTo>
                  <a:lnTo>
                    <a:pt x="434" y="1479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5"/>
                  </a:lnTo>
                  <a:lnTo>
                    <a:pt x="429" y="1475"/>
                  </a:lnTo>
                  <a:lnTo>
                    <a:pt x="429" y="147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6" y="1482"/>
                  </a:lnTo>
                  <a:lnTo>
                    <a:pt x="424" y="1479"/>
                  </a:lnTo>
                  <a:lnTo>
                    <a:pt x="424" y="1479"/>
                  </a:lnTo>
                  <a:lnTo>
                    <a:pt x="424" y="1479"/>
                  </a:lnTo>
                  <a:lnTo>
                    <a:pt x="424" y="1482"/>
                  </a:lnTo>
                  <a:lnTo>
                    <a:pt x="424" y="1482"/>
                  </a:lnTo>
                  <a:lnTo>
                    <a:pt x="424" y="1484"/>
                  </a:lnTo>
                  <a:lnTo>
                    <a:pt x="424" y="1487"/>
                  </a:lnTo>
                  <a:lnTo>
                    <a:pt x="424" y="1491"/>
                  </a:lnTo>
                  <a:lnTo>
                    <a:pt x="424" y="1494"/>
                  </a:lnTo>
                  <a:lnTo>
                    <a:pt x="424" y="1496"/>
                  </a:lnTo>
                  <a:lnTo>
                    <a:pt x="424" y="1498"/>
                  </a:lnTo>
                  <a:lnTo>
                    <a:pt x="424" y="1498"/>
                  </a:lnTo>
                  <a:lnTo>
                    <a:pt x="424" y="1498"/>
                  </a:lnTo>
                  <a:lnTo>
                    <a:pt x="424" y="1501"/>
                  </a:lnTo>
                  <a:lnTo>
                    <a:pt x="422" y="1501"/>
                  </a:lnTo>
                  <a:lnTo>
                    <a:pt x="422" y="1501"/>
                  </a:lnTo>
                  <a:lnTo>
                    <a:pt x="419" y="1501"/>
                  </a:lnTo>
                  <a:lnTo>
                    <a:pt x="422" y="1503"/>
                  </a:lnTo>
                  <a:lnTo>
                    <a:pt x="424" y="1505"/>
                  </a:lnTo>
                  <a:lnTo>
                    <a:pt x="424" y="1510"/>
                  </a:lnTo>
                  <a:lnTo>
                    <a:pt x="426" y="1513"/>
                  </a:lnTo>
                  <a:lnTo>
                    <a:pt x="426" y="1513"/>
                  </a:lnTo>
                  <a:lnTo>
                    <a:pt x="426" y="1515"/>
                  </a:lnTo>
                  <a:lnTo>
                    <a:pt x="426" y="1515"/>
                  </a:lnTo>
                  <a:lnTo>
                    <a:pt x="426" y="1517"/>
                  </a:lnTo>
                  <a:lnTo>
                    <a:pt x="429" y="1517"/>
                  </a:lnTo>
                  <a:lnTo>
                    <a:pt x="429" y="1520"/>
                  </a:lnTo>
                  <a:lnTo>
                    <a:pt x="429" y="1520"/>
                  </a:lnTo>
                  <a:lnTo>
                    <a:pt x="431" y="1520"/>
                  </a:lnTo>
                  <a:lnTo>
                    <a:pt x="431" y="1522"/>
                  </a:lnTo>
                  <a:lnTo>
                    <a:pt x="431" y="1524"/>
                  </a:lnTo>
                  <a:lnTo>
                    <a:pt x="431" y="1524"/>
                  </a:lnTo>
                  <a:lnTo>
                    <a:pt x="436" y="1532"/>
                  </a:lnTo>
                  <a:lnTo>
                    <a:pt x="436" y="1534"/>
                  </a:lnTo>
                  <a:lnTo>
                    <a:pt x="436" y="1534"/>
                  </a:lnTo>
                  <a:lnTo>
                    <a:pt x="438" y="1536"/>
                  </a:lnTo>
                  <a:lnTo>
                    <a:pt x="436" y="1539"/>
                  </a:lnTo>
                  <a:lnTo>
                    <a:pt x="436" y="1539"/>
                  </a:lnTo>
                  <a:lnTo>
                    <a:pt x="434" y="1539"/>
                  </a:lnTo>
                  <a:lnTo>
                    <a:pt x="431" y="1532"/>
                  </a:lnTo>
                  <a:lnTo>
                    <a:pt x="431" y="1529"/>
                  </a:lnTo>
                  <a:lnTo>
                    <a:pt x="429" y="1529"/>
                  </a:lnTo>
                  <a:lnTo>
                    <a:pt x="429" y="1527"/>
                  </a:lnTo>
                  <a:lnTo>
                    <a:pt x="429" y="1522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6" y="1522"/>
                  </a:lnTo>
                  <a:lnTo>
                    <a:pt x="426" y="1522"/>
                  </a:lnTo>
                  <a:lnTo>
                    <a:pt x="424" y="1520"/>
                  </a:lnTo>
                  <a:lnTo>
                    <a:pt x="424" y="1520"/>
                  </a:lnTo>
                  <a:lnTo>
                    <a:pt x="424" y="1517"/>
                  </a:lnTo>
                  <a:lnTo>
                    <a:pt x="422" y="1513"/>
                  </a:lnTo>
                  <a:lnTo>
                    <a:pt x="422" y="1513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19" y="1505"/>
                  </a:lnTo>
                  <a:lnTo>
                    <a:pt x="419" y="1501"/>
                  </a:lnTo>
                  <a:lnTo>
                    <a:pt x="417" y="1501"/>
                  </a:lnTo>
                  <a:lnTo>
                    <a:pt x="417" y="1501"/>
                  </a:lnTo>
                  <a:lnTo>
                    <a:pt x="417" y="1501"/>
                  </a:lnTo>
                  <a:lnTo>
                    <a:pt x="417" y="1503"/>
                  </a:lnTo>
                  <a:lnTo>
                    <a:pt x="417" y="1503"/>
                  </a:lnTo>
                  <a:lnTo>
                    <a:pt x="417" y="1505"/>
                  </a:lnTo>
                  <a:lnTo>
                    <a:pt x="417" y="1505"/>
                  </a:lnTo>
                  <a:lnTo>
                    <a:pt x="417" y="1508"/>
                  </a:lnTo>
                  <a:lnTo>
                    <a:pt x="417" y="1508"/>
                  </a:lnTo>
                  <a:lnTo>
                    <a:pt x="417" y="1508"/>
                  </a:lnTo>
                  <a:lnTo>
                    <a:pt x="415" y="1508"/>
                  </a:lnTo>
                  <a:lnTo>
                    <a:pt x="415" y="1508"/>
                  </a:lnTo>
                  <a:lnTo>
                    <a:pt x="415" y="1505"/>
                  </a:lnTo>
                  <a:lnTo>
                    <a:pt x="415" y="1505"/>
                  </a:lnTo>
                  <a:lnTo>
                    <a:pt x="415" y="1503"/>
                  </a:lnTo>
                  <a:lnTo>
                    <a:pt x="415" y="1503"/>
                  </a:lnTo>
                  <a:lnTo>
                    <a:pt x="415" y="1501"/>
                  </a:lnTo>
                  <a:lnTo>
                    <a:pt x="415" y="1498"/>
                  </a:lnTo>
                  <a:lnTo>
                    <a:pt x="415" y="1498"/>
                  </a:lnTo>
                  <a:lnTo>
                    <a:pt x="415" y="1496"/>
                  </a:lnTo>
                  <a:lnTo>
                    <a:pt x="415" y="1496"/>
                  </a:lnTo>
                  <a:lnTo>
                    <a:pt x="415" y="1496"/>
                  </a:lnTo>
                  <a:lnTo>
                    <a:pt x="415" y="1494"/>
                  </a:lnTo>
                  <a:lnTo>
                    <a:pt x="415" y="1494"/>
                  </a:lnTo>
                  <a:lnTo>
                    <a:pt x="412" y="1491"/>
                  </a:lnTo>
                  <a:lnTo>
                    <a:pt x="407" y="1491"/>
                  </a:lnTo>
                  <a:lnTo>
                    <a:pt x="405" y="1491"/>
                  </a:lnTo>
                  <a:lnTo>
                    <a:pt x="407" y="1491"/>
                  </a:lnTo>
                  <a:lnTo>
                    <a:pt x="407" y="1491"/>
                  </a:lnTo>
                  <a:lnTo>
                    <a:pt x="410" y="1491"/>
                  </a:lnTo>
                  <a:lnTo>
                    <a:pt x="410" y="1489"/>
                  </a:lnTo>
                  <a:lnTo>
                    <a:pt x="410" y="1489"/>
                  </a:lnTo>
                  <a:lnTo>
                    <a:pt x="410" y="1487"/>
                  </a:lnTo>
                  <a:lnTo>
                    <a:pt x="410" y="1484"/>
                  </a:lnTo>
                  <a:lnTo>
                    <a:pt x="410" y="1484"/>
                  </a:lnTo>
                  <a:lnTo>
                    <a:pt x="410" y="1482"/>
                  </a:lnTo>
                  <a:lnTo>
                    <a:pt x="410" y="1482"/>
                  </a:lnTo>
                  <a:lnTo>
                    <a:pt x="410" y="1479"/>
                  </a:lnTo>
                  <a:lnTo>
                    <a:pt x="407" y="1479"/>
                  </a:lnTo>
                  <a:lnTo>
                    <a:pt x="407" y="1479"/>
                  </a:lnTo>
                  <a:lnTo>
                    <a:pt x="405" y="1479"/>
                  </a:lnTo>
                  <a:lnTo>
                    <a:pt x="403" y="1477"/>
                  </a:lnTo>
                  <a:lnTo>
                    <a:pt x="403" y="1477"/>
                  </a:lnTo>
                  <a:lnTo>
                    <a:pt x="403" y="1475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0"/>
                  </a:lnTo>
                  <a:lnTo>
                    <a:pt x="400" y="1470"/>
                  </a:lnTo>
                  <a:lnTo>
                    <a:pt x="400" y="1470"/>
                  </a:lnTo>
                  <a:lnTo>
                    <a:pt x="398" y="1470"/>
                  </a:lnTo>
                  <a:lnTo>
                    <a:pt x="398" y="1470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6" y="1472"/>
                  </a:lnTo>
                  <a:lnTo>
                    <a:pt x="396" y="1470"/>
                  </a:lnTo>
                  <a:lnTo>
                    <a:pt x="396" y="1465"/>
                  </a:lnTo>
                  <a:lnTo>
                    <a:pt x="396" y="1465"/>
                  </a:lnTo>
                  <a:lnTo>
                    <a:pt x="396" y="1465"/>
                  </a:lnTo>
                  <a:lnTo>
                    <a:pt x="396" y="1463"/>
                  </a:lnTo>
                  <a:lnTo>
                    <a:pt x="396" y="1463"/>
                  </a:lnTo>
                  <a:lnTo>
                    <a:pt x="396" y="1463"/>
                  </a:lnTo>
                  <a:lnTo>
                    <a:pt x="398" y="1463"/>
                  </a:lnTo>
                  <a:lnTo>
                    <a:pt x="398" y="1468"/>
                  </a:lnTo>
                  <a:lnTo>
                    <a:pt x="398" y="1468"/>
                  </a:lnTo>
                  <a:lnTo>
                    <a:pt x="400" y="1470"/>
                  </a:lnTo>
                  <a:lnTo>
                    <a:pt x="403" y="1472"/>
                  </a:lnTo>
                  <a:lnTo>
                    <a:pt x="405" y="1475"/>
                  </a:lnTo>
                  <a:lnTo>
                    <a:pt x="407" y="1475"/>
                  </a:lnTo>
                  <a:lnTo>
                    <a:pt x="410" y="1475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0"/>
                  </a:lnTo>
                  <a:lnTo>
                    <a:pt x="410" y="1470"/>
                  </a:lnTo>
                  <a:lnTo>
                    <a:pt x="412" y="1470"/>
                  </a:lnTo>
                  <a:lnTo>
                    <a:pt x="412" y="1472"/>
                  </a:lnTo>
                  <a:lnTo>
                    <a:pt x="412" y="1472"/>
                  </a:lnTo>
                  <a:lnTo>
                    <a:pt x="415" y="1472"/>
                  </a:lnTo>
                  <a:lnTo>
                    <a:pt x="415" y="1472"/>
                  </a:lnTo>
                  <a:lnTo>
                    <a:pt x="415" y="1470"/>
                  </a:lnTo>
                  <a:lnTo>
                    <a:pt x="415" y="1470"/>
                  </a:lnTo>
                  <a:lnTo>
                    <a:pt x="417" y="1472"/>
                  </a:lnTo>
                  <a:lnTo>
                    <a:pt x="417" y="1472"/>
                  </a:lnTo>
                  <a:lnTo>
                    <a:pt x="419" y="1472"/>
                  </a:lnTo>
                  <a:lnTo>
                    <a:pt x="419" y="1475"/>
                  </a:lnTo>
                  <a:lnTo>
                    <a:pt x="419" y="1475"/>
                  </a:lnTo>
                  <a:lnTo>
                    <a:pt x="419" y="1475"/>
                  </a:lnTo>
                  <a:lnTo>
                    <a:pt x="419" y="1472"/>
                  </a:lnTo>
                  <a:lnTo>
                    <a:pt x="419" y="1470"/>
                  </a:lnTo>
                  <a:lnTo>
                    <a:pt x="419" y="1468"/>
                  </a:lnTo>
                  <a:lnTo>
                    <a:pt x="422" y="1468"/>
                  </a:lnTo>
                  <a:lnTo>
                    <a:pt x="422" y="1465"/>
                  </a:lnTo>
                  <a:lnTo>
                    <a:pt x="422" y="1463"/>
                  </a:lnTo>
                  <a:lnTo>
                    <a:pt x="419" y="1460"/>
                  </a:lnTo>
                  <a:lnTo>
                    <a:pt x="419" y="1458"/>
                  </a:lnTo>
                  <a:lnTo>
                    <a:pt x="419" y="1458"/>
                  </a:lnTo>
                  <a:lnTo>
                    <a:pt x="419" y="1456"/>
                  </a:lnTo>
                  <a:lnTo>
                    <a:pt x="419" y="1453"/>
                  </a:lnTo>
                  <a:lnTo>
                    <a:pt x="410" y="1444"/>
                  </a:lnTo>
                  <a:lnTo>
                    <a:pt x="410" y="1442"/>
                  </a:lnTo>
                  <a:lnTo>
                    <a:pt x="410" y="1442"/>
                  </a:lnTo>
                  <a:lnTo>
                    <a:pt x="410" y="1439"/>
                  </a:lnTo>
                  <a:lnTo>
                    <a:pt x="410" y="1439"/>
                  </a:lnTo>
                  <a:lnTo>
                    <a:pt x="407" y="1437"/>
                  </a:lnTo>
                  <a:lnTo>
                    <a:pt x="407" y="1437"/>
                  </a:lnTo>
                  <a:lnTo>
                    <a:pt x="405" y="1437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4"/>
                  </a:lnTo>
                  <a:lnTo>
                    <a:pt x="405" y="1446"/>
                  </a:lnTo>
                  <a:lnTo>
                    <a:pt x="403" y="1446"/>
                  </a:lnTo>
                  <a:lnTo>
                    <a:pt x="403" y="1446"/>
                  </a:lnTo>
                  <a:lnTo>
                    <a:pt x="403" y="1444"/>
                  </a:lnTo>
                  <a:lnTo>
                    <a:pt x="403" y="1442"/>
                  </a:lnTo>
                  <a:lnTo>
                    <a:pt x="403" y="1439"/>
                  </a:lnTo>
                  <a:lnTo>
                    <a:pt x="403" y="1437"/>
                  </a:lnTo>
                  <a:lnTo>
                    <a:pt x="403" y="1434"/>
                  </a:lnTo>
                  <a:lnTo>
                    <a:pt x="403" y="1434"/>
                  </a:lnTo>
                  <a:lnTo>
                    <a:pt x="403" y="1434"/>
                  </a:lnTo>
                  <a:lnTo>
                    <a:pt x="403" y="1432"/>
                  </a:lnTo>
                  <a:lnTo>
                    <a:pt x="403" y="1432"/>
                  </a:lnTo>
                  <a:lnTo>
                    <a:pt x="400" y="1425"/>
                  </a:lnTo>
                  <a:lnTo>
                    <a:pt x="400" y="1425"/>
                  </a:lnTo>
                  <a:lnTo>
                    <a:pt x="403" y="1423"/>
                  </a:lnTo>
                  <a:lnTo>
                    <a:pt x="403" y="1423"/>
                  </a:lnTo>
                  <a:lnTo>
                    <a:pt x="400" y="1420"/>
                  </a:lnTo>
                  <a:lnTo>
                    <a:pt x="400" y="1420"/>
                  </a:lnTo>
                  <a:lnTo>
                    <a:pt x="398" y="1420"/>
                  </a:lnTo>
                  <a:lnTo>
                    <a:pt x="396" y="1420"/>
                  </a:lnTo>
                  <a:lnTo>
                    <a:pt x="396" y="1423"/>
                  </a:lnTo>
                  <a:lnTo>
                    <a:pt x="393" y="1434"/>
                  </a:lnTo>
                  <a:lnTo>
                    <a:pt x="393" y="1439"/>
                  </a:lnTo>
                  <a:lnTo>
                    <a:pt x="393" y="1442"/>
                  </a:lnTo>
                  <a:lnTo>
                    <a:pt x="391" y="1444"/>
                  </a:lnTo>
                  <a:lnTo>
                    <a:pt x="391" y="1444"/>
                  </a:lnTo>
                  <a:lnTo>
                    <a:pt x="391" y="1442"/>
                  </a:lnTo>
                  <a:lnTo>
                    <a:pt x="391" y="1439"/>
                  </a:lnTo>
                  <a:lnTo>
                    <a:pt x="389" y="1439"/>
                  </a:lnTo>
                  <a:lnTo>
                    <a:pt x="386" y="1437"/>
                  </a:lnTo>
                  <a:lnTo>
                    <a:pt x="389" y="1437"/>
                  </a:lnTo>
                  <a:lnTo>
                    <a:pt x="386" y="1434"/>
                  </a:lnTo>
                  <a:lnTo>
                    <a:pt x="386" y="1434"/>
                  </a:lnTo>
                  <a:lnTo>
                    <a:pt x="384" y="1434"/>
                  </a:lnTo>
                  <a:lnTo>
                    <a:pt x="384" y="1432"/>
                  </a:lnTo>
                  <a:lnTo>
                    <a:pt x="384" y="1432"/>
                  </a:lnTo>
                  <a:lnTo>
                    <a:pt x="386" y="1430"/>
                  </a:lnTo>
                  <a:lnTo>
                    <a:pt x="386" y="1430"/>
                  </a:lnTo>
                  <a:lnTo>
                    <a:pt x="389" y="1430"/>
                  </a:lnTo>
                  <a:lnTo>
                    <a:pt x="389" y="1427"/>
                  </a:lnTo>
                  <a:lnTo>
                    <a:pt x="389" y="1427"/>
                  </a:lnTo>
                  <a:lnTo>
                    <a:pt x="389" y="1423"/>
                  </a:lnTo>
                  <a:lnTo>
                    <a:pt x="389" y="1423"/>
                  </a:lnTo>
                  <a:lnTo>
                    <a:pt x="389" y="1423"/>
                  </a:lnTo>
                  <a:lnTo>
                    <a:pt x="389" y="1416"/>
                  </a:lnTo>
                  <a:lnTo>
                    <a:pt x="389" y="1416"/>
                  </a:lnTo>
                  <a:lnTo>
                    <a:pt x="389" y="1416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7" y="1408"/>
                  </a:lnTo>
                  <a:lnTo>
                    <a:pt x="377" y="1408"/>
                  </a:lnTo>
                  <a:lnTo>
                    <a:pt x="377" y="1408"/>
                  </a:lnTo>
                  <a:lnTo>
                    <a:pt x="374" y="1406"/>
                  </a:lnTo>
                  <a:lnTo>
                    <a:pt x="377" y="1406"/>
                  </a:lnTo>
                  <a:lnTo>
                    <a:pt x="377" y="1406"/>
                  </a:lnTo>
                  <a:lnTo>
                    <a:pt x="377" y="1406"/>
                  </a:lnTo>
                  <a:lnTo>
                    <a:pt x="374" y="1404"/>
                  </a:lnTo>
                  <a:lnTo>
                    <a:pt x="374" y="1406"/>
                  </a:lnTo>
                  <a:lnTo>
                    <a:pt x="374" y="1406"/>
                  </a:lnTo>
                  <a:lnTo>
                    <a:pt x="374" y="1406"/>
                  </a:lnTo>
                  <a:lnTo>
                    <a:pt x="372" y="1406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11"/>
                  </a:lnTo>
                  <a:lnTo>
                    <a:pt x="370" y="1411"/>
                  </a:lnTo>
                  <a:lnTo>
                    <a:pt x="370" y="1411"/>
                  </a:lnTo>
                  <a:lnTo>
                    <a:pt x="365" y="1408"/>
                  </a:lnTo>
                  <a:lnTo>
                    <a:pt x="363" y="1406"/>
                  </a:lnTo>
                  <a:lnTo>
                    <a:pt x="363" y="1406"/>
                  </a:lnTo>
                  <a:lnTo>
                    <a:pt x="365" y="1406"/>
                  </a:lnTo>
                  <a:lnTo>
                    <a:pt x="367" y="1406"/>
                  </a:lnTo>
                  <a:lnTo>
                    <a:pt x="367" y="1406"/>
                  </a:lnTo>
                  <a:lnTo>
                    <a:pt x="367" y="1406"/>
                  </a:lnTo>
                  <a:lnTo>
                    <a:pt x="365" y="1404"/>
                  </a:lnTo>
                  <a:lnTo>
                    <a:pt x="365" y="1401"/>
                  </a:lnTo>
                  <a:lnTo>
                    <a:pt x="365" y="1401"/>
                  </a:lnTo>
                  <a:lnTo>
                    <a:pt x="365" y="1399"/>
                  </a:lnTo>
                  <a:lnTo>
                    <a:pt x="365" y="1399"/>
                  </a:lnTo>
                  <a:lnTo>
                    <a:pt x="363" y="1397"/>
                  </a:lnTo>
                  <a:lnTo>
                    <a:pt x="363" y="1394"/>
                  </a:lnTo>
                  <a:lnTo>
                    <a:pt x="360" y="1392"/>
                  </a:lnTo>
                  <a:lnTo>
                    <a:pt x="358" y="1392"/>
                  </a:lnTo>
                  <a:lnTo>
                    <a:pt x="358" y="1392"/>
                  </a:lnTo>
                  <a:lnTo>
                    <a:pt x="358" y="1394"/>
                  </a:lnTo>
                  <a:lnTo>
                    <a:pt x="360" y="1394"/>
                  </a:lnTo>
                  <a:lnTo>
                    <a:pt x="358" y="1397"/>
                  </a:lnTo>
                  <a:lnTo>
                    <a:pt x="358" y="1397"/>
                  </a:lnTo>
                  <a:lnTo>
                    <a:pt x="355" y="1394"/>
                  </a:lnTo>
                  <a:lnTo>
                    <a:pt x="355" y="1392"/>
                  </a:lnTo>
                  <a:lnTo>
                    <a:pt x="358" y="1387"/>
                  </a:lnTo>
                  <a:lnTo>
                    <a:pt x="358" y="1385"/>
                  </a:lnTo>
                  <a:lnTo>
                    <a:pt x="358" y="1382"/>
                  </a:lnTo>
                  <a:lnTo>
                    <a:pt x="358" y="1382"/>
                  </a:lnTo>
                  <a:lnTo>
                    <a:pt x="355" y="1380"/>
                  </a:lnTo>
                  <a:lnTo>
                    <a:pt x="355" y="1380"/>
                  </a:lnTo>
                  <a:lnTo>
                    <a:pt x="353" y="1380"/>
                  </a:lnTo>
                  <a:lnTo>
                    <a:pt x="353" y="1380"/>
                  </a:lnTo>
                  <a:lnTo>
                    <a:pt x="353" y="1380"/>
                  </a:lnTo>
                  <a:lnTo>
                    <a:pt x="351" y="1382"/>
                  </a:lnTo>
                  <a:lnTo>
                    <a:pt x="351" y="1385"/>
                  </a:lnTo>
                  <a:lnTo>
                    <a:pt x="353" y="1387"/>
                  </a:lnTo>
                  <a:lnTo>
                    <a:pt x="351" y="1387"/>
                  </a:lnTo>
                  <a:lnTo>
                    <a:pt x="351" y="1387"/>
                  </a:lnTo>
                  <a:lnTo>
                    <a:pt x="351" y="1385"/>
                  </a:lnTo>
                  <a:lnTo>
                    <a:pt x="348" y="1385"/>
                  </a:lnTo>
                  <a:lnTo>
                    <a:pt x="346" y="1382"/>
                  </a:lnTo>
                  <a:lnTo>
                    <a:pt x="346" y="1382"/>
                  </a:lnTo>
                  <a:lnTo>
                    <a:pt x="346" y="1385"/>
                  </a:lnTo>
                  <a:lnTo>
                    <a:pt x="346" y="1385"/>
                  </a:lnTo>
                  <a:lnTo>
                    <a:pt x="344" y="1385"/>
                  </a:lnTo>
                  <a:lnTo>
                    <a:pt x="339" y="1387"/>
                  </a:lnTo>
                  <a:lnTo>
                    <a:pt x="336" y="1389"/>
                  </a:lnTo>
                  <a:lnTo>
                    <a:pt x="334" y="1389"/>
                  </a:lnTo>
                  <a:lnTo>
                    <a:pt x="332" y="1389"/>
                  </a:lnTo>
                  <a:lnTo>
                    <a:pt x="332" y="1389"/>
                  </a:lnTo>
                  <a:lnTo>
                    <a:pt x="329" y="1389"/>
                  </a:lnTo>
                  <a:lnTo>
                    <a:pt x="329" y="1392"/>
                  </a:lnTo>
                  <a:lnTo>
                    <a:pt x="329" y="1392"/>
                  </a:lnTo>
                  <a:lnTo>
                    <a:pt x="329" y="1392"/>
                  </a:lnTo>
                  <a:lnTo>
                    <a:pt x="327" y="1394"/>
                  </a:lnTo>
                  <a:lnTo>
                    <a:pt x="327" y="1394"/>
                  </a:lnTo>
                  <a:lnTo>
                    <a:pt x="325" y="1394"/>
                  </a:lnTo>
                  <a:lnTo>
                    <a:pt x="320" y="1397"/>
                  </a:lnTo>
                  <a:lnTo>
                    <a:pt x="320" y="1397"/>
                  </a:lnTo>
                  <a:lnTo>
                    <a:pt x="318" y="1397"/>
                  </a:lnTo>
                  <a:lnTo>
                    <a:pt x="318" y="1397"/>
                  </a:lnTo>
                  <a:lnTo>
                    <a:pt x="318" y="1394"/>
                  </a:lnTo>
                  <a:lnTo>
                    <a:pt x="318" y="1394"/>
                  </a:lnTo>
                  <a:lnTo>
                    <a:pt x="315" y="1397"/>
                  </a:lnTo>
                  <a:lnTo>
                    <a:pt x="313" y="1397"/>
                  </a:lnTo>
                  <a:lnTo>
                    <a:pt x="313" y="1397"/>
                  </a:lnTo>
                  <a:lnTo>
                    <a:pt x="313" y="1397"/>
                  </a:lnTo>
                  <a:lnTo>
                    <a:pt x="315" y="1397"/>
                  </a:lnTo>
                  <a:lnTo>
                    <a:pt x="315" y="1394"/>
                  </a:lnTo>
                  <a:lnTo>
                    <a:pt x="315" y="1394"/>
                  </a:lnTo>
                  <a:lnTo>
                    <a:pt x="315" y="1394"/>
                  </a:lnTo>
                  <a:lnTo>
                    <a:pt x="313" y="1394"/>
                  </a:lnTo>
                  <a:lnTo>
                    <a:pt x="313" y="1394"/>
                  </a:lnTo>
                  <a:lnTo>
                    <a:pt x="315" y="1394"/>
                  </a:lnTo>
                  <a:lnTo>
                    <a:pt x="315" y="1392"/>
                  </a:lnTo>
                  <a:lnTo>
                    <a:pt x="315" y="1392"/>
                  </a:lnTo>
                  <a:lnTo>
                    <a:pt x="315" y="1392"/>
                  </a:lnTo>
                  <a:lnTo>
                    <a:pt x="315" y="1389"/>
                  </a:lnTo>
                  <a:lnTo>
                    <a:pt x="315" y="1389"/>
                  </a:lnTo>
                  <a:lnTo>
                    <a:pt x="315" y="1389"/>
                  </a:lnTo>
                  <a:lnTo>
                    <a:pt x="310" y="1389"/>
                  </a:lnTo>
                  <a:lnTo>
                    <a:pt x="310" y="1392"/>
                  </a:lnTo>
                  <a:lnTo>
                    <a:pt x="310" y="1392"/>
                  </a:lnTo>
                  <a:lnTo>
                    <a:pt x="308" y="1394"/>
                  </a:lnTo>
                  <a:lnTo>
                    <a:pt x="308" y="1394"/>
                  </a:lnTo>
                  <a:lnTo>
                    <a:pt x="306" y="1397"/>
                  </a:lnTo>
                  <a:lnTo>
                    <a:pt x="306" y="1397"/>
                  </a:lnTo>
                  <a:lnTo>
                    <a:pt x="303" y="1397"/>
                  </a:lnTo>
                  <a:lnTo>
                    <a:pt x="303" y="1397"/>
                  </a:lnTo>
                  <a:lnTo>
                    <a:pt x="306" y="1394"/>
                  </a:lnTo>
                  <a:lnTo>
                    <a:pt x="303" y="1394"/>
                  </a:lnTo>
                  <a:lnTo>
                    <a:pt x="301" y="1394"/>
                  </a:lnTo>
                  <a:lnTo>
                    <a:pt x="301" y="1394"/>
                  </a:lnTo>
                  <a:lnTo>
                    <a:pt x="301" y="1394"/>
                  </a:lnTo>
                  <a:lnTo>
                    <a:pt x="301" y="1397"/>
                  </a:lnTo>
                  <a:lnTo>
                    <a:pt x="301" y="1397"/>
                  </a:lnTo>
                  <a:lnTo>
                    <a:pt x="301" y="1399"/>
                  </a:lnTo>
                  <a:lnTo>
                    <a:pt x="301" y="1399"/>
                  </a:lnTo>
                  <a:lnTo>
                    <a:pt x="289" y="1392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7" y="1397"/>
                  </a:lnTo>
                  <a:lnTo>
                    <a:pt x="287" y="1397"/>
                  </a:lnTo>
                  <a:lnTo>
                    <a:pt x="289" y="1397"/>
                  </a:lnTo>
                  <a:lnTo>
                    <a:pt x="289" y="1397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7" y="1399"/>
                  </a:lnTo>
                  <a:lnTo>
                    <a:pt x="287" y="1399"/>
                  </a:lnTo>
                  <a:lnTo>
                    <a:pt x="284" y="1399"/>
                  </a:lnTo>
                  <a:lnTo>
                    <a:pt x="284" y="1397"/>
                  </a:lnTo>
                  <a:lnTo>
                    <a:pt x="287" y="1397"/>
                  </a:lnTo>
                  <a:lnTo>
                    <a:pt x="287" y="1394"/>
                  </a:lnTo>
                  <a:lnTo>
                    <a:pt x="284" y="1394"/>
                  </a:lnTo>
                  <a:lnTo>
                    <a:pt x="280" y="1394"/>
                  </a:lnTo>
                  <a:lnTo>
                    <a:pt x="275" y="1392"/>
                  </a:lnTo>
                  <a:lnTo>
                    <a:pt x="273" y="1392"/>
                  </a:lnTo>
                  <a:lnTo>
                    <a:pt x="273" y="1394"/>
                  </a:lnTo>
                  <a:lnTo>
                    <a:pt x="273" y="1397"/>
                  </a:lnTo>
                  <a:lnTo>
                    <a:pt x="273" y="1397"/>
                  </a:lnTo>
                  <a:lnTo>
                    <a:pt x="270" y="1397"/>
                  </a:lnTo>
                  <a:lnTo>
                    <a:pt x="258" y="1394"/>
                  </a:lnTo>
                  <a:lnTo>
                    <a:pt x="256" y="1394"/>
                  </a:lnTo>
                  <a:lnTo>
                    <a:pt x="249" y="1394"/>
                  </a:lnTo>
                  <a:lnTo>
                    <a:pt x="247" y="1394"/>
                  </a:lnTo>
                  <a:lnTo>
                    <a:pt x="244" y="1389"/>
                  </a:lnTo>
                  <a:lnTo>
                    <a:pt x="239" y="1389"/>
                  </a:lnTo>
                  <a:lnTo>
                    <a:pt x="228" y="1387"/>
                  </a:lnTo>
                  <a:lnTo>
                    <a:pt x="221" y="1387"/>
                  </a:lnTo>
                  <a:lnTo>
                    <a:pt x="218" y="1385"/>
                  </a:lnTo>
                  <a:lnTo>
                    <a:pt x="218" y="1382"/>
                  </a:lnTo>
                  <a:lnTo>
                    <a:pt x="211" y="1380"/>
                  </a:lnTo>
                  <a:lnTo>
                    <a:pt x="211" y="1380"/>
                  </a:lnTo>
                  <a:lnTo>
                    <a:pt x="209" y="1382"/>
                  </a:lnTo>
                  <a:lnTo>
                    <a:pt x="206" y="1380"/>
                  </a:lnTo>
                  <a:lnTo>
                    <a:pt x="204" y="1380"/>
                  </a:lnTo>
                  <a:lnTo>
                    <a:pt x="199" y="1373"/>
                  </a:lnTo>
                  <a:lnTo>
                    <a:pt x="199" y="1373"/>
                  </a:lnTo>
                  <a:lnTo>
                    <a:pt x="199" y="1375"/>
                  </a:lnTo>
                  <a:lnTo>
                    <a:pt x="199" y="1375"/>
                  </a:lnTo>
                  <a:lnTo>
                    <a:pt x="199" y="1375"/>
                  </a:lnTo>
                  <a:lnTo>
                    <a:pt x="197" y="1375"/>
                  </a:lnTo>
                  <a:lnTo>
                    <a:pt x="197" y="1375"/>
                  </a:lnTo>
                  <a:lnTo>
                    <a:pt x="197" y="1373"/>
                  </a:lnTo>
                  <a:lnTo>
                    <a:pt x="195" y="1373"/>
                  </a:lnTo>
                  <a:lnTo>
                    <a:pt x="195" y="1371"/>
                  </a:lnTo>
                  <a:lnTo>
                    <a:pt x="192" y="1371"/>
                  </a:lnTo>
                  <a:lnTo>
                    <a:pt x="185" y="1371"/>
                  </a:lnTo>
                  <a:lnTo>
                    <a:pt x="180" y="1368"/>
                  </a:lnTo>
                  <a:lnTo>
                    <a:pt x="180" y="1368"/>
                  </a:lnTo>
                  <a:lnTo>
                    <a:pt x="178" y="1366"/>
                  </a:lnTo>
                  <a:lnTo>
                    <a:pt x="178" y="1366"/>
                  </a:lnTo>
                  <a:lnTo>
                    <a:pt x="178" y="1363"/>
                  </a:lnTo>
                  <a:lnTo>
                    <a:pt x="178" y="1363"/>
                  </a:lnTo>
                  <a:lnTo>
                    <a:pt x="176" y="1361"/>
                  </a:lnTo>
                  <a:lnTo>
                    <a:pt x="176" y="1361"/>
                  </a:lnTo>
                  <a:lnTo>
                    <a:pt x="178" y="1361"/>
                  </a:lnTo>
                  <a:lnTo>
                    <a:pt x="178" y="1361"/>
                  </a:lnTo>
                  <a:lnTo>
                    <a:pt x="178" y="1361"/>
                  </a:lnTo>
                  <a:lnTo>
                    <a:pt x="173" y="1361"/>
                  </a:lnTo>
                  <a:lnTo>
                    <a:pt x="171" y="1359"/>
                  </a:lnTo>
                  <a:lnTo>
                    <a:pt x="168" y="1359"/>
                  </a:lnTo>
                  <a:lnTo>
                    <a:pt x="168" y="1356"/>
                  </a:lnTo>
                  <a:lnTo>
                    <a:pt x="168" y="1356"/>
                  </a:lnTo>
                  <a:lnTo>
                    <a:pt x="168" y="1354"/>
                  </a:lnTo>
                  <a:lnTo>
                    <a:pt x="171" y="1354"/>
                  </a:lnTo>
                  <a:lnTo>
                    <a:pt x="171" y="1354"/>
                  </a:lnTo>
                  <a:lnTo>
                    <a:pt x="178" y="1352"/>
                  </a:lnTo>
                  <a:lnTo>
                    <a:pt x="180" y="135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5" y="1352"/>
                  </a:lnTo>
                  <a:lnTo>
                    <a:pt x="185" y="1349"/>
                  </a:lnTo>
                  <a:lnTo>
                    <a:pt x="185" y="1349"/>
                  </a:lnTo>
                  <a:lnTo>
                    <a:pt x="183" y="1349"/>
                  </a:lnTo>
                  <a:lnTo>
                    <a:pt x="183" y="1349"/>
                  </a:lnTo>
                  <a:lnTo>
                    <a:pt x="183" y="1349"/>
                  </a:lnTo>
                  <a:lnTo>
                    <a:pt x="180" y="1347"/>
                  </a:lnTo>
                  <a:lnTo>
                    <a:pt x="183" y="1347"/>
                  </a:lnTo>
                  <a:lnTo>
                    <a:pt x="183" y="1345"/>
                  </a:lnTo>
                  <a:lnTo>
                    <a:pt x="183" y="1342"/>
                  </a:lnTo>
                  <a:lnTo>
                    <a:pt x="183" y="1342"/>
                  </a:lnTo>
                  <a:lnTo>
                    <a:pt x="185" y="1342"/>
                  </a:lnTo>
                  <a:lnTo>
                    <a:pt x="185" y="1340"/>
                  </a:lnTo>
                  <a:lnTo>
                    <a:pt x="185" y="1340"/>
                  </a:lnTo>
                  <a:lnTo>
                    <a:pt x="185" y="1337"/>
                  </a:lnTo>
                  <a:lnTo>
                    <a:pt x="185" y="1337"/>
                  </a:lnTo>
                  <a:lnTo>
                    <a:pt x="185" y="1335"/>
                  </a:lnTo>
                  <a:lnTo>
                    <a:pt x="195" y="1340"/>
                  </a:lnTo>
                  <a:lnTo>
                    <a:pt x="197" y="1340"/>
                  </a:lnTo>
                  <a:lnTo>
                    <a:pt x="197" y="1340"/>
                  </a:lnTo>
                  <a:lnTo>
                    <a:pt x="199" y="1337"/>
                  </a:lnTo>
                  <a:lnTo>
                    <a:pt x="199" y="1337"/>
                  </a:lnTo>
                  <a:lnTo>
                    <a:pt x="199" y="1337"/>
                  </a:lnTo>
                  <a:lnTo>
                    <a:pt x="202" y="1337"/>
                  </a:lnTo>
                  <a:lnTo>
                    <a:pt x="199" y="1333"/>
                  </a:lnTo>
                  <a:lnTo>
                    <a:pt x="197" y="1333"/>
                  </a:lnTo>
                  <a:lnTo>
                    <a:pt x="197" y="1330"/>
                  </a:lnTo>
                  <a:lnTo>
                    <a:pt x="197" y="1328"/>
                  </a:lnTo>
                  <a:lnTo>
                    <a:pt x="197" y="1328"/>
                  </a:lnTo>
                  <a:lnTo>
                    <a:pt x="197" y="1328"/>
                  </a:lnTo>
                  <a:lnTo>
                    <a:pt x="199" y="1330"/>
                  </a:lnTo>
                  <a:lnTo>
                    <a:pt x="206" y="1333"/>
                  </a:lnTo>
                  <a:lnTo>
                    <a:pt x="213" y="1333"/>
                  </a:lnTo>
                  <a:lnTo>
                    <a:pt x="213" y="1333"/>
                  </a:lnTo>
                  <a:lnTo>
                    <a:pt x="213" y="1335"/>
                  </a:lnTo>
                  <a:lnTo>
                    <a:pt x="213" y="1335"/>
                  </a:lnTo>
                  <a:lnTo>
                    <a:pt x="216" y="1335"/>
                  </a:lnTo>
                  <a:lnTo>
                    <a:pt x="216" y="1337"/>
                  </a:lnTo>
                  <a:lnTo>
                    <a:pt x="216" y="1337"/>
                  </a:lnTo>
                  <a:lnTo>
                    <a:pt x="218" y="1337"/>
                  </a:lnTo>
                  <a:lnTo>
                    <a:pt x="218" y="1337"/>
                  </a:lnTo>
                  <a:lnTo>
                    <a:pt x="221" y="1335"/>
                  </a:lnTo>
                  <a:lnTo>
                    <a:pt x="221" y="1335"/>
                  </a:lnTo>
                  <a:lnTo>
                    <a:pt x="221" y="1335"/>
                  </a:lnTo>
                  <a:lnTo>
                    <a:pt x="225" y="1337"/>
                  </a:lnTo>
                  <a:lnTo>
                    <a:pt x="225" y="1337"/>
                  </a:lnTo>
                  <a:lnTo>
                    <a:pt x="228" y="1337"/>
                  </a:lnTo>
                  <a:lnTo>
                    <a:pt x="228" y="1335"/>
                  </a:lnTo>
                  <a:lnTo>
                    <a:pt x="228" y="1335"/>
                  </a:lnTo>
                  <a:lnTo>
                    <a:pt x="228" y="1333"/>
                  </a:lnTo>
                  <a:lnTo>
                    <a:pt x="228" y="1330"/>
                  </a:lnTo>
                  <a:lnTo>
                    <a:pt x="230" y="1328"/>
                  </a:lnTo>
                  <a:lnTo>
                    <a:pt x="232" y="1328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1"/>
                  </a:lnTo>
                  <a:lnTo>
                    <a:pt x="232" y="1321"/>
                  </a:lnTo>
                  <a:lnTo>
                    <a:pt x="232" y="1321"/>
                  </a:lnTo>
                  <a:lnTo>
                    <a:pt x="230" y="1323"/>
                  </a:lnTo>
                  <a:lnTo>
                    <a:pt x="230" y="1323"/>
                  </a:lnTo>
                  <a:lnTo>
                    <a:pt x="230" y="1326"/>
                  </a:lnTo>
                  <a:lnTo>
                    <a:pt x="228" y="1326"/>
                  </a:lnTo>
                  <a:lnTo>
                    <a:pt x="228" y="1323"/>
                  </a:lnTo>
                  <a:lnTo>
                    <a:pt x="228" y="1323"/>
                  </a:lnTo>
                  <a:lnTo>
                    <a:pt x="228" y="1321"/>
                  </a:lnTo>
                  <a:lnTo>
                    <a:pt x="228" y="1321"/>
                  </a:lnTo>
                  <a:lnTo>
                    <a:pt x="230" y="1321"/>
                  </a:lnTo>
                  <a:lnTo>
                    <a:pt x="230" y="1318"/>
                  </a:lnTo>
                  <a:lnTo>
                    <a:pt x="230" y="1318"/>
                  </a:lnTo>
                  <a:lnTo>
                    <a:pt x="230" y="1316"/>
                  </a:lnTo>
                  <a:lnTo>
                    <a:pt x="230" y="1316"/>
                  </a:lnTo>
                  <a:lnTo>
                    <a:pt x="230" y="1314"/>
                  </a:lnTo>
                  <a:lnTo>
                    <a:pt x="228" y="1314"/>
                  </a:lnTo>
                  <a:lnTo>
                    <a:pt x="228" y="1314"/>
                  </a:lnTo>
                  <a:lnTo>
                    <a:pt x="228" y="1314"/>
                  </a:lnTo>
                  <a:lnTo>
                    <a:pt x="228" y="1311"/>
                  </a:lnTo>
                  <a:lnTo>
                    <a:pt x="228" y="1311"/>
                  </a:lnTo>
                  <a:lnTo>
                    <a:pt x="228" y="1311"/>
                  </a:lnTo>
                  <a:lnTo>
                    <a:pt x="228" y="1309"/>
                  </a:lnTo>
                  <a:lnTo>
                    <a:pt x="228" y="1309"/>
                  </a:lnTo>
                  <a:lnTo>
                    <a:pt x="223" y="1304"/>
                  </a:lnTo>
                  <a:lnTo>
                    <a:pt x="221" y="1304"/>
                  </a:lnTo>
                  <a:lnTo>
                    <a:pt x="221" y="1302"/>
                  </a:lnTo>
                  <a:lnTo>
                    <a:pt x="221" y="1302"/>
                  </a:lnTo>
                  <a:lnTo>
                    <a:pt x="221" y="1300"/>
                  </a:lnTo>
                  <a:lnTo>
                    <a:pt x="221" y="1300"/>
                  </a:lnTo>
                  <a:lnTo>
                    <a:pt x="221" y="1297"/>
                  </a:lnTo>
                  <a:lnTo>
                    <a:pt x="221" y="1297"/>
                  </a:lnTo>
                  <a:lnTo>
                    <a:pt x="221" y="1297"/>
                  </a:lnTo>
                  <a:lnTo>
                    <a:pt x="221" y="1295"/>
                  </a:lnTo>
                  <a:lnTo>
                    <a:pt x="213" y="1290"/>
                  </a:lnTo>
                  <a:lnTo>
                    <a:pt x="213" y="1288"/>
                  </a:lnTo>
                  <a:lnTo>
                    <a:pt x="213" y="1285"/>
                  </a:lnTo>
                  <a:lnTo>
                    <a:pt x="211" y="1283"/>
                  </a:lnTo>
                  <a:lnTo>
                    <a:pt x="209" y="1278"/>
                  </a:lnTo>
                  <a:lnTo>
                    <a:pt x="206" y="1276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2" y="1273"/>
                  </a:lnTo>
                  <a:lnTo>
                    <a:pt x="197" y="1271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2" y="1266"/>
                  </a:lnTo>
                  <a:lnTo>
                    <a:pt x="192" y="1264"/>
                  </a:lnTo>
                  <a:lnTo>
                    <a:pt x="190" y="1264"/>
                  </a:lnTo>
                  <a:lnTo>
                    <a:pt x="187" y="1264"/>
                  </a:lnTo>
                  <a:lnTo>
                    <a:pt x="185" y="1264"/>
                  </a:lnTo>
                  <a:lnTo>
                    <a:pt x="185" y="1262"/>
                  </a:lnTo>
                  <a:lnTo>
                    <a:pt x="180" y="1259"/>
                  </a:lnTo>
                  <a:lnTo>
                    <a:pt x="180" y="1259"/>
                  </a:lnTo>
                  <a:lnTo>
                    <a:pt x="180" y="1259"/>
                  </a:lnTo>
                  <a:lnTo>
                    <a:pt x="180" y="1262"/>
                  </a:lnTo>
                  <a:lnTo>
                    <a:pt x="183" y="1262"/>
                  </a:lnTo>
                  <a:lnTo>
                    <a:pt x="183" y="1264"/>
                  </a:lnTo>
                  <a:lnTo>
                    <a:pt x="185" y="1266"/>
                  </a:lnTo>
                  <a:lnTo>
                    <a:pt x="183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73" y="1259"/>
                  </a:lnTo>
                  <a:lnTo>
                    <a:pt x="171" y="1259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66" y="1259"/>
                  </a:lnTo>
                  <a:lnTo>
                    <a:pt x="166" y="1262"/>
                  </a:lnTo>
                  <a:lnTo>
                    <a:pt x="166" y="1262"/>
                  </a:lnTo>
                  <a:lnTo>
                    <a:pt x="173" y="1269"/>
                  </a:lnTo>
                  <a:lnTo>
                    <a:pt x="173" y="1269"/>
                  </a:lnTo>
                  <a:lnTo>
                    <a:pt x="171" y="1269"/>
                  </a:lnTo>
                  <a:lnTo>
                    <a:pt x="171" y="1271"/>
                  </a:lnTo>
                  <a:lnTo>
                    <a:pt x="176" y="1276"/>
                  </a:lnTo>
                  <a:lnTo>
                    <a:pt x="176" y="1276"/>
                  </a:lnTo>
                  <a:lnTo>
                    <a:pt x="168" y="1271"/>
                  </a:lnTo>
                  <a:lnTo>
                    <a:pt x="166" y="1271"/>
                  </a:lnTo>
                  <a:lnTo>
                    <a:pt x="166" y="1271"/>
                  </a:lnTo>
                  <a:lnTo>
                    <a:pt x="164" y="1266"/>
                  </a:lnTo>
                  <a:lnTo>
                    <a:pt x="164" y="1266"/>
                  </a:lnTo>
                  <a:lnTo>
                    <a:pt x="161" y="1266"/>
                  </a:lnTo>
                  <a:lnTo>
                    <a:pt x="161" y="1266"/>
                  </a:lnTo>
                  <a:lnTo>
                    <a:pt x="159" y="1266"/>
                  </a:lnTo>
                  <a:lnTo>
                    <a:pt x="152" y="1264"/>
                  </a:lnTo>
                  <a:lnTo>
                    <a:pt x="152" y="1264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47" y="1262"/>
                  </a:lnTo>
                  <a:lnTo>
                    <a:pt x="147" y="1262"/>
                  </a:lnTo>
                  <a:lnTo>
                    <a:pt x="147" y="1257"/>
                  </a:lnTo>
                  <a:lnTo>
                    <a:pt x="145" y="1257"/>
                  </a:lnTo>
                  <a:lnTo>
                    <a:pt x="145" y="1257"/>
                  </a:lnTo>
                  <a:lnTo>
                    <a:pt x="145" y="1257"/>
                  </a:lnTo>
                  <a:lnTo>
                    <a:pt x="145" y="1259"/>
                  </a:lnTo>
                  <a:lnTo>
                    <a:pt x="145" y="1259"/>
                  </a:lnTo>
                  <a:lnTo>
                    <a:pt x="145" y="1259"/>
                  </a:lnTo>
                  <a:lnTo>
                    <a:pt x="142" y="1259"/>
                  </a:lnTo>
                  <a:lnTo>
                    <a:pt x="142" y="1259"/>
                  </a:lnTo>
                  <a:lnTo>
                    <a:pt x="142" y="1259"/>
                  </a:lnTo>
                  <a:lnTo>
                    <a:pt x="140" y="1259"/>
                  </a:lnTo>
                  <a:lnTo>
                    <a:pt x="138" y="1259"/>
                  </a:lnTo>
                  <a:lnTo>
                    <a:pt x="135" y="1257"/>
                  </a:lnTo>
                  <a:lnTo>
                    <a:pt x="133" y="1252"/>
                  </a:lnTo>
                  <a:lnTo>
                    <a:pt x="124" y="1247"/>
                  </a:lnTo>
                  <a:lnTo>
                    <a:pt x="119" y="1245"/>
                  </a:lnTo>
                  <a:lnTo>
                    <a:pt x="114" y="1240"/>
                  </a:lnTo>
                  <a:lnTo>
                    <a:pt x="109" y="1236"/>
                  </a:lnTo>
                  <a:lnTo>
                    <a:pt x="102" y="1229"/>
                  </a:lnTo>
                  <a:lnTo>
                    <a:pt x="100" y="1221"/>
                  </a:lnTo>
                  <a:lnTo>
                    <a:pt x="100" y="1219"/>
                  </a:lnTo>
                  <a:lnTo>
                    <a:pt x="100" y="1219"/>
                  </a:lnTo>
                  <a:lnTo>
                    <a:pt x="93" y="1214"/>
                  </a:lnTo>
                  <a:lnTo>
                    <a:pt x="83" y="1207"/>
                  </a:lnTo>
                  <a:lnTo>
                    <a:pt x="76" y="1205"/>
                  </a:lnTo>
                  <a:lnTo>
                    <a:pt x="69" y="1200"/>
                  </a:lnTo>
                  <a:lnTo>
                    <a:pt x="67" y="1200"/>
                  </a:lnTo>
                  <a:lnTo>
                    <a:pt x="60" y="1198"/>
                  </a:lnTo>
                  <a:lnTo>
                    <a:pt x="60" y="1195"/>
                  </a:lnTo>
                  <a:lnTo>
                    <a:pt x="57" y="1193"/>
                  </a:lnTo>
                  <a:lnTo>
                    <a:pt x="55" y="1191"/>
                  </a:lnTo>
                  <a:lnTo>
                    <a:pt x="45" y="1176"/>
                  </a:lnTo>
                  <a:lnTo>
                    <a:pt x="45" y="1174"/>
                  </a:lnTo>
                  <a:lnTo>
                    <a:pt x="45" y="1174"/>
                  </a:lnTo>
                  <a:lnTo>
                    <a:pt x="38" y="1193"/>
                  </a:lnTo>
                  <a:lnTo>
                    <a:pt x="34" y="1210"/>
                  </a:lnTo>
                  <a:lnTo>
                    <a:pt x="26" y="1229"/>
                  </a:lnTo>
                  <a:lnTo>
                    <a:pt x="19" y="1247"/>
                  </a:lnTo>
                  <a:lnTo>
                    <a:pt x="17" y="1259"/>
                  </a:lnTo>
                  <a:lnTo>
                    <a:pt x="12" y="1269"/>
                  </a:lnTo>
                  <a:lnTo>
                    <a:pt x="8" y="1281"/>
                  </a:lnTo>
                  <a:lnTo>
                    <a:pt x="5" y="1292"/>
                  </a:lnTo>
                  <a:lnTo>
                    <a:pt x="3" y="1295"/>
                  </a:lnTo>
                  <a:lnTo>
                    <a:pt x="3" y="1297"/>
                  </a:lnTo>
                  <a:lnTo>
                    <a:pt x="0" y="1302"/>
                  </a:lnTo>
                  <a:lnTo>
                    <a:pt x="0" y="1304"/>
                  </a:lnTo>
                  <a:lnTo>
                    <a:pt x="0" y="1304"/>
                  </a:lnTo>
                  <a:lnTo>
                    <a:pt x="0" y="1307"/>
                  </a:lnTo>
                  <a:lnTo>
                    <a:pt x="0" y="1307"/>
                  </a:lnTo>
                  <a:lnTo>
                    <a:pt x="0" y="1307"/>
                  </a:lnTo>
                  <a:lnTo>
                    <a:pt x="8" y="1314"/>
                  </a:lnTo>
                  <a:lnTo>
                    <a:pt x="12" y="1323"/>
                  </a:lnTo>
                  <a:lnTo>
                    <a:pt x="17" y="1330"/>
                  </a:lnTo>
                  <a:lnTo>
                    <a:pt x="22" y="1337"/>
                  </a:lnTo>
                  <a:lnTo>
                    <a:pt x="36" y="1356"/>
                  </a:lnTo>
                  <a:lnTo>
                    <a:pt x="48" y="1373"/>
                  </a:lnTo>
                  <a:lnTo>
                    <a:pt x="60" y="1389"/>
                  </a:lnTo>
                  <a:lnTo>
                    <a:pt x="74" y="1408"/>
                  </a:lnTo>
                  <a:lnTo>
                    <a:pt x="90" y="1427"/>
                  </a:lnTo>
                  <a:lnTo>
                    <a:pt x="107" y="1449"/>
                  </a:lnTo>
                  <a:lnTo>
                    <a:pt x="124" y="1468"/>
                  </a:lnTo>
                  <a:lnTo>
                    <a:pt x="140" y="1489"/>
                  </a:lnTo>
                  <a:lnTo>
                    <a:pt x="154" y="1505"/>
                  </a:lnTo>
                  <a:lnTo>
                    <a:pt x="168" y="1522"/>
                  </a:lnTo>
                  <a:lnTo>
                    <a:pt x="185" y="1541"/>
                  </a:lnTo>
                  <a:lnTo>
                    <a:pt x="199" y="1558"/>
                  </a:lnTo>
                  <a:lnTo>
                    <a:pt x="206" y="1565"/>
                  </a:lnTo>
                  <a:lnTo>
                    <a:pt x="213" y="1572"/>
                  </a:lnTo>
                  <a:lnTo>
                    <a:pt x="221" y="1579"/>
                  </a:lnTo>
                  <a:lnTo>
                    <a:pt x="230" y="1588"/>
                  </a:lnTo>
                  <a:lnTo>
                    <a:pt x="230" y="1588"/>
                  </a:lnTo>
                  <a:lnTo>
                    <a:pt x="232" y="1588"/>
                  </a:lnTo>
                  <a:lnTo>
                    <a:pt x="232" y="1588"/>
                  </a:lnTo>
                  <a:lnTo>
                    <a:pt x="235" y="1588"/>
                  </a:lnTo>
                  <a:lnTo>
                    <a:pt x="239" y="1588"/>
                  </a:lnTo>
                  <a:lnTo>
                    <a:pt x="244" y="1591"/>
                  </a:lnTo>
                  <a:lnTo>
                    <a:pt x="249" y="1591"/>
                  </a:lnTo>
                  <a:lnTo>
                    <a:pt x="254" y="1591"/>
                  </a:lnTo>
                  <a:lnTo>
                    <a:pt x="263" y="1593"/>
                  </a:lnTo>
                  <a:lnTo>
                    <a:pt x="273" y="1595"/>
                  </a:lnTo>
                  <a:lnTo>
                    <a:pt x="282" y="1595"/>
                  </a:lnTo>
                  <a:lnTo>
                    <a:pt x="294" y="1598"/>
                  </a:lnTo>
                  <a:lnTo>
                    <a:pt x="294" y="1598"/>
                  </a:lnTo>
                  <a:lnTo>
                    <a:pt x="296" y="1598"/>
                  </a:lnTo>
                  <a:lnTo>
                    <a:pt x="299" y="1598"/>
                  </a:lnTo>
                  <a:lnTo>
                    <a:pt x="299" y="1600"/>
                  </a:lnTo>
                  <a:lnTo>
                    <a:pt x="301" y="1605"/>
                  </a:lnTo>
                  <a:lnTo>
                    <a:pt x="306" y="1610"/>
                  </a:lnTo>
                  <a:lnTo>
                    <a:pt x="308" y="1614"/>
                  </a:lnTo>
                  <a:lnTo>
                    <a:pt x="310" y="1621"/>
                  </a:lnTo>
                  <a:lnTo>
                    <a:pt x="315" y="1626"/>
                  </a:lnTo>
                  <a:lnTo>
                    <a:pt x="320" y="1633"/>
                  </a:lnTo>
                  <a:lnTo>
                    <a:pt x="322" y="1640"/>
                  </a:lnTo>
                  <a:lnTo>
                    <a:pt x="327" y="1647"/>
                  </a:lnTo>
                  <a:lnTo>
                    <a:pt x="329" y="1650"/>
                  </a:lnTo>
                  <a:lnTo>
                    <a:pt x="332" y="1655"/>
                  </a:lnTo>
                  <a:lnTo>
                    <a:pt x="334" y="1657"/>
                  </a:lnTo>
                  <a:lnTo>
                    <a:pt x="336" y="1659"/>
                  </a:lnTo>
                  <a:lnTo>
                    <a:pt x="344" y="1666"/>
                  </a:lnTo>
                  <a:lnTo>
                    <a:pt x="353" y="1671"/>
                  </a:lnTo>
                  <a:lnTo>
                    <a:pt x="363" y="1674"/>
                  </a:lnTo>
                  <a:lnTo>
                    <a:pt x="372" y="1676"/>
                  </a:lnTo>
                  <a:lnTo>
                    <a:pt x="391" y="1681"/>
                  </a:lnTo>
                  <a:lnTo>
                    <a:pt x="410" y="1688"/>
                  </a:lnTo>
                  <a:lnTo>
                    <a:pt x="431" y="1692"/>
                  </a:lnTo>
                  <a:lnTo>
                    <a:pt x="450" y="1697"/>
                  </a:lnTo>
                  <a:lnTo>
                    <a:pt x="474" y="1704"/>
                  </a:lnTo>
                  <a:lnTo>
                    <a:pt x="497" y="1711"/>
                  </a:lnTo>
                  <a:lnTo>
                    <a:pt x="521" y="1716"/>
                  </a:lnTo>
                  <a:lnTo>
                    <a:pt x="545" y="1721"/>
                  </a:lnTo>
                  <a:lnTo>
                    <a:pt x="561" y="1726"/>
                  </a:lnTo>
                  <a:lnTo>
                    <a:pt x="578" y="1730"/>
                  </a:lnTo>
                  <a:lnTo>
                    <a:pt x="594" y="1733"/>
                  </a:lnTo>
                  <a:lnTo>
                    <a:pt x="613" y="1737"/>
                  </a:lnTo>
                  <a:lnTo>
                    <a:pt x="613" y="1737"/>
                  </a:lnTo>
                  <a:lnTo>
                    <a:pt x="618" y="1737"/>
                  </a:lnTo>
                  <a:lnTo>
                    <a:pt x="620" y="1737"/>
                  </a:lnTo>
                  <a:lnTo>
                    <a:pt x="623" y="1740"/>
                  </a:lnTo>
                  <a:lnTo>
                    <a:pt x="623" y="1745"/>
                  </a:lnTo>
                  <a:lnTo>
                    <a:pt x="623" y="1749"/>
                  </a:lnTo>
                  <a:lnTo>
                    <a:pt x="623" y="1752"/>
                  </a:lnTo>
                  <a:lnTo>
                    <a:pt x="623" y="1756"/>
                  </a:lnTo>
                  <a:lnTo>
                    <a:pt x="623" y="1761"/>
                  </a:lnTo>
                  <a:lnTo>
                    <a:pt x="623" y="1766"/>
                  </a:lnTo>
                  <a:lnTo>
                    <a:pt x="620" y="1768"/>
                  </a:lnTo>
                  <a:lnTo>
                    <a:pt x="620" y="1773"/>
                  </a:lnTo>
                  <a:lnTo>
                    <a:pt x="620" y="1778"/>
                  </a:lnTo>
                  <a:lnTo>
                    <a:pt x="620" y="1780"/>
                  </a:lnTo>
                  <a:lnTo>
                    <a:pt x="620" y="1782"/>
                  </a:lnTo>
                  <a:lnTo>
                    <a:pt x="620" y="1787"/>
                  </a:lnTo>
                  <a:lnTo>
                    <a:pt x="620" y="1832"/>
                  </a:lnTo>
                  <a:lnTo>
                    <a:pt x="618" y="1879"/>
                  </a:lnTo>
                  <a:lnTo>
                    <a:pt x="616" y="1924"/>
                  </a:lnTo>
                  <a:lnTo>
                    <a:pt x="616" y="1972"/>
                  </a:lnTo>
                  <a:lnTo>
                    <a:pt x="613" y="2007"/>
                  </a:lnTo>
                  <a:lnTo>
                    <a:pt x="613" y="2045"/>
                  </a:lnTo>
                  <a:lnTo>
                    <a:pt x="611" y="2081"/>
                  </a:lnTo>
                  <a:lnTo>
                    <a:pt x="611" y="2116"/>
                  </a:lnTo>
                  <a:lnTo>
                    <a:pt x="611" y="2116"/>
                  </a:lnTo>
                  <a:lnTo>
                    <a:pt x="632" y="2119"/>
                  </a:lnTo>
                  <a:lnTo>
                    <a:pt x="651" y="2119"/>
                  </a:lnTo>
                  <a:lnTo>
                    <a:pt x="673" y="2119"/>
                  </a:lnTo>
                  <a:lnTo>
                    <a:pt x="694" y="2119"/>
                  </a:lnTo>
                  <a:lnTo>
                    <a:pt x="713" y="2119"/>
                  </a:lnTo>
                  <a:lnTo>
                    <a:pt x="734" y="2119"/>
                  </a:lnTo>
                  <a:lnTo>
                    <a:pt x="755" y="2119"/>
                  </a:lnTo>
                  <a:lnTo>
                    <a:pt x="774" y="2119"/>
                  </a:lnTo>
                  <a:lnTo>
                    <a:pt x="796" y="2116"/>
                  </a:lnTo>
                  <a:lnTo>
                    <a:pt x="817" y="2116"/>
                  </a:lnTo>
                  <a:lnTo>
                    <a:pt x="836" y="2116"/>
                  </a:lnTo>
                  <a:lnTo>
                    <a:pt x="857" y="2116"/>
                  </a:lnTo>
                  <a:lnTo>
                    <a:pt x="878" y="2114"/>
                  </a:lnTo>
                  <a:lnTo>
                    <a:pt x="897" y="2114"/>
                  </a:lnTo>
                  <a:lnTo>
                    <a:pt x="919" y="2111"/>
                  </a:lnTo>
                  <a:lnTo>
                    <a:pt x="940" y="2111"/>
                  </a:lnTo>
                  <a:lnTo>
                    <a:pt x="940" y="2111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4"/>
                  </a:lnTo>
                  <a:lnTo>
                    <a:pt x="942" y="2102"/>
                  </a:lnTo>
                  <a:lnTo>
                    <a:pt x="942" y="2102"/>
                  </a:lnTo>
                  <a:lnTo>
                    <a:pt x="942" y="2100"/>
                  </a:lnTo>
                  <a:lnTo>
                    <a:pt x="942" y="2100"/>
                  </a:lnTo>
                  <a:lnTo>
                    <a:pt x="942" y="2100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5"/>
                  </a:lnTo>
                  <a:lnTo>
                    <a:pt x="942" y="2095"/>
                  </a:lnTo>
                  <a:lnTo>
                    <a:pt x="942" y="2095"/>
                  </a:lnTo>
                  <a:lnTo>
                    <a:pt x="942" y="2093"/>
                  </a:lnTo>
                  <a:lnTo>
                    <a:pt x="942" y="2090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5"/>
                  </a:lnTo>
                  <a:lnTo>
                    <a:pt x="942" y="2085"/>
                  </a:lnTo>
                  <a:lnTo>
                    <a:pt x="942" y="2083"/>
                  </a:lnTo>
                  <a:lnTo>
                    <a:pt x="945" y="2081"/>
                  </a:lnTo>
                  <a:lnTo>
                    <a:pt x="945" y="2078"/>
                  </a:lnTo>
                  <a:lnTo>
                    <a:pt x="945" y="2078"/>
                  </a:lnTo>
                  <a:lnTo>
                    <a:pt x="945" y="2076"/>
                  </a:lnTo>
                  <a:lnTo>
                    <a:pt x="945" y="2076"/>
                  </a:lnTo>
                  <a:lnTo>
                    <a:pt x="945" y="2074"/>
                  </a:lnTo>
                  <a:lnTo>
                    <a:pt x="945" y="2074"/>
                  </a:lnTo>
                  <a:lnTo>
                    <a:pt x="945" y="2071"/>
                  </a:lnTo>
                  <a:lnTo>
                    <a:pt x="942" y="2066"/>
                  </a:lnTo>
                  <a:lnTo>
                    <a:pt x="940" y="2066"/>
                  </a:lnTo>
                  <a:lnTo>
                    <a:pt x="935" y="2066"/>
                  </a:lnTo>
                  <a:lnTo>
                    <a:pt x="938" y="2064"/>
                  </a:lnTo>
                  <a:lnTo>
                    <a:pt x="942" y="2066"/>
                  </a:lnTo>
                  <a:lnTo>
                    <a:pt x="942" y="2064"/>
                  </a:lnTo>
                  <a:lnTo>
                    <a:pt x="942" y="2064"/>
                  </a:lnTo>
                  <a:lnTo>
                    <a:pt x="940" y="2062"/>
                  </a:lnTo>
                  <a:lnTo>
                    <a:pt x="938" y="2062"/>
                  </a:lnTo>
                  <a:lnTo>
                    <a:pt x="940" y="2062"/>
                  </a:lnTo>
                  <a:lnTo>
                    <a:pt x="945" y="2062"/>
                  </a:lnTo>
                  <a:lnTo>
                    <a:pt x="947" y="2062"/>
                  </a:lnTo>
                  <a:lnTo>
                    <a:pt x="947" y="2059"/>
                  </a:lnTo>
                  <a:lnTo>
                    <a:pt x="949" y="2059"/>
                  </a:lnTo>
                  <a:lnTo>
                    <a:pt x="949" y="2057"/>
                  </a:lnTo>
                  <a:lnTo>
                    <a:pt x="947" y="2057"/>
                  </a:lnTo>
                  <a:lnTo>
                    <a:pt x="947" y="2057"/>
                  </a:lnTo>
                  <a:lnTo>
                    <a:pt x="947" y="2057"/>
                  </a:lnTo>
                  <a:lnTo>
                    <a:pt x="949" y="2055"/>
                  </a:lnTo>
                  <a:lnTo>
                    <a:pt x="949" y="2055"/>
                  </a:lnTo>
                  <a:lnTo>
                    <a:pt x="949" y="2052"/>
                  </a:lnTo>
                  <a:lnTo>
                    <a:pt x="949" y="2052"/>
                  </a:lnTo>
                  <a:lnTo>
                    <a:pt x="949" y="2052"/>
                  </a:lnTo>
                  <a:lnTo>
                    <a:pt x="949" y="2050"/>
                  </a:lnTo>
                  <a:lnTo>
                    <a:pt x="949" y="2050"/>
                  </a:lnTo>
                  <a:lnTo>
                    <a:pt x="952" y="2045"/>
                  </a:lnTo>
                  <a:lnTo>
                    <a:pt x="952" y="2045"/>
                  </a:lnTo>
                  <a:lnTo>
                    <a:pt x="952" y="2043"/>
                  </a:lnTo>
                  <a:lnTo>
                    <a:pt x="952" y="2040"/>
                  </a:lnTo>
                  <a:lnTo>
                    <a:pt x="952" y="2038"/>
                  </a:lnTo>
                  <a:lnTo>
                    <a:pt x="952" y="2036"/>
                  </a:lnTo>
                  <a:lnTo>
                    <a:pt x="952" y="2036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1"/>
                  </a:lnTo>
                  <a:lnTo>
                    <a:pt x="954" y="2031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6"/>
                  </a:lnTo>
                  <a:lnTo>
                    <a:pt x="959" y="2026"/>
                  </a:lnTo>
                  <a:lnTo>
                    <a:pt x="959" y="2026"/>
                  </a:lnTo>
                  <a:lnTo>
                    <a:pt x="959" y="2024"/>
                  </a:lnTo>
                  <a:lnTo>
                    <a:pt x="959" y="2022"/>
                  </a:lnTo>
                  <a:lnTo>
                    <a:pt x="959" y="2019"/>
                  </a:lnTo>
                  <a:lnTo>
                    <a:pt x="959" y="2017"/>
                  </a:lnTo>
                  <a:lnTo>
                    <a:pt x="961" y="2017"/>
                  </a:lnTo>
                  <a:lnTo>
                    <a:pt x="961" y="2014"/>
                  </a:lnTo>
                  <a:lnTo>
                    <a:pt x="961" y="2014"/>
                  </a:lnTo>
                  <a:lnTo>
                    <a:pt x="961" y="2012"/>
                  </a:lnTo>
                  <a:lnTo>
                    <a:pt x="961" y="2012"/>
                  </a:lnTo>
                  <a:lnTo>
                    <a:pt x="961" y="2012"/>
                  </a:lnTo>
                  <a:lnTo>
                    <a:pt x="964" y="2012"/>
                  </a:lnTo>
                  <a:lnTo>
                    <a:pt x="964" y="2012"/>
                  </a:lnTo>
                  <a:lnTo>
                    <a:pt x="966" y="2012"/>
                  </a:lnTo>
                  <a:lnTo>
                    <a:pt x="966" y="2012"/>
                  </a:lnTo>
                  <a:lnTo>
                    <a:pt x="966" y="2010"/>
                  </a:lnTo>
                  <a:lnTo>
                    <a:pt x="968" y="2010"/>
                  </a:lnTo>
                  <a:lnTo>
                    <a:pt x="966" y="2007"/>
                  </a:lnTo>
                  <a:lnTo>
                    <a:pt x="966" y="2007"/>
                  </a:lnTo>
                  <a:lnTo>
                    <a:pt x="966" y="2010"/>
                  </a:lnTo>
                  <a:lnTo>
                    <a:pt x="964" y="2010"/>
                  </a:lnTo>
                  <a:lnTo>
                    <a:pt x="964" y="2007"/>
                  </a:lnTo>
                  <a:lnTo>
                    <a:pt x="964" y="2007"/>
                  </a:lnTo>
                  <a:lnTo>
                    <a:pt x="964" y="2005"/>
                  </a:lnTo>
                  <a:lnTo>
                    <a:pt x="964" y="2005"/>
                  </a:lnTo>
                  <a:lnTo>
                    <a:pt x="961" y="2005"/>
                  </a:lnTo>
                  <a:lnTo>
                    <a:pt x="964" y="2003"/>
                  </a:lnTo>
                  <a:lnTo>
                    <a:pt x="964" y="2003"/>
                  </a:lnTo>
                  <a:lnTo>
                    <a:pt x="966" y="2000"/>
                  </a:lnTo>
                  <a:lnTo>
                    <a:pt x="964" y="2000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4" y="1995"/>
                  </a:lnTo>
                  <a:lnTo>
                    <a:pt x="964" y="1995"/>
                  </a:lnTo>
                  <a:lnTo>
                    <a:pt x="964" y="1995"/>
                  </a:lnTo>
                  <a:lnTo>
                    <a:pt x="964" y="1993"/>
                  </a:lnTo>
                  <a:lnTo>
                    <a:pt x="964" y="1993"/>
                  </a:lnTo>
                  <a:lnTo>
                    <a:pt x="961" y="1991"/>
                  </a:lnTo>
                  <a:lnTo>
                    <a:pt x="959" y="1991"/>
                  </a:lnTo>
                  <a:lnTo>
                    <a:pt x="961" y="1991"/>
                  </a:lnTo>
                  <a:lnTo>
                    <a:pt x="966" y="1991"/>
                  </a:lnTo>
                  <a:lnTo>
                    <a:pt x="968" y="1991"/>
                  </a:lnTo>
                  <a:lnTo>
                    <a:pt x="968" y="1991"/>
                  </a:lnTo>
                  <a:lnTo>
                    <a:pt x="971" y="1991"/>
                  </a:lnTo>
                  <a:lnTo>
                    <a:pt x="973" y="1988"/>
                  </a:lnTo>
                  <a:lnTo>
                    <a:pt x="973" y="1988"/>
                  </a:lnTo>
                  <a:lnTo>
                    <a:pt x="971" y="1988"/>
                  </a:lnTo>
                  <a:lnTo>
                    <a:pt x="973" y="1986"/>
                  </a:lnTo>
                  <a:lnTo>
                    <a:pt x="973" y="1986"/>
                  </a:lnTo>
                  <a:lnTo>
                    <a:pt x="971" y="1984"/>
                  </a:lnTo>
                  <a:lnTo>
                    <a:pt x="971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4" y="1977"/>
                  </a:lnTo>
                  <a:lnTo>
                    <a:pt x="966" y="1974"/>
                  </a:lnTo>
                  <a:lnTo>
                    <a:pt x="966" y="1974"/>
                  </a:lnTo>
                  <a:lnTo>
                    <a:pt x="968" y="1974"/>
                  </a:lnTo>
                  <a:lnTo>
                    <a:pt x="968" y="1972"/>
                  </a:lnTo>
                  <a:lnTo>
                    <a:pt x="968" y="1972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3" y="1967"/>
                  </a:lnTo>
                  <a:lnTo>
                    <a:pt x="973" y="1969"/>
                  </a:lnTo>
                  <a:lnTo>
                    <a:pt x="973" y="1967"/>
                  </a:lnTo>
                  <a:lnTo>
                    <a:pt x="975" y="1965"/>
                  </a:lnTo>
                  <a:lnTo>
                    <a:pt x="975" y="1962"/>
                  </a:lnTo>
                  <a:lnTo>
                    <a:pt x="983" y="1955"/>
                  </a:lnTo>
                  <a:lnTo>
                    <a:pt x="983" y="1955"/>
                  </a:lnTo>
                  <a:lnTo>
                    <a:pt x="985" y="1955"/>
                  </a:lnTo>
                  <a:lnTo>
                    <a:pt x="985" y="1955"/>
                  </a:lnTo>
                  <a:lnTo>
                    <a:pt x="992" y="1950"/>
                  </a:lnTo>
                  <a:lnTo>
                    <a:pt x="990" y="1950"/>
                  </a:lnTo>
                  <a:lnTo>
                    <a:pt x="987" y="1950"/>
                  </a:lnTo>
                  <a:lnTo>
                    <a:pt x="987" y="1950"/>
                  </a:lnTo>
                  <a:lnTo>
                    <a:pt x="985" y="1950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7" y="1948"/>
                  </a:lnTo>
                  <a:lnTo>
                    <a:pt x="990" y="1948"/>
                  </a:lnTo>
                  <a:lnTo>
                    <a:pt x="992" y="1948"/>
                  </a:lnTo>
                  <a:lnTo>
                    <a:pt x="992" y="1948"/>
                  </a:lnTo>
                  <a:lnTo>
                    <a:pt x="992" y="1950"/>
                  </a:lnTo>
                  <a:lnTo>
                    <a:pt x="992" y="1950"/>
                  </a:lnTo>
                  <a:lnTo>
                    <a:pt x="992" y="1950"/>
                  </a:lnTo>
                  <a:lnTo>
                    <a:pt x="994" y="1948"/>
                  </a:lnTo>
                  <a:lnTo>
                    <a:pt x="994" y="1946"/>
                  </a:lnTo>
                  <a:lnTo>
                    <a:pt x="994" y="1946"/>
                  </a:lnTo>
                  <a:lnTo>
                    <a:pt x="992" y="1946"/>
                  </a:lnTo>
                  <a:lnTo>
                    <a:pt x="992" y="1946"/>
                  </a:lnTo>
                  <a:lnTo>
                    <a:pt x="990" y="1946"/>
                  </a:lnTo>
                  <a:lnTo>
                    <a:pt x="987" y="1946"/>
                  </a:lnTo>
                  <a:lnTo>
                    <a:pt x="987" y="1946"/>
                  </a:lnTo>
                  <a:lnTo>
                    <a:pt x="985" y="1946"/>
                  </a:lnTo>
                  <a:lnTo>
                    <a:pt x="985" y="1943"/>
                  </a:lnTo>
                  <a:lnTo>
                    <a:pt x="985" y="1943"/>
                  </a:lnTo>
                  <a:lnTo>
                    <a:pt x="987" y="1943"/>
                  </a:lnTo>
                  <a:lnTo>
                    <a:pt x="987" y="1943"/>
                  </a:lnTo>
                  <a:lnTo>
                    <a:pt x="990" y="1943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78" y="1941"/>
                  </a:lnTo>
                  <a:lnTo>
                    <a:pt x="978" y="1941"/>
                  </a:lnTo>
                  <a:lnTo>
                    <a:pt x="978" y="1939"/>
                  </a:lnTo>
                  <a:lnTo>
                    <a:pt x="978" y="1939"/>
                  </a:lnTo>
                  <a:lnTo>
                    <a:pt x="983" y="1936"/>
                  </a:lnTo>
                  <a:lnTo>
                    <a:pt x="980" y="1936"/>
                  </a:lnTo>
                  <a:lnTo>
                    <a:pt x="978" y="1934"/>
                  </a:lnTo>
                  <a:lnTo>
                    <a:pt x="975" y="1932"/>
                  </a:lnTo>
                  <a:lnTo>
                    <a:pt x="978" y="1932"/>
                  </a:lnTo>
                  <a:lnTo>
                    <a:pt x="983" y="1934"/>
                  </a:lnTo>
                  <a:lnTo>
                    <a:pt x="990" y="1936"/>
                  </a:lnTo>
                  <a:lnTo>
                    <a:pt x="990" y="1936"/>
                  </a:lnTo>
                  <a:lnTo>
                    <a:pt x="992" y="1936"/>
                  </a:lnTo>
                  <a:lnTo>
                    <a:pt x="990" y="1936"/>
                  </a:lnTo>
                  <a:lnTo>
                    <a:pt x="990" y="1934"/>
                  </a:lnTo>
                  <a:lnTo>
                    <a:pt x="990" y="1934"/>
                  </a:lnTo>
                  <a:lnTo>
                    <a:pt x="990" y="1934"/>
                  </a:lnTo>
                  <a:lnTo>
                    <a:pt x="987" y="1934"/>
                  </a:lnTo>
                  <a:lnTo>
                    <a:pt x="985" y="1932"/>
                  </a:lnTo>
                  <a:lnTo>
                    <a:pt x="987" y="1932"/>
                  </a:lnTo>
                  <a:lnTo>
                    <a:pt x="994" y="1932"/>
                  </a:lnTo>
                  <a:lnTo>
                    <a:pt x="994" y="1929"/>
                  </a:lnTo>
                  <a:lnTo>
                    <a:pt x="985" y="1924"/>
                  </a:lnTo>
                  <a:lnTo>
                    <a:pt x="985" y="1924"/>
                  </a:lnTo>
                  <a:lnTo>
                    <a:pt x="990" y="1924"/>
                  </a:lnTo>
                  <a:lnTo>
                    <a:pt x="990" y="1924"/>
                  </a:lnTo>
                  <a:lnTo>
                    <a:pt x="990" y="1924"/>
                  </a:lnTo>
                  <a:lnTo>
                    <a:pt x="987" y="1922"/>
                  </a:lnTo>
                  <a:lnTo>
                    <a:pt x="987" y="1922"/>
                  </a:lnTo>
                  <a:lnTo>
                    <a:pt x="987" y="1922"/>
                  </a:lnTo>
                  <a:lnTo>
                    <a:pt x="990" y="1922"/>
                  </a:lnTo>
                  <a:lnTo>
                    <a:pt x="990" y="1922"/>
                  </a:lnTo>
                  <a:lnTo>
                    <a:pt x="992" y="1924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7" y="1924"/>
                  </a:lnTo>
                  <a:lnTo>
                    <a:pt x="997" y="1924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9" y="1922"/>
                  </a:lnTo>
                  <a:lnTo>
                    <a:pt x="999" y="1922"/>
                  </a:lnTo>
                  <a:lnTo>
                    <a:pt x="999" y="1922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1001" y="1920"/>
                  </a:lnTo>
                  <a:lnTo>
                    <a:pt x="1001" y="1920"/>
                  </a:lnTo>
                  <a:lnTo>
                    <a:pt x="1004" y="1917"/>
                  </a:lnTo>
                  <a:lnTo>
                    <a:pt x="1004" y="1917"/>
                  </a:lnTo>
                  <a:lnTo>
                    <a:pt x="1004" y="1915"/>
                  </a:lnTo>
                  <a:lnTo>
                    <a:pt x="1004" y="1915"/>
                  </a:lnTo>
                  <a:lnTo>
                    <a:pt x="1001" y="1915"/>
                  </a:lnTo>
                  <a:lnTo>
                    <a:pt x="1001" y="1915"/>
                  </a:lnTo>
                  <a:lnTo>
                    <a:pt x="999" y="1915"/>
                  </a:lnTo>
                  <a:lnTo>
                    <a:pt x="997" y="1915"/>
                  </a:lnTo>
                  <a:lnTo>
                    <a:pt x="994" y="1915"/>
                  </a:lnTo>
                  <a:lnTo>
                    <a:pt x="997" y="1913"/>
                  </a:lnTo>
                  <a:lnTo>
                    <a:pt x="997" y="1913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9" y="1910"/>
                  </a:lnTo>
                  <a:lnTo>
                    <a:pt x="1001" y="1910"/>
                  </a:lnTo>
                  <a:lnTo>
                    <a:pt x="1001" y="1908"/>
                  </a:lnTo>
                  <a:lnTo>
                    <a:pt x="999" y="1908"/>
                  </a:lnTo>
                  <a:lnTo>
                    <a:pt x="1001" y="1908"/>
                  </a:lnTo>
                  <a:lnTo>
                    <a:pt x="1001" y="1908"/>
                  </a:lnTo>
                  <a:lnTo>
                    <a:pt x="1004" y="1908"/>
                  </a:lnTo>
                  <a:lnTo>
                    <a:pt x="1004" y="1908"/>
                  </a:lnTo>
                  <a:lnTo>
                    <a:pt x="1004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9" y="1908"/>
                  </a:lnTo>
                  <a:lnTo>
                    <a:pt x="1009" y="1908"/>
                  </a:lnTo>
                  <a:lnTo>
                    <a:pt x="1009" y="1908"/>
                  </a:lnTo>
                  <a:lnTo>
                    <a:pt x="1009" y="1906"/>
                  </a:lnTo>
                  <a:lnTo>
                    <a:pt x="1009" y="1906"/>
                  </a:lnTo>
                  <a:lnTo>
                    <a:pt x="1011" y="1906"/>
                  </a:lnTo>
                  <a:lnTo>
                    <a:pt x="1009" y="1903"/>
                  </a:lnTo>
                  <a:lnTo>
                    <a:pt x="1009" y="1903"/>
                  </a:lnTo>
                  <a:lnTo>
                    <a:pt x="1006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1" y="1901"/>
                  </a:lnTo>
                  <a:lnTo>
                    <a:pt x="999" y="1898"/>
                  </a:lnTo>
                  <a:lnTo>
                    <a:pt x="997" y="1896"/>
                  </a:lnTo>
                  <a:lnTo>
                    <a:pt x="992" y="1896"/>
                  </a:lnTo>
                  <a:lnTo>
                    <a:pt x="992" y="1896"/>
                  </a:lnTo>
                  <a:lnTo>
                    <a:pt x="987" y="1894"/>
                  </a:lnTo>
                  <a:lnTo>
                    <a:pt x="994" y="1896"/>
                  </a:lnTo>
                  <a:lnTo>
                    <a:pt x="1001" y="1896"/>
                  </a:lnTo>
                  <a:lnTo>
                    <a:pt x="1004" y="1898"/>
                  </a:lnTo>
                  <a:lnTo>
                    <a:pt x="1004" y="1896"/>
                  </a:lnTo>
                  <a:lnTo>
                    <a:pt x="1006" y="1896"/>
                  </a:lnTo>
                  <a:lnTo>
                    <a:pt x="1006" y="1898"/>
                  </a:lnTo>
                  <a:lnTo>
                    <a:pt x="1006" y="1898"/>
                  </a:lnTo>
                  <a:lnTo>
                    <a:pt x="1009" y="1898"/>
                  </a:lnTo>
                  <a:lnTo>
                    <a:pt x="1009" y="1898"/>
                  </a:lnTo>
                  <a:lnTo>
                    <a:pt x="1009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901"/>
                  </a:lnTo>
                  <a:lnTo>
                    <a:pt x="1013" y="1901"/>
                  </a:lnTo>
                  <a:lnTo>
                    <a:pt x="1013" y="1901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6" y="1906"/>
                  </a:lnTo>
                  <a:lnTo>
                    <a:pt x="1016" y="1908"/>
                  </a:lnTo>
                  <a:lnTo>
                    <a:pt x="1018" y="1908"/>
                  </a:lnTo>
                  <a:lnTo>
                    <a:pt x="1018" y="1910"/>
                  </a:lnTo>
                  <a:lnTo>
                    <a:pt x="1020" y="1908"/>
                  </a:lnTo>
                  <a:lnTo>
                    <a:pt x="1023" y="1910"/>
                  </a:lnTo>
                  <a:lnTo>
                    <a:pt x="1023" y="1910"/>
                  </a:lnTo>
                  <a:lnTo>
                    <a:pt x="1023" y="1910"/>
                  </a:lnTo>
                  <a:lnTo>
                    <a:pt x="1023" y="1908"/>
                  </a:lnTo>
                  <a:lnTo>
                    <a:pt x="1020" y="1908"/>
                  </a:lnTo>
                  <a:lnTo>
                    <a:pt x="1018" y="1906"/>
                  </a:lnTo>
                  <a:lnTo>
                    <a:pt x="1018" y="1906"/>
                  </a:lnTo>
                  <a:lnTo>
                    <a:pt x="1018" y="1903"/>
                  </a:lnTo>
                  <a:lnTo>
                    <a:pt x="1018" y="1903"/>
                  </a:lnTo>
                  <a:lnTo>
                    <a:pt x="1016" y="1903"/>
                  </a:lnTo>
                  <a:lnTo>
                    <a:pt x="1016" y="1901"/>
                  </a:lnTo>
                  <a:lnTo>
                    <a:pt x="1016" y="1901"/>
                  </a:lnTo>
                  <a:lnTo>
                    <a:pt x="1016" y="1901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6"/>
                  </a:lnTo>
                  <a:lnTo>
                    <a:pt x="1016" y="1896"/>
                  </a:lnTo>
                  <a:lnTo>
                    <a:pt x="1016" y="1896"/>
                  </a:lnTo>
                  <a:lnTo>
                    <a:pt x="1013" y="1894"/>
                  </a:lnTo>
                  <a:lnTo>
                    <a:pt x="1013" y="1894"/>
                  </a:lnTo>
                  <a:lnTo>
                    <a:pt x="1011" y="1894"/>
                  </a:lnTo>
                  <a:lnTo>
                    <a:pt x="1006" y="1894"/>
                  </a:lnTo>
                  <a:lnTo>
                    <a:pt x="1006" y="1894"/>
                  </a:lnTo>
                  <a:lnTo>
                    <a:pt x="1006" y="1894"/>
                  </a:lnTo>
                  <a:lnTo>
                    <a:pt x="1009" y="1891"/>
                  </a:lnTo>
                  <a:lnTo>
                    <a:pt x="1009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89"/>
                  </a:lnTo>
                  <a:lnTo>
                    <a:pt x="1011" y="1889"/>
                  </a:lnTo>
                  <a:lnTo>
                    <a:pt x="1011" y="1889"/>
                  </a:lnTo>
                  <a:lnTo>
                    <a:pt x="1011" y="1887"/>
                  </a:lnTo>
                  <a:lnTo>
                    <a:pt x="1009" y="1887"/>
                  </a:lnTo>
                  <a:lnTo>
                    <a:pt x="1009" y="1884"/>
                  </a:lnTo>
                  <a:lnTo>
                    <a:pt x="1009" y="1884"/>
                  </a:lnTo>
                  <a:lnTo>
                    <a:pt x="1011" y="1882"/>
                  </a:lnTo>
                  <a:lnTo>
                    <a:pt x="1011" y="1882"/>
                  </a:lnTo>
                  <a:lnTo>
                    <a:pt x="1013" y="1882"/>
                  </a:lnTo>
                  <a:lnTo>
                    <a:pt x="1016" y="1882"/>
                  </a:lnTo>
                  <a:lnTo>
                    <a:pt x="1016" y="1884"/>
                  </a:lnTo>
                  <a:lnTo>
                    <a:pt x="1018" y="1884"/>
                  </a:lnTo>
                  <a:lnTo>
                    <a:pt x="1018" y="1884"/>
                  </a:lnTo>
                  <a:lnTo>
                    <a:pt x="1018" y="1884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6" y="1882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7"/>
                  </a:lnTo>
                  <a:lnTo>
                    <a:pt x="1018" y="1877"/>
                  </a:lnTo>
                  <a:lnTo>
                    <a:pt x="1018" y="1877"/>
                  </a:lnTo>
                  <a:lnTo>
                    <a:pt x="1018" y="1879"/>
                  </a:lnTo>
                  <a:lnTo>
                    <a:pt x="1016" y="1879"/>
                  </a:lnTo>
                  <a:lnTo>
                    <a:pt x="1016" y="1879"/>
                  </a:lnTo>
                  <a:lnTo>
                    <a:pt x="1016" y="1879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5"/>
                  </a:lnTo>
                  <a:lnTo>
                    <a:pt x="1016" y="1875"/>
                  </a:lnTo>
                  <a:lnTo>
                    <a:pt x="1016" y="1875"/>
                  </a:lnTo>
                  <a:lnTo>
                    <a:pt x="1013" y="1875"/>
                  </a:lnTo>
                  <a:lnTo>
                    <a:pt x="1016" y="1872"/>
                  </a:lnTo>
                  <a:lnTo>
                    <a:pt x="1013" y="1872"/>
                  </a:lnTo>
                  <a:lnTo>
                    <a:pt x="1013" y="1870"/>
                  </a:lnTo>
                  <a:lnTo>
                    <a:pt x="1013" y="1870"/>
                  </a:lnTo>
                  <a:lnTo>
                    <a:pt x="1013" y="1868"/>
                  </a:lnTo>
                  <a:lnTo>
                    <a:pt x="1013" y="1868"/>
                  </a:lnTo>
                  <a:lnTo>
                    <a:pt x="1013" y="1870"/>
                  </a:lnTo>
                  <a:lnTo>
                    <a:pt x="1013" y="1870"/>
                  </a:lnTo>
                  <a:lnTo>
                    <a:pt x="1016" y="1872"/>
                  </a:lnTo>
                  <a:lnTo>
                    <a:pt x="1016" y="1872"/>
                  </a:lnTo>
                  <a:lnTo>
                    <a:pt x="1018" y="1872"/>
                  </a:lnTo>
                  <a:lnTo>
                    <a:pt x="1018" y="1872"/>
                  </a:lnTo>
                  <a:lnTo>
                    <a:pt x="1018" y="1872"/>
                  </a:lnTo>
                  <a:lnTo>
                    <a:pt x="1018" y="1870"/>
                  </a:lnTo>
                  <a:lnTo>
                    <a:pt x="1018" y="1870"/>
                  </a:lnTo>
                  <a:lnTo>
                    <a:pt x="1020" y="1870"/>
                  </a:lnTo>
                  <a:lnTo>
                    <a:pt x="1018" y="1872"/>
                  </a:lnTo>
                  <a:lnTo>
                    <a:pt x="1018" y="1875"/>
                  </a:lnTo>
                  <a:lnTo>
                    <a:pt x="1020" y="1875"/>
                  </a:lnTo>
                  <a:lnTo>
                    <a:pt x="1020" y="1875"/>
                  </a:lnTo>
                  <a:lnTo>
                    <a:pt x="1023" y="1875"/>
                  </a:lnTo>
                  <a:lnTo>
                    <a:pt x="1025" y="1875"/>
                  </a:lnTo>
                  <a:lnTo>
                    <a:pt x="1025" y="1875"/>
                  </a:lnTo>
                  <a:lnTo>
                    <a:pt x="1025" y="1872"/>
                  </a:lnTo>
                  <a:lnTo>
                    <a:pt x="1025" y="1872"/>
                  </a:lnTo>
                  <a:lnTo>
                    <a:pt x="1025" y="1872"/>
                  </a:lnTo>
                  <a:lnTo>
                    <a:pt x="1027" y="1872"/>
                  </a:lnTo>
                  <a:lnTo>
                    <a:pt x="1027" y="1872"/>
                  </a:lnTo>
                  <a:lnTo>
                    <a:pt x="1027" y="1872"/>
                  </a:lnTo>
                  <a:lnTo>
                    <a:pt x="1027" y="1870"/>
                  </a:lnTo>
                  <a:lnTo>
                    <a:pt x="1027" y="1870"/>
                  </a:lnTo>
                  <a:lnTo>
                    <a:pt x="1030" y="1870"/>
                  </a:lnTo>
                  <a:lnTo>
                    <a:pt x="1030" y="1868"/>
                  </a:lnTo>
                  <a:lnTo>
                    <a:pt x="1032" y="1868"/>
                  </a:lnTo>
                  <a:lnTo>
                    <a:pt x="1032" y="1870"/>
                  </a:lnTo>
                  <a:lnTo>
                    <a:pt x="1032" y="1870"/>
                  </a:lnTo>
                  <a:lnTo>
                    <a:pt x="1032" y="1872"/>
                  </a:lnTo>
                  <a:lnTo>
                    <a:pt x="1030" y="1872"/>
                  </a:lnTo>
                  <a:lnTo>
                    <a:pt x="1032" y="1872"/>
                  </a:lnTo>
                  <a:lnTo>
                    <a:pt x="1032" y="1875"/>
                  </a:lnTo>
                  <a:lnTo>
                    <a:pt x="1035" y="1872"/>
                  </a:lnTo>
                  <a:lnTo>
                    <a:pt x="1037" y="1875"/>
                  </a:lnTo>
                  <a:lnTo>
                    <a:pt x="1039" y="1875"/>
                  </a:lnTo>
                  <a:lnTo>
                    <a:pt x="1042" y="1875"/>
                  </a:lnTo>
                  <a:lnTo>
                    <a:pt x="1042" y="1872"/>
                  </a:lnTo>
                  <a:lnTo>
                    <a:pt x="1042" y="1872"/>
                  </a:lnTo>
                  <a:lnTo>
                    <a:pt x="1042" y="1872"/>
                  </a:lnTo>
                  <a:lnTo>
                    <a:pt x="1042" y="1870"/>
                  </a:lnTo>
                  <a:lnTo>
                    <a:pt x="1042" y="1870"/>
                  </a:lnTo>
                  <a:lnTo>
                    <a:pt x="1042" y="1868"/>
                  </a:lnTo>
                  <a:lnTo>
                    <a:pt x="1042" y="1868"/>
                  </a:lnTo>
                  <a:lnTo>
                    <a:pt x="1042" y="1865"/>
                  </a:lnTo>
                  <a:lnTo>
                    <a:pt x="1042" y="1865"/>
                  </a:lnTo>
                  <a:lnTo>
                    <a:pt x="1042" y="1863"/>
                  </a:lnTo>
                  <a:lnTo>
                    <a:pt x="1039" y="1863"/>
                  </a:lnTo>
                  <a:lnTo>
                    <a:pt x="1030" y="1863"/>
                  </a:lnTo>
                  <a:lnTo>
                    <a:pt x="1025" y="1863"/>
                  </a:lnTo>
                  <a:lnTo>
                    <a:pt x="1025" y="1863"/>
                  </a:lnTo>
                  <a:lnTo>
                    <a:pt x="1025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3" y="1858"/>
                  </a:lnTo>
                  <a:lnTo>
                    <a:pt x="1023" y="1858"/>
                  </a:lnTo>
                  <a:lnTo>
                    <a:pt x="1020" y="1856"/>
                  </a:lnTo>
                  <a:lnTo>
                    <a:pt x="1020" y="1853"/>
                  </a:lnTo>
                  <a:lnTo>
                    <a:pt x="1018" y="1853"/>
                  </a:lnTo>
                  <a:lnTo>
                    <a:pt x="1018" y="1853"/>
                  </a:lnTo>
                  <a:lnTo>
                    <a:pt x="1016" y="1851"/>
                  </a:lnTo>
                  <a:lnTo>
                    <a:pt x="1018" y="1851"/>
                  </a:lnTo>
                  <a:lnTo>
                    <a:pt x="1018" y="1849"/>
                  </a:lnTo>
                  <a:lnTo>
                    <a:pt x="1023" y="1849"/>
                  </a:lnTo>
                  <a:lnTo>
                    <a:pt x="1025" y="1849"/>
                  </a:lnTo>
                  <a:lnTo>
                    <a:pt x="1025" y="1849"/>
                  </a:lnTo>
                  <a:lnTo>
                    <a:pt x="1030" y="1851"/>
                  </a:lnTo>
                  <a:lnTo>
                    <a:pt x="1030" y="1851"/>
                  </a:lnTo>
                  <a:lnTo>
                    <a:pt x="1032" y="1851"/>
                  </a:lnTo>
                  <a:lnTo>
                    <a:pt x="1032" y="1849"/>
                  </a:lnTo>
                  <a:lnTo>
                    <a:pt x="1032" y="1849"/>
                  </a:lnTo>
                  <a:lnTo>
                    <a:pt x="1030" y="1846"/>
                  </a:lnTo>
                  <a:lnTo>
                    <a:pt x="1030" y="1846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2" y="1844"/>
                  </a:lnTo>
                  <a:lnTo>
                    <a:pt x="1037" y="1846"/>
                  </a:lnTo>
                  <a:lnTo>
                    <a:pt x="1042" y="1846"/>
                  </a:lnTo>
                  <a:lnTo>
                    <a:pt x="1046" y="1846"/>
                  </a:lnTo>
                  <a:lnTo>
                    <a:pt x="1049" y="1846"/>
                  </a:lnTo>
                  <a:lnTo>
                    <a:pt x="1051" y="1849"/>
                  </a:lnTo>
                  <a:lnTo>
                    <a:pt x="1058" y="1849"/>
                  </a:lnTo>
                  <a:lnTo>
                    <a:pt x="1061" y="1849"/>
                  </a:lnTo>
                  <a:lnTo>
                    <a:pt x="1063" y="1846"/>
                  </a:lnTo>
                  <a:lnTo>
                    <a:pt x="1063" y="1846"/>
                  </a:lnTo>
                  <a:lnTo>
                    <a:pt x="1061" y="1846"/>
                  </a:lnTo>
                  <a:lnTo>
                    <a:pt x="1061" y="1846"/>
                  </a:lnTo>
                  <a:lnTo>
                    <a:pt x="1061" y="1844"/>
                  </a:lnTo>
                  <a:lnTo>
                    <a:pt x="1063" y="1844"/>
                  </a:lnTo>
                  <a:lnTo>
                    <a:pt x="1065" y="1844"/>
                  </a:lnTo>
                  <a:lnTo>
                    <a:pt x="1068" y="1842"/>
                  </a:lnTo>
                  <a:lnTo>
                    <a:pt x="1068" y="1839"/>
                  </a:lnTo>
                  <a:lnTo>
                    <a:pt x="1068" y="1837"/>
                  </a:lnTo>
                  <a:lnTo>
                    <a:pt x="1070" y="1837"/>
                  </a:lnTo>
                  <a:lnTo>
                    <a:pt x="1070" y="1837"/>
                  </a:lnTo>
                  <a:lnTo>
                    <a:pt x="1072" y="1834"/>
                  </a:lnTo>
                  <a:lnTo>
                    <a:pt x="1072" y="1834"/>
                  </a:lnTo>
                  <a:lnTo>
                    <a:pt x="1072" y="1832"/>
                  </a:lnTo>
                  <a:lnTo>
                    <a:pt x="1075" y="1832"/>
                  </a:lnTo>
                  <a:lnTo>
                    <a:pt x="1082" y="1832"/>
                  </a:lnTo>
                  <a:lnTo>
                    <a:pt x="1084" y="1832"/>
                  </a:lnTo>
                  <a:lnTo>
                    <a:pt x="1084" y="1830"/>
                  </a:lnTo>
                  <a:lnTo>
                    <a:pt x="1084" y="1830"/>
                  </a:lnTo>
                  <a:lnTo>
                    <a:pt x="1087" y="1830"/>
                  </a:lnTo>
                  <a:lnTo>
                    <a:pt x="1087" y="1830"/>
                  </a:lnTo>
                  <a:lnTo>
                    <a:pt x="1087" y="1830"/>
                  </a:lnTo>
                  <a:lnTo>
                    <a:pt x="1087" y="1827"/>
                  </a:lnTo>
                  <a:lnTo>
                    <a:pt x="1087" y="1827"/>
                  </a:lnTo>
                  <a:lnTo>
                    <a:pt x="1084" y="1827"/>
                  </a:lnTo>
                  <a:lnTo>
                    <a:pt x="1084" y="1827"/>
                  </a:lnTo>
                  <a:lnTo>
                    <a:pt x="1087" y="1827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3"/>
                  </a:lnTo>
                  <a:lnTo>
                    <a:pt x="1087" y="1823"/>
                  </a:lnTo>
                  <a:lnTo>
                    <a:pt x="1089" y="1823"/>
                  </a:lnTo>
                  <a:lnTo>
                    <a:pt x="1089" y="1820"/>
                  </a:lnTo>
                  <a:lnTo>
                    <a:pt x="1089" y="1820"/>
                  </a:lnTo>
                  <a:lnTo>
                    <a:pt x="1089" y="1820"/>
                  </a:lnTo>
                  <a:lnTo>
                    <a:pt x="1087" y="1820"/>
                  </a:lnTo>
                  <a:lnTo>
                    <a:pt x="1087" y="1818"/>
                  </a:lnTo>
                  <a:lnTo>
                    <a:pt x="1087" y="1818"/>
                  </a:lnTo>
                  <a:lnTo>
                    <a:pt x="1089" y="1818"/>
                  </a:lnTo>
                  <a:lnTo>
                    <a:pt x="1087" y="1816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1"/>
                  </a:lnTo>
                  <a:lnTo>
                    <a:pt x="1087" y="1811"/>
                  </a:lnTo>
                  <a:lnTo>
                    <a:pt x="1084" y="1811"/>
                  </a:lnTo>
                  <a:lnTo>
                    <a:pt x="1084" y="1811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11"/>
                  </a:lnTo>
                  <a:lnTo>
                    <a:pt x="1084" y="1811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6"/>
                  </a:lnTo>
                  <a:lnTo>
                    <a:pt x="1084" y="1806"/>
                  </a:lnTo>
                  <a:lnTo>
                    <a:pt x="1084" y="1806"/>
                  </a:lnTo>
                  <a:lnTo>
                    <a:pt x="1084" y="1804"/>
                  </a:lnTo>
                  <a:lnTo>
                    <a:pt x="1084" y="1804"/>
                  </a:lnTo>
                  <a:lnTo>
                    <a:pt x="1084" y="1804"/>
                  </a:lnTo>
                  <a:lnTo>
                    <a:pt x="1084" y="1801"/>
                  </a:lnTo>
                  <a:lnTo>
                    <a:pt x="1084" y="1801"/>
                  </a:lnTo>
                  <a:lnTo>
                    <a:pt x="1082" y="1801"/>
                  </a:lnTo>
                  <a:lnTo>
                    <a:pt x="1082" y="1801"/>
                  </a:lnTo>
                  <a:lnTo>
                    <a:pt x="1082" y="1799"/>
                  </a:lnTo>
                  <a:lnTo>
                    <a:pt x="1082" y="1799"/>
                  </a:lnTo>
                  <a:lnTo>
                    <a:pt x="1082" y="1797"/>
                  </a:lnTo>
                  <a:lnTo>
                    <a:pt x="1084" y="1797"/>
                  </a:lnTo>
                  <a:lnTo>
                    <a:pt x="1084" y="1797"/>
                  </a:lnTo>
                  <a:lnTo>
                    <a:pt x="1084" y="1794"/>
                  </a:lnTo>
                  <a:lnTo>
                    <a:pt x="1082" y="1794"/>
                  </a:lnTo>
                  <a:lnTo>
                    <a:pt x="1080" y="1794"/>
                  </a:lnTo>
                  <a:lnTo>
                    <a:pt x="1077" y="1794"/>
                  </a:lnTo>
                  <a:lnTo>
                    <a:pt x="1075" y="1792"/>
                  </a:lnTo>
                  <a:lnTo>
                    <a:pt x="1072" y="1792"/>
                  </a:lnTo>
                  <a:lnTo>
                    <a:pt x="1072" y="1792"/>
                  </a:lnTo>
                  <a:lnTo>
                    <a:pt x="1072" y="1792"/>
                  </a:lnTo>
                  <a:lnTo>
                    <a:pt x="1070" y="1790"/>
                  </a:lnTo>
                  <a:lnTo>
                    <a:pt x="1072" y="1790"/>
                  </a:lnTo>
                  <a:lnTo>
                    <a:pt x="1077" y="1792"/>
                  </a:lnTo>
                  <a:lnTo>
                    <a:pt x="1077" y="1792"/>
                  </a:lnTo>
                  <a:lnTo>
                    <a:pt x="1080" y="1792"/>
                  </a:lnTo>
                  <a:lnTo>
                    <a:pt x="1072" y="1790"/>
                  </a:lnTo>
                  <a:lnTo>
                    <a:pt x="1070" y="1787"/>
                  </a:lnTo>
                  <a:lnTo>
                    <a:pt x="1070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5" y="1787"/>
                  </a:lnTo>
                  <a:lnTo>
                    <a:pt x="1065" y="1787"/>
                  </a:lnTo>
                  <a:lnTo>
                    <a:pt x="1063" y="1785"/>
                  </a:lnTo>
                  <a:lnTo>
                    <a:pt x="1063" y="1785"/>
                  </a:lnTo>
                  <a:lnTo>
                    <a:pt x="1056" y="1785"/>
                  </a:lnTo>
                  <a:lnTo>
                    <a:pt x="1056" y="1785"/>
                  </a:lnTo>
                  <a:lnTo>
                    <a:pt x="1056" y="1787"/>
                  </a:lnTo>
                  <a:lnTo>
                    <a:pt x="1054" y="1787"/>
                  </a:lnTo>
                  <a:lnTo>
                    <a:pt x="1054" y="1787"/>
                  </a:lnTo>
                  <a:lnTo>
                    <a:pt x="1054" y="1785"/>
                  </a:lnTo>
                  <a:lnTo>
                    <a:pt x="1054" y="1785"/>
                  </a:lnTo>
                  <a:lnTo>
                    <a:pt x="1054" y="1785"/>
                  </a:lnTo>
                  <a:lnTo>
                    <a:pt x="1054" y="1782"/>
                  </a:lnTo>
                  <a:lnTo>
                    <a:pt x="1049" y="1780"/>
                  </a:lnTo>
                  <a:lnTo>
                    <a:pt x="1046" y="1780"/>
                  </a:lnTo>
                  <a:lnTo>
                    <a:pt x="1046" y="1780"/>
                  </a:lnTo>
                  <a:lnTo>
                    <a:pt x="1044" y="1780"/>
                  </a:lnTo>
                  <a:lnTo>
                    <a:pt x="1044" y="1778"/>
                  </a:lnTo>
                  <a:lnTo>
                    <a:pt x="1044" y="1778"/>
                  </a:lnTo>
                  <a:lnTo>
                    <a:pt x="1042" y="1778"/>
                  </a:lnTo>
                  <a:lnTo>
                    <a:pt x="1042" y="1775"/>
                  </a:lnTo>
                  <a:lnTo>
                    <a:pt x="1042" y="1775"/>
                  </a:lnTo>
                  <a:lnTo>
                    <a:pt x="1042" y="1775"/>
                  </a:lnTo>
                  <a:lnTo>
                    <a:pt x="1042" y="1773"/>
                  </a:lnTo>
                  <a:lnTo>
                    <a:pt x="1042" y="1773"/>
                  </a:lnTo>
                  <a:lnTo>
                    <a:pt x="1042" y="1773"/>
                  </a:lnTo>
                  <a:lnTo>
                    <a:pt x="1039" y="1771"/>
                  </a:lnTo>
                  <a:lnTo>
                    <a:pt x="1035" y="1768"/>
                  </a:lnTo>
                  <a:lnTo>
                    <a:pt x="1035" y="1768"/>
                  </a:lnTo>
                  <a:lnTo>
                    <a:pt x="1032" y="1768"/>
                  </a:lnTo>
                  <a:lnTo>
                    <a:pt x="1030" y="1771"/>
                  </a:lnTo>
                  <a:lnTo>
                    <a:pt x="1027" y="1771"/>
                  </a:lnTo>
                  <a:lnTo>
                    <a:pt x="1027" y="1773"/>
                  </a:lnTo>
                  <a:lnTo>
                    <a:pt x="1025" y="1775"/>
                  </a:lnTo>
                  <a:lnTo>
                    <a:pt x="1025" y="1775"/>
                  </a:lnTo>
                  <a:lnTo>
                    <a:pt x="1025" y="1775"/>
                  </a:lnTo>
                  <a:lnTo>
                    <a:pt x="1023" y="1775"/>
                  </a:lnTo>
                  <a:lnTo>
                    <a:pt x="1023" y="1778"/>
                  </a:lnTo>
                  <a:lnTo>
                    <a:pt x="1023" y="1778"/>
                  </a:lnTo>
                  <a:lnTo>
                    <a:pt x="1020" y="1778"/>
                  </a:lnTo>
                  <a:lnTo>
                    <a:pt x="1018" y="1780"/>
                  </a:lnTo>
                  <a:lnTo>
                    <a:pt x="1018" y="1780"/>
                  </a:lnTo>
                  <a:lnTo>
                    <a:pt x="1020" y="1782"/>
                  </a:lnTo>
                  <a:lnTo>
                    <a:pt x="1018" y="1785"/>
                  </a:lnTo>
                  <a:lnTo>
                    <a:pt x="1018" y="1785"/>
                  </a:lnTo>
                  <a:lnTo>
                    <a:pt x="1018" y="1785"/>
                  </a:lnTo>
                  <a:lnTo>
                    <a:pt x="1016" y="1782"/>
                  </a:lnTo>
                  <a:lnTo>
                    <a:pt x="1013" y="1782"/>
                  </a:lnTo>
                  <a:lnTo>
                    <a:pt x="1013" y="1782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1" y="1785"/>
                  </a:lnTo>
                  <a:lnTo>
                    <a:pt x="1011" y="1785"/>
                  </a:lnTo>
                  <a:lnTo>
                    <a:pt x="1011" y="1787"/>
                  </a:lnTo>
                  <a:lnTo>
                    <a:pt x="1009" y="1787"/>
                  </a:lnTo>
                  <a:lnTo>
                    <a:pt x="1009" y="1787"/>
                  </a:lnTo>
                  <a:lnTo>
                    <a:pt x="1006" y="1785"/>
                  </a:lnTo>
                  <a:lnTo>
                    <a:pt x="1006" y="1785"/>
                  </a:lnTo>
                  <a:lnTo>
                    <a:pt x="1011" y="1782"/>
                  </a:lnTo>
                  <a:lnTo>
                    <a:pt x="1011" y="1780"/>
                  </a:lnTo>
                  <a:lnTo>
                    <a:pt x="1013" y="1780"/>
                  </a:lnTo>
                  <a:lnTo>
                    <a:pt x="1013" y="1778"/>
                  </a:lnTo>
                  <a:lnTo>
                    <a:pt x="1013" y="1778"/>
                  </a:lnTo>
                  <a:lnTo>
                    <a:pt x="1013" y="1775"/>
                  </a:lnTo>
                  <a:lnTo>
                    <a:pt x="1013" y="1775"/>
                  </a:lnTo>
                  <a:lnTo>
                    <a:pt x="1016" y="1778"/>
                  </a:lnTo>
                  <a:lnTo>
                    <a:pt x="1016" y="1778"/>
                  </a:lnTo>
                  <a:lnTo>
                    <a:pt x="1016" y="1778"/>
                  </a:lnTo>
                  <a:lnTo>
                    <a:pt x="1018" y="1775"/>
                  </a:lnTo>
                  <a:lnTo>
                    <a:pt x="1020" y="1775"/>
                  </a:lnTo>
                  <a:lnTo>
                    <a:pt x="1020" y="1775"/>
                  </a:lnTo>
                  <a:lnTo>
                    <a:pt x="1018" y="1775"/>
                  </a:lnTo>
                  <a:lnTo>
                    <a:pt x="1018" y="1775"/>
                  </a:lnTo>
                  <a:lnTo>
                    <a:pt x="1018" y="1773"/>
                  </a:lnTo>
                  <a:lnTo>
                    <a:pt x="1020" y="1771"/>
                  </a:lnTo>
                  <a:lnTo>
                    <a:pt x="1020" y="1771"/>
                  </a:lnTo>
                  <a:lnTo>
                    <a:pt x="1023" y="1771"/>
                  </a:lnTo>
                  <a:lnTo>
                    <a:pt x="1020" y="1771"/>
                  </a:lnTo>
                  <a:lnTo>
                    <a:pt x="1018" y="1768"/>
                  </a:lnTo>
                  <a:lnTo>
                    <a:pt x="1018" y="1768"/>
                  </a:lnTo>
                  <a:lnTo>
                    <a:pt x="1016" y="1768"/>
                  </a:lnTo>
                  <a:lnTo>
                    <a:pt x="1016" y="1768"/>
                  </a:lnTo>
                  <a:lnTo>
                    <a:pt x="1016" y="1768"/>
                  </a:lnTo>
                  <a:lnTo>
                    <a:pt x="1013" y="1768"/>
                  </a:lnTo>
                  <a:lnTo>
                    <a:pt x="1009" y="1768"/>
                  </a:lnTo>
                  <a:lnTo>
                    <a:pt x="1009" y="1768"/>
                  </a:lnTo>
                  <a:lnTo>
                    <a:pt x="1009" y="1763"/>
                  </a:lnTo>
                  <a:lnTo>
                    <a:pt x="1006" y="1763"/>
                  </a:lnTo>
                  <a:lnTo>
                    <a:pt x="1004" y="1761"/>
                  </a:lnTo>
                  <a:lnTo>
                    <a:pt x="1004" y="1761"/>
                  </a:lnTo>
                  <a:lnTo>
                    <a:pt x="1001" y="1763"/>
                  </a:lnTo>
                  <a:lnTo>
                    <a:pt x="1001" y="1766"/>
                  </a:lnTo>
                  <a:lnTo>
                    <a:pt x="1001" y="1766"/>
                  </a:lnTo>
                  <a:lnTo>
                    <a:pt x="999" y="1766"/>
                  </a:lnTo>
                  <a:lnTo>
                    <a:pt x="994" y="1761"/>
                  </a:lnTo>
                  <a:lnTo>
                    <a:pt x="987" y="1761"/>
                  </a:lnTo>
                  <a:lnTo>
                    <a:pt x="985" y="1759"/>
                  </a:lnTo>
                  <a:lnTo>
                    <a:pt x="980" y="1759"/>
                  </a:lnTo>
                  <a:lnTo>
                    <a:pt x="980" y="1759"/>
                  </a:lnTo>
                  <a:lnTo>
                    <a:pt x="978" y="1756"/>
                  </a:lnTo>
                  <a:lnTo>
                    <a:pt x="978" y="1756"/>
                  </a:lnTo>
                  <a:lnTo>
                    <a:pt x="975" y="1756"/>
                  </a:lnTo>
                  <a:lnTo>
                    <a:pt x="971" y="1752"/>
                  </a:lnTo>
                  <a:lnTo>
                    <a:pt x="968" y="1752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6"/>
                  </a:lnTo>
                  <a:lnTo>
                    <a:pt x="968" y="1759"/>
                  </a:lnTo>
                  <a:lnTo>
                    <a:pt x="971" y="1761"/>
                  </a:lnTo>
                  <a:lnTo>
                    <a:pt x="971" y="1761"/>
                  </a:lnTo>
                  <a:lnTo>
                    <a:pt x="971" y="1761"/>
                  </a:lnTo>
                  <a:lnTo>
                    <a:pt x="973" y="1761"/>
                  </a:lnTo>
                  <a:lnTo>
                    <a:pt x="973" y="1761"/>
                  </a:lnTo>
                  <a:lnTo>
                    <a:pt x="975" y="1761"/>
                  </a:lnTo>
                  <a:lnTo>
                    <a:pt x="975" y="1763"/>
                  </a:lnTo>
                  <a:lnTo>
                    <a:pt x="973" y="1763"/>
                  </a:lnTo>
                  <a:lnTo>
                    <a:pt x="973" y="1763"/>
                  </a:lnTo>
                  <a:lnTo>
                    <a:pt x="971" y="1763"/>
                  </a:lnTo>
                  <a:lnTo>
                    <a:pt x="968" y="1763"/>
                  </a:lnTo>
                  <a:lnTo>
                    <a:pt x="968" y="1763"/>
                  </a:lnTo>
                  <a:lnTo>
                    <a:pt x="971" y="1763"/>
                  </a:lnTo>
                  <a:lnTo>
                    <a:pt x="971" y="1766"/>
                  </a:lnTo>
                  <a:lnTo>
                    <a:pt x="971" y="1766"/>
                  </a:lnTo>
                  <a:lnTo>
                    <a:pt x="971" y="1766"/>
                  </a:lnTo>
                  <a:lnTo>
                    <a:pt x="968" y="1763"/>
                  </a:lnTo>
                  <a:lnTo>
                    <a:pt x="966" y="1763"/>
                  </a:lnTo>
                  <a:lnTo>
                    <a:pt x="964" y="1763"/>
                  </a:lnTo>
                  <a:lnTo>
                    <a:pt x="964" y="1763"/>
                  </a:lnTo>
                  <a:lnTo>
                    <a:pt x="959" y="1761"/>
                  </a:lnTo>
                  <a:lnTo>
                    <a:pt x="959" y="1761"/>
                  </a:lnTo>
                  <a:lnTo>
                    <a:pt x="956" y="1759"/>
                  </a:lnTo>
                  <a:lnTo>
                    <a:pt x="956" y="1759"/>
                  </a:lnTo>
                  <a:lnTo>
                    <a:pt x="956" y="1756"/>
                  </a:lnTo>
                  <a:lnTo>
                    <a:pt x="956" y="1756"/>
                  </a:lnTo>
                  <a:lnTo>
                    <a:pt x="956" y="1754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52" y="1754"/>
                  </a:lnTo>
                  <a:lnTo>
                    <a:pt x="952" y="1754"/>
                  </a:lnTo>
                  <a:lnTo>
                    <a:pt x="952" y="1752"/>
                  </a:lnTo>
                  <a:lnTo>
                    <a:pt x="952" y="1752"/>
                  </a:lnTo>
                  <a:lnTo>
                    <a:pt x="952" y="1752"/>
                  </a:lnTo>
                  <a:lnTo>
                    <a:pt x="959" y="1752"/>
                  </a:lnTo>
                  <a:lnTo>
                    <a:pt x="961" y="1749"/>
                  </a:lnTo>
                  <a:lnTo>
                    <a:pt x="961" y="1749"/>
                  </a:lnTo>
                  <a:lnTo>
                    <a:pt x="959" y="1749"/>
                  </a:lnTo>
                  <a:lnTo>
                    <a:pt x="959" y="1749"/>
                  </a:lnTo>
                  <a:lnTo>
                    <a:pt x="959" y="1749"/>
                  </a:lnTo>
                  <a:lnTo>
                    <a:pt x="961" y="1747"/>
                  </a:lnTo>
                  <a:lnTo>
                    <a:pt x="961" y="1747"/>
                  </a:lnTo>
                  <a:lnTo>
                    <a:pt x="961" y="1747"/>
                  </a:lnTo>
                  <a:lnTo>
                    <a:pt x="959" y="1747"/>
                  </a:lnTo>
                  <a:lnTo>
                    <a:pt x="959" y="1747"/>
                  </a:lnTo>
                  <a:lnTo>
                    <a:pt x="959" y="1745"/>
                  </a:lnTo>
                  <a:lnTo>
                    <a:pt x="956" y="1742"/>
                  </a:lnTo>
                  <a:lnTo>
                    <a:pt x="956" y="1742"/>
                  </a:lnTo>
                  <a:lnTo>
                    <a:pt x="956" y="1742"/>
                  </a:lnTo>
                  <a:lnTo>
                    <a:pt x="954" y="1740"/>
                  </a:lnTo>
                  <a:lnTo>
                    <a:pt x="954" y="1740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49" y="1733"/>
                  </a:lnTo>
                  <a:lnTo>
                    <a:pt x="952" y="1733"/>
                  </a:lnTo>
                  <a:lnTo>
                    <a:pt x="952" y="1733"/>
                  </a:lnTo>
                  <a:lnTo>
                    <a:pt x="952" y="1735"/>
                  </a:lnTo>
                  <a:lnTo>
                    <a:pt x="954" y="1735"/>
                  </a:lnTo>
                  <a:lnTo>
                    <a:pt x="956" y="1735"/>
                  </a:lnTo>
                  <a:lnTo>
                    <a:pt x="956" y="1735"/>
                  </a:lnTo>
                  <a:lnTo>
                    <a:pt x="956" y="1735"/>
                  </a:lnTo>
                  <a:lnTo>
                    <a:pt x="956" y="1740"/>
                  </a:lnTo>
                  <a:lnTo>
                    <a:pt x="956" y="1740"/>
                  </a:lnTo>
                  <a:lnTo>
                    <a:pt x="959" y="1742"/>
                  </a:lnTo>
                  <a:lnTo>
                    <a:pt x="959" y="1742"/>
                  </a:lnTo>
                  <a:lnTo>
                    <a:pt x="961" y="1742"/>
                  </a:lnTo>
                  <a:lnTo>
                    <a:pt x="961" y="1745"/>
                  </a:lnTo>
                  <a:lnTo>
                    <a:pt x="964" y="1747"/>
                  </a:lnTo>
                  <a:lnTo>
                    <a:pt x="966" y="1747"/>
                  </a:lnTo>
                  <a:lnTo>
                    <a:pt x="966" y="1747"/>
                  </a:lnTo>
                  <a:lnTo>
                    <a:pt x="968" y="1747"/>
                  </a:lnTo>
                  <a:lnTo>
                    <a:pt x="971" y="1749"/>
                  </a:lnTo>
                  <a:lnTo>
                    <a:pt x="978" y="1752"/>
                  </a:lnTo>
                  <a:lnTo>
                    <a:pt x="978" y="1752"/>
                  </a:lnTo>
                  <a:lnTo>
                    <a:pt x="980" y="1754"/>
                  </a:lnTo>
                  <a:lnTo>
                    <a:pt x="980" y="1754"/>
                  </a:lnTo>
                  <a:lnTo>
                    <a:pt x="985" y="1754"/>
                  </a:lnTo>
                  <a:lnTo>
                    <a:pt x="985" y="1754"/>
                  </a:lnTo>
                  <a:lnTo>
                    <a:pt x="985" y="1754"/>
                  </a:lnTo>
                  <a:lnTo>
                    <a:pt x="987" y="1754"/>
                  </a:lnTo>
                  <a:lnTo>
                    <a:pt x="987" y="1756"/>
                  </a:lnTo>
                  <a:lnTo>
                    <a:pt x="987" y="1756"/>
                  </a:lnTo>
                  <a:lnTo>
                    <a:pt x="990" y="1756"/>
                  </a:lnTo>
                  <a:lnTo>
                    <a:pt x="990" y="1756"/>
                  </a:lnTo>
                  <a:lnTo>
                    <a:pt x="990" y="1756"/>
                  </a:lnTo>
                  <a:lnTo>
                    <a:pt x="992" y="1756"/>
                  </a:lnTo>
                  <a:lnTo>
                    <a:pt x="994" y="1756"/>
                  </a:lnTo>
                  <a:lnTo>
                    <a:pt x="994" y="1759"/>
                  </a:lnTo>
                  <a:lnTo>
                    <a:pt x="1004" y="1761"/>
                  </a:lnTo>
                  <a:lnTo>
                    <a:pt x="1006" y="1761"/>
                  </a:lnTo>
                  <a:lnTo>
                    <a:pt x="1009" y="1763"/>
                  </a:lnTo>
                  <a:lnTo>
                    <a:pt x="1011" y="1766"/>
                  </a:lnTo>
                  <a:lnTo>
                    <a:pt x="1013" y="1763"/>
                  </a:lnTo>
                  <a:lnTo>
                    <a:pt x="1018" y="1766"/>
                  </a:lnTo>
                  <a:lnTo>
                    <a:pt x="1018" y="1766"/>
                  </a:lnTo>
                  <a:lnTo>
                    <a:pt x="1020" y="1766"/>
                  </a:lnTo>
                  <a:lnTo>
                    <a:pt x="1020" y="1766"/>
                  </a:lnTo>
                  <a:lnTo>
                    <a:pt x="1023" y="1766"/>
                  </a:lnTo>
                  <a:lnTo>
                    <a:pt x="1023" y="1766"/>
                  </a:lnTo>
                  <a:lnTo>
                    <a:pt x="1023" y="1766"/>
                  </a:lnTo>
                  <a:lnTo>
                    <a:pt x="1023" y="1763"/>
                  </a:lnTo>
                  <a:lnTo>
                    <a:pt x="1023" y="1763"/>
                  </a:lnTo>
                  <a:lnTo>
                    <a:pt x="1025" y="1763"/>
                  </a:lnTo>
                  <a:lnTo>
                    <a:pt x="1025" y="1763"/>
                  </a:lnTo>
                  <a:lnTo>
                    <a:pt x="1025" y="1763"/>
                  </a:lnTo>
                  <a:lnTo>
                    <a:pt x="1025" y="1761"/>
                  </a:lnTo>
                  <a:lnTo>
                    <a:pt x="1025" y="1761"/>
                  </a:lnTo>
                  <a:lnTo>
                    <a:pt x="1025" y="1761"/>
                  </a:lnTo>
                  <a:lnTo>
                    <a:pt x="1025" y="1759"/>
                  </a:lnTo>
                  <a:lnTo>
                    <a:pt x="1025" y="1759"/>
                  </a:lnTo>
                  <a:lnTo>
                    <a:pt x="1030" y="1761"/>
                  </a:lnTo>
                  <a:lnTo>
                    <a:pt x="1030" y="1761"/>
                  </a:lnTo>
                  <a:lnTo>
                    <a:pt x="1027" y="1761"/>
                  </a:lnTo>
                  <a:lnTo>
                    <a:pt x="1025" y="1763"/>
                  </a:lnTo>
                  <a:lnTo>
                    <a:pt x="1027" y="1766"/>
                  </a:lnTo>
                  <a:lnTo>
                    <a:pt x="1030" y="1766"/>
                  </a:lnTo>
                  <a:lnTo>
                    <a:pt x="1037" y="1766"/>
                  </a:lnTo>
                  <a:lnTo>
                    <a:pt x="1037" y="1763"/>
                  </a:lnTo>
                  <a:lnTo>
                    <a:pt x="1037" y="1763"/>
                  </a:lnTo>
                  <a:lnTo>
                    <a:pt x="1037" y="1761"/>
                  </a:lnTo>
                  <a:lnTo>
                    <a:pt x="1039" y="1761"/>
                  </a:lnTo>
                  <a:lnTo>
                    <a:pt x="1039" y="1763"/>
                  </a:lnTo>
                  <a:lnTo>
                    <a:pt x="1039" y="1763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42" y="1766"/>
                  </a:lnTo>
                  <a:lnTo>
                    <a:pt x="1044" y="1766"/>
                  </a:lnTo>
                  <a:lnTo>
                    <a:pt x="1044" y="1766"/>
                  </a:lnTo>
                  <a:lnTo>
                    <a:pt x="1044" y="1766"/>
                  </a:lnTo>
                  <a:lnTo>
                    <a:pt x="1046" y="1766"/>
                  </a:lnTo>
                  <a:lnTo>
                    <a:pt x="1051" y="1768"/>
                  </a:lnTo>
                  <a:lnTo>
                    <a:pt x="1054" y="1768"/>
                  </a:lnTo>
                  <a:lnTo>
                    <a:pt x="1054" y="1768"/>
                  </a:lnTo>
                  <a:lnTo>
                    <a:pt x="1054" y="1768"/>
                  </a:lnTo>
                  <a:lnTo>
                    <a:pt x="1051" y="1768"/>
                  </a:lnTo>
                  <a:lnTo>
                    <a:pt x="1051" y="1768"/>
                  </a:lnTo>
                  <a:lnTo>
                    <a:pt x="1051" y="1771"/>
                  </a:lnTo>
                  <a:lnTo>
                    <a:pt x="1051" y="1771"/>
                  </a:lnTo>
                  <a:lnTo>
                    <a:pt x="1051" y="1771"/>
                  </a:lnTo>
                  <a:lnTo>
                    <a:pt x="1054" y="1771"/>
                  </a:lnTo>
                  <a:lnTo>
                    <a:pt x="1054" y="1771"/>
                  </a:lnTo>
                  <a:lnTo>
                    <a:pt x="1056" y="1773"/>
                  </a:lnTo>
                  <a:lnTo>
                    <a:pt x="1058" y="1773"/>
                  </a:lnTo>
                  <a:lnTo>
                    <a:pt x="1061" y="1773"/>
                  </a:lnTo>
                  <a:lnTo>
                    <a:pt x="1061" y="1773"/>
                  </a:lnTo>
                  <a:lnTo>
                    <a:pt x="1063" y="1773"/>
                  </a:lnTo>
                  <a:lnTo>
                    <a:pt x="1063" y="1773"/>
                  </a:lnTo>
                  <a:lnTo>
                    <a:pt x="1065" y="1773"/>
                  </a:lnTo>
                  <a:lnTo>
                    <a:pt x="1065" y="1773"/>
                  </a:lnTo>
                  <a:lnTo>
                    <a:pt x="1065" y="1775"/>
                  </a:lnTo>
                  <a:lnTo>
                    <a:pt x="1070" y="1775"/>
                  </a:lnTo>
                  <a:lnTo>
                    <a:pt x="1072" y="1778"/>
                  </a:lnTo>
                  <a:lnTo>
                    <a:pt x="1080" y="1775"/>
                  </a:lnTo>
                  <a:lnTo>
                    <a:pt x="1080" y="1775"/>
                  </a:lnTo>
                  <a:lnTo>
                    <a:pt x="1080" y="1775"/>
                  </a:lnTo>
                  <a:lnTo>
                    <a:pt x="1082" y="1773"/>
                  </a:lnTo>
                  <a:lnTo>
                    <a:pt x="1084" y="1771"/>
                  </a:lnTo>
                  <a:lnTo>
                    <a:pt x="1084" y="1773"/>
                  </a:lnTo>
                  <a:lnTo>
                    <a:pt x="1087" y="1773"/>
                  </a:lnTo>
                  <a:lnTo>
                    <a:pt x="1087" y="1771"/>
                  </a:lnTo>
                  <a:lnTo>
                    <a:pt x="1087" y="1771"/>
                  </a:lnTo>
                  <a:lnTo>
                    <a:pt x="1084" y="1768"/>
                  </a:lnTo>
                  <a:lnTo>
                    <a:pt x="1084" y="1766"/>
                  </a:lnTo>
                  <a:lnTo>
                    <a:pt x="1084" y="1766"/>
                  </a:lnTo>
                  <a:lnTo>
                    <a:pt x="1082" y="1766"/>
                  </a:lnTo>
                  <a:lnTo>
                    <a:pt x="1082" y="1766"/>
                  </a:lnTo>
                  <a:lnTo>
                    <a:pt x="1082" y="1766"/>
                  </a:lnTo>
                  <a:lnTo>
                    <a:pt x="1082" y="1768"/>
                  </a:lnTo>
                  <a:lnTo>
                    <a:pt x="1082" y="1768"/>
                  </a:lnTo>
                  <a:lnTo>
                    <a:pt x="1080" y="1768"/>
                  </a:lnTo>
                  <a:lnTo>
                    <a:pt x="1080" y="1768"/>
                  </a:lnTo>
                  <a:lnTo>
                    <a:pt x="1080" y="1768"/>
                  </a:lnTo>
                  <a:lnTo>
                    <a:pt x="1080" y="1766"/>
                  </a:lnTo>
                  <a:lnTo>
                    <a:pt x="1080" y="1766"/>
                  </a:lnTo>
                  <a:lnTo>
                    <a:pt x="1082" y="1766"/>
                  </a:lnTo>
                  <a:lnTo>
                    <a:pt x="1080" y="1763"/>
                  </a:lnTo>
                  <a:lnTo>
                    <a:pt x="1082" y="1763"/>
                  </a:lnTo>
                  <a:lnTo>
                    <a:pt x="1087" y="1763"/>
                  </a:lnTo>
                  <a:lnTo>
                    <a:pt x="1087" y="1766"/>
                  </a:lnTo>
                  <a:lnTo>
                    <a:pt x="1087" y="1766"/>
                  </a:lnTo>
                  <a:lnTo>
                    <a:pt x="1087" y="1766"/>
                  </a:lnTo>
                  <a:lnTo>
                    <a:pt x="1084" y="1766"/>
                  </a:lnTo>
                  <a:lnTo>
                    <a:pt x="1087" y="1768"/>
                  </a:lnTo>
                  <a:lnTo>
                    <a:pt x="1089" y="1768"/>
                  </a:lnTo>
                  <a:lnTo>
                    <a:pt x="1087" y="1768"/>
                  </a:lnTo>
                  <a:lnTo>
                    <a:pt x="1089" y="1771"/>
                  </a:lnTo>
                  <a:lnTo>
                    <a:pt x="1091" y="1771"/>
                  </a:lnTo>
                  <a:lnTo>
                    <a:pt x="1094" y="1768"/>
                  </a:lnTo>
                  <a:lnTo>
                    <a:pt x="1096" y="1768"/>
                  </a:lnTo>
                  <a:lnTo>
                    <a:pt x="1094" y="1768"/>
                  </a:lnTo>
                  <a:lnTo>
                    <a:pt x="1094" y="1768"/>
                  </a:lnTo>
                  <a:lnTo>
                    <a:pt x="1096" y="1766"/>
                  </a:lnTo>
                  <a:lnTo>
                    <a:pt x="1096" y="1766"/>
                  </a:lnTo>
                  <a:lnTo>
                    <a:pt x="1098" y="1766"/>
                  </a:lnTo>
                  <a:lnTo>
                    <a:pt x="1098" y="1768"/>
                  </a:lnTo>
                  <a:lnTo>
                    <a:pt x="1098" y="1768"/>
                  </a:lnTo>
                  <a:lnTo>
                    <a:pt x="1096" y="1768"/>
                  </a:lnTo>
                  <a:lnTo>
                    <a:pt x="1096" y="1768"/>
                  </a:lnTo>
                  <a:lnTo>
                    <a:pt x="1098" y="1771"/>
                  </a:lnTo>
                  <a:lnTo>
                    <a:pt x="1098" y="1771"/>
                  </a:lnTo>
                  <a:lnTo>
                    <a:pt x="1101" y="1768"/>
                  </a:lnTo>
                  <a:lnTo>
                    <a:pt x="1101" y="1768"/>
                  </a:lnTo>
                  <a:lnTo>
                    <a:pt x="1101" y="1766"/>
                  </a:lnTo>
                  <a:lnTo>
                    <a:pt x="1101" y="1766"/>
                  </a:lnTo>
                  <a:lnTo>
                    <a:pt x="1101" y="1761"/>
                  </a:lnTo>
                  <a:lnTo>
                    <a:pt x="1101" y="1761"/>
                  </a:lnTo>
                  <a:lnTo>
                    <a:pt x="1103" y="1761"/>
                  </a:lnTo>
                  <a:lnTo>
                    <a:pt x="1103" y="1761"/>
                  </a:lnTo>
                  <a:lnTo>
                    <a:pt x="1103" y="1759"/>
                  </a:lnTo>
                  <a:lnTo>
                    <a:pt x="1103" y="1759"/>
                  </a:lnTo>
                  <a:lnTo>
                    <a:pt x="1103" y="1759"/>
                  </a:lnTo>
                  <a:lnTo>
                    <a:pt x="1103" y="1756"/>
                  </a:lnTo>
                  <a:lnTo>
                    <a:pt x="1103" y="1756"/>
                  </a:lnTo>
                  <a:lnTo>
                    <a:pt x="1103" y="1756"/>
                  </a:lnTo>
                  <a:lnTo>
                    <a:pt x="1101" y="1754"/>
                  </a:lnTo>
                  <a:lnTo>
                    <a:pt x="1101" y="1754"/>
                  </a:lnTo>
                  <a:lnTo>
                    <a:pt x="1106" y="1754"/>
                  </a:lnTo>
                  <a:lnTo>
                    <a:pt x="1106" y="1754"/>
                  </a:lnTo>
                  <a:lnTo>
                    <a:pt x="1106" y="1754"/>
                  </a:lnTo>
                  <a:lnTo>
                    <a:pt x="1106" y="1752"/>
                  </a:lnTo>
                  <a:lnTo>
                    <a:pt x="1106" y="1752"/>
                  </a:lnTo>
                  <a:lnTo>
                    <a:pt x="1106" y="1752"/>
                  </a:lnTo>
                  <a:lnTo>
                    <a:pt x="1106" y="1749"/>
                  </a:lnTo>
                  <a:lnTo>
                    <a:pt x="1106" y="1749"/>
                  </a:lnTo>
                  <a:lnTo>
                    <a:pt x="1106" y="1749"/>
                  </a:lnTo>
                  <a:lnTo>
                    <a:pt x="1101" y="1745"/>
                  </a:lnTo>
                  <a:lnTo>
                    <a:pt x="1101" y="1742"/>
                  </a:lnTo>
                  <a:lnTo>
                    <a:pt x="1098" y="1742"/>
                  </a:lnTo>
                  <a:lnTo>
                    <a:pt x="1098" y="1742"/>
                  </a:lnTo>
                  <a:lnTo>
                    <a:pt x="1098" y="1742"/>
                  </a:lnTo>
                  <a:lnTo>
                    <a:pt x="1101" y="1742"/>
                  </a:lnTo>
                  <a:lnTo>
                    <a:pt x="1101" y="1742"/>
                  </a:lnTo>
                  <a:lnTo>
                    <a:pt x="1098" y="1740"/>
                  </a:lnTo>
                  <a:lnTo>
                    <a:pt x="1094" y="1735"/>
                  </a:lnTo>
                  <a:lnTo>
                    <a:pt x="1091" y="1735"/>
                  </a:lnTo>
                  <a:lnTo>
                    <a:pt x="1091" y="1735"/>
                  </a:lnTo>
                  <a:lnTo>
                    <a:pt x="1091" y="1735"/>
                  </a:lnTo>
                  <a:lnTo>
                    <a:pt x="1094" y="1735"/>
                  </a:lnTo>
                  <a:lnTo>
                    <a:pt x="1094" y="1735"/>
                  </a:lnTo>
                  <a:lnTo>
                    <a:pt x="1096" y="1735"/>
                  </a:lnTo>
                  <a:lnTo>
                    <a:pt x="1096" y="1735"/>
                  </a:lnTo>
                  <a:lnTo>
                    <a:pt x="1098" y="1737"/>
                  </a:lnTo>
                  <a:lnTo>
                    <a:pt x="1098" y="1740"/>
                  </a:lnTo>
                  <a:lnTo>
                    <a:pt x="1098" y="1737"/>
                  </a:lnTo>
                  <a:lnTo>
                    <a:pt x="1101" y="1737"/>
                  </a:lnTo>
                  <a:lnTo>
                    <a:pt x="1101" y="1737"/>
                  </a:lnTo>
                  <a:lnTo>
                    <a:pt x="1103" y="1737"/>
                  </a:lnTo>
                  <a:lnTo>
                    <a:pt x="1101" y="1735"/>
                  </a:lnTo>
                  <a:lnTo>
                    <a:pt x="1101" y="1735"/>
                  </a:lnTo>
                  <a:lnTo>
                    <a:pt x="1103" y="1735"/>
                  </a:lnTo>
                  <a:lnTo>
                    <a:pt x="1103" y="1735"/>
                  </a:lnTo>
                  <a:lnTo>
                    <a:pt x="1106" y="1737"/>
                  </a:lnTo>
                  <a:lnTo>
                    <a:pt x="1106" y="1737"/>
                  </a:lnTo>
                  <a:lnTo>
                    <a:pt x="1106" y="1740"/>
                  </a:lnTo>
                  <a:lnTo>
                    <a:pt x="1103" y="1740"/>
                  </a:lnTo>
                  <a:lnTo>
                    <a:pt x="1106" y="1740"/>
                  </a:lnTo>
                  <a:lnTo>
                    <a:pt x="1106" y="1742"/>
                  </a:lnTo>
                  <a:lnTo>
                    <a:pt x="1106" y="1740"/>
                  </a:lnTo>
                  <a:lnTo>
                    <a:pt x="1106" y="1740"/>
                  </a:lnTo>
                  <a:lnTo>
                    <a:pt x="1108" y="1740"/>
                  </a:lnTo>
                  <a:lnTo>
                    <a:pt x="1110" y="1740"/>
                  </a:lnTo>
                  <a:lnTo>
                    <a:pt x="1110" y="1740"/>
                  </a:lnTo>
                  <a:lnTo>
                    <a:pt x="1110" y="1740"/>
                  </a:lnTo>
                  <a:lnTo>
                    <a:pt x="1110" y="1737"/>
                  </a:lnTo>
                  <a:lnTo>
                    <a:pt x="1110" y="1737"/>
                  </a:lnTo>
                  <a:lnTo>
                    <a:pt x="1110" y="1735"/>
                  </a:lnTo>
                  <a:lnTo>
                    <a:pt x="1108" y="1735"/>
                  </a:lnTo>
                  <a:lnTo>
                    <a:pt x="1108" y="1735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0"/>
                  </a:lnTo>
                  <a:lnTo>
                    <a:pt x="1108" y="1730"/>
                  </a:lnTo>
                  <a:lnTo>
                    <a:pt x="1108" y="1730"/>
                  </a:lnTo>
                  <a:lnTo>
                    <a:pt x="1108" y="1730"/>
                  </a:lnTo>
                  <a:lnTo>
                    <a:pt x="1106" y="1730"/>
                  </a:lnTo>
                  <a:lnTo>
                    <a:pt x="1106" y="1730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3" y="1728"/>
                  </a:lnTo>
                  <a:lnTo>
                    <a:pt x="1103" y="1726"/>
                  </a:lnTo>
                  <a:lnTo>
                    <a:pt x="1103" y="1726"/>
                  </a:lnTo>
                  <a:lnTo>
                    <a:pt x="1106" y="1726"/>
                  </a:lnTo>
                  <a:lnTo>
                    <a:pt x="1103" y="1723"/>
                  </a:lnTo>
                  <a:lnTo>
                    <a:pt x="1103" y="1723"/>
                  </a:lnTo>
                  <a:lnTo>
                    <a:pt x="1101" y="1723"/>
                  </a:lnTo>
                  <a:lnTo>
                    <a:pt x="1101" y="1726"/>
                  </a:lnTo>
                  <a:lnTo>
                    <a:pt x="1101" y="1726"/>
                  </a:lnTo>
                  <a:lnTo>
                    <a:pt x="1098" y="1726"/>
                  </a:lnTo>
                  <a:lnTo>
                    <a:pt x="1098" y="1726"/>
                  </a:lnTo>
                  <a:lnTo>
                    <a:pt x="1098" y="1723"/>
                  </a:lnTo>
                  <a:lnTo>
                    <a:pt x="1096" y="1723"/>
                  </a:lnTo>
                  <a:lnTo>
                    <a:pt x="1098" y="1721"/>
                  </a:lnTo>
                  <a:lnTo>
                    <a:pt x="1101" y="1719"/>
                  </a:lnTo>
                  <a:lnTo>
                    <a:pt x="1101" y="1719"/>
                  </a:lnTo>
                  <a:lnTo>
                    <a:pt x="1103" y="1719"/>
                  </a:lnTo>
                  <a:lnTo>
                    <a:pt x="1103" y="1719"/>
                  </a:lnTo>
                  <a:lnTo>
                    <a:pt x="1106" y="1721"/>
                  </a:lnTo>
                  <a:lnTo>
                    <a:pt x="1108" y="1721"/>
                  </a:lnTo>
                  <a:lnTo>
                    <a:pt x="1108" y="1719"/>
                  </a:lnTo>
                  <a:lnTo>
                    <a:pt x="1108" y="1719"/>
                  </a:lnTo>
                  <a:lnTo>
                    <a:pt x="1106" y="1716"/>
                  </a:lnTo>
                  <a:lnTo>
                    <a:pt x="1106" y="1716"/>
                  </a:lnTo>
                  <a:lnTo>
                    <a:pt x="1103" y="1716"/>
                  </a:lnTo>
                  <a:lnTo>
                    <a:pt x="1106" y="1716"/>
                  </a:lnTo>
                  <a:lnTo>
                    <a:pt x="1108" y="1716"/>
                  </a:lnTo>
                  <a:lnTo>
                    <a:pt x="1108" y="1716"/>
                  </a:lnTo>
                  <a:lnTo>
                    <a:pt x="1108" y="1714"/>
                  </a:lnTo>
                  <a:lnTo>
                    <a:pt x="1108" y="1714"/>
                  </a:lnTo>
                  <a:lnTo>
                    <a:pt x="1108" y="1714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10" y="1714"/>
                  </a:lnTo>
                  <a:lnTo>
                    <a:pt x="1110" y="1714"/>
                  </a:lnTo>
                  <a:lnTo>
                    <a:pt x="1110" y="1716"/>
                  </a:lnTo>
                  <a:lnTo>
                    <a:pt x="1110" y="1716"/>
                  </a:lnTo>
                  <a:lnTo>
                    <a:pt x="1110" y="1719"/>
                  </a:lnTo>
                  <a:lnTo>
                    <a:pt x="1110" y="1719"/>
                  </a:lnTo>
                  <a:lnTo>
                    <a:pt x="1110" y="1719"/>
                  </a:lnTo>
                  <a:lnTo>
                    <a:pt x="1110" y="1721"/>
                  </a:lnTo>
                  <a:lnTo>
                    <a:pt x="1110" y="1721"/>
                  </a:lnTo>
                  <a:lnTo>
                    <a:pt x="1108" y="1721"/>
                  </a:lnTo>
                  <a:lnTo>
                    <a:pt x="1108" y="1721"/>
                  </a:lnTo>
                  <a:lnTo>
                    <a:pt x="1108" y="1721"/>
                  </a:lnTo>
                  <a:lnTo>
                    <a:pt x="1108" y="1723"/>
                  </a:lnTo>
                  <a:lnTo>
                    <a:pt x="1108" y="1723"/>
                  </a:lnTo>
                  <a:lnTo>
                    <a:pt x="1110" y="1726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30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26"/>
                  </a:lnTo>
                  <a:lnTo>
                    <a:pt x="1113" y="1726"/>
                  </a:lnTo>
                  <a:lnTo>
                    <a:pt x="1113" y="1726"/>
                  </a:lnTo>
                  <a:lnTo>
                    <a:pt x="1115" y="1726"/>
                  </a:lnTo>
                  <a:lnTo>
                    <a:pt x="1117" y="1730"/>
                  </a:lnTo>
                  <a:lnTo>
                    <a:pt x="1122" y="1735"/>
                  </a:lnTo>
                  <a:lnTo>
                    <a:pt x="1122" y="1735"/>
                  </a:lnTo>
                  <a:lnTo>
                    <a:pt x="1125" y="1735"/>
                  </a:lnTo>
                  <a:lnTo>
                    <a:pt x="1120" y="1733"/>
                  </a:lnTo>
                  <a:lnTo>
                    <a:pt x="1120" y="1730"/>
                  </a:lnTo>
                  <a:lnTo>
                    <a:pt x="1120" y="1730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2" y="1726"/>
                  </a:lnTo>
                  <a:lnTo>
                    <a:pt x="1125" y="1728"/>
                  </a:lnTo>
                  <a:lnTo>
                    <a:pt x="1125" y="1728"/>
                  </a:lnTo>
                  <a:lnTo>
                    <a:pt x="1127" y="1728"/>
                  </a:lnTo>
                  <a:lnTo>
                    <a:pt x="1129" y="1728"/>
                  </a:lnTo>
                  <a:lnTo>
                    <a:pt x="1132" y="1730"/>
                  </a:lnTo>
                  <a:lnTo>
                    <a:pt x="1134" y="1733"/>
                  </a:lnTo>
                  <a:lnTo>
                    <a:pt x="1132" y="1733"/>
                  </a:lnTo>
                  <a:lnTo>
                    <a:pt x="1132" y="1733"/>
                  </a:lnTo>
                  <a:lnTo>
                    <a:pt x="1132" y="1733"/>
                  </a:lnTo>
                  <a:lnTo>
                    <a:pt x="1132" y="1730"/>
                  </a:lnTo>
                  <a:lnTo>
                    <a:pt x="1132" y="1730"/>
                  </a:lnTo>
                  <a:lnTo>
                    <a:pt x="1132" y="1730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30"/>
                  </a:lnTo>
                  <a:lnTo>
                    <a:pt x="1134" y="1730"/>
                  </a:lnTo>
                  <a:lnTo>
                    <a:pt x="1134" y="1733"/>
                  </a:lnTo>
                  <a:lnTo>
                    <a:pt x="1136" y="1733"/>
                  </a:lnTo>
                  <a:lnTo>
                    <a:pt x="1136" y="1733"/>
                  </a:lnTo>
                  <a:lnTo>
                    <a:pt x="1139" y="1733"/>
                  </a:lnTo>
                  <a:lnTo>
                    <a:pt x="1136" y="1733"/>
                  </a:lnTo>
                  <a:lnTo>
                    <a:pt x="1136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39" y="1733"/>
                  </a:lnTo>
                  <a:lnTo>
                    <a:pt x="1139" y="1733"/>
                  </a:lnTo>
                  <a:lnTo>
                    <a:pt x="1139" y="1733"/>
                  </a:lnTo>
                  <a:lnTo>
                    <a:pt x="1139" y="1730"/>
                  </a:lnTo>
                  <a:lnTo>
                    <a:pt x="1139" y="1730"/>
                  </a:lnTo>
                  <a:lnTo>
                    <a:pt x="1136" y="1728"/>
                  </a:lnTo>
                  <a:lnTo>
                    <a:pt x="1134" y="1726"/>
                  </a:lnTo>
                  <a:lnTo>
                    <a:pt x="1132" y="1721"/>
                  </a:lnTo>
                  <a:lnTo>
                    <a:pt x="1132" y="1721"/>
                  </a:lnTo>
                  <a:lnTo>
                    <a:pt x="1129" y="1719"/>
                  </a:lnTo>
                  <a:lnTo>
                    <a:pt x="1129" y="1719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32" y="1719"/>
                  </a:lnTo>
                  <a:lnTo>
                    <a:pt x="1132" y="1719"/>
                  </a:lnTo>
                  <a:lnTo>
                    <a:pt x="1132" y="1719"/>
                  </a:lnTo>
                  <a:lnTo>
                    <a:pt x="1134" y="1721"/>
                  </a:lnTo>
                  <a:lnTo>
                    <a:pt x="1134" y="1723"/>
                  </a:lnTo>
                  <a:lnTo>
                    <a:pt x="1136" y="1723"/>
                  </a:lnTo>
                  <a:lnTo>
                    <a:pt x="1136" y="1726"/>
                  </a:lnTo>
                  <a:lnTo>
                    <a:pt x="1139" y="1726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3" y="1730"/>
                  </a:lnTo>
                  <a:lnTo>
                    <a:pt x="1146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51" y="1728"/>
                  </a:lnTo>
                  <a:lnTo>
                    <a:pt x="1153" y="1730"/>
                  </a:lnTo>
                  <a:lnTo>
                    <a:pt x="1155" y="1728"/>
                  </a:lnTo>
                  <a:lnTo>
                    <a:pt x="1155" y="1728"/>
                  </a:lnTo>
                  <a:lnTo>
                    <a:pt x="1155" y="1728"/>
                  </a:lnTo>
                  <a:lnTo>
                    <a:pt x="1155" y="1726"/>
                  </a:lnTo>
                  <a:lnTo>
                    <a:pt x="1155" y="1726"/>
                  </a:lnTo>
                  <a:lnTo>
                    <a:pt x="1158" y="1723"/>
                  </a:lnTo>
                  <a:lnTo>
                    <a:pt x="1160" y="1723"/>
                  </a:lnTo>
                  <a:lnTo>
                    <a:pt x="1158" y="1723"/>
                  </a:lnTo>
                  <a:lnTo>
                    <a:pt x="1160" y="1721"/>
                  </a:lnTo>
                  <a:lnTo>
                    <a:pt x="1160" y="1721"/>
                  </a:lnTo>
                  <a:lnTo>
                    <a:pt x="1162" y="1721"/>
                  </a:lnTo>
                  <a:lnTo>
                    <a:pt x="1167" y="1714"/>
                  </a:lnTo>
                  <a:lnTo>
                    <a:pt x="1169" y="1714"/>
                  </a:lnTo>
                  <a:lnTo>
                    <a:pt x="1169" y="1714"/>
                  </a:lnTo>
                  <a:lnTo>
                    <a:pt x="1169" y="1711"/>
                  </a:lnTo>
                  <a:lnTo>
                    <a:pt x="1172" y="1711"/>
                  </a:lnTo>
                  <a:lnTo>
                    <a:pt x="1174" y="1711"/>
                  </a:lnTo>
                  <a:lnTo>
                    <a:pt x="1174" y="1711"/>
                  </a:lnTo>
                  <a:lnTo>
                    <a:pt x="1177" y="1709"/>
                  </a:lnTo>
                  <a:lnTo>
                    <a:pt x="1177" y="1709"/>
                  </a:lnTo>
                  <a:lnTo>
                    <a:pt x="1177" y="1707"/>
                  </a:lnTo>
                  <a:lnTo>
                    <a:pt x="1177" y="1707"/>
                  </a:lnTo>
                  <a:lnTo>
                    <a:pt x="1179" y="1704"/>
                  </a:lnTo>
                  <a:lnTo>
                    <a:pt x="1179" y="1704"/>
                  </a:lnTo>
                  <a:lnTo>
                    <a:pt x="1177" y="1702"/>
                  </a:lnTo>
                  <a:lnTo>
                    <a:pt x="1177" y="1700"/>
                  </a:lnTo>
                  <a:lnTo>
                    <a:pt x="1177" y="1697"/>
                  </a:lnTo>
                  <a:lnTo>
                    <a:pt x="1181" y="1692"/>
                  </a:lnTo>
                  <a:lnTo>
                    <a:pt x="1181" y="1690"/>
                  </a:lnTo>
                  <a:lnTo>
                    <a:pt x="1181" y="1685"/>
                  </a:lnTo>
                  <a:lnTo>
                    <a:pt x="1179" y="1685"/>
                  </a:lnTo>
                  <a:lnTo>
                    <a:pt x="1179" y="1683"/>
                  </a:lnTo>
                  <a:lnTo>
                    <a:pt x="1179" y="1681"/>
                  </a:lnTo>
                  <a:lnTo>
                    <a:pt x="1181" y="1681"/>
                  </a:lnTo>
                  <a:lnTo>
                    <a:pt x="1181" y="1678"/>
                  </a:lnTo>
                  <a:lnTo>
                    <a:pt x="1181" y="1678"/>
                  </a:lnTo>
                  <a:lnTo>
                    <a:pt x="1181" y="1678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8" y="1671"/>
                  </a:lnTo>
                  <a:lnTo>
                    <a:pt x="1188" y="1669"/>
                  </a:lnTo>
                  <a:lnTo>
                    <a:pt x="1188" y="1669"/>
                  </a:lnTo>
                  <a:lnTo>
                    <a:pt x="1188" y="1666"/>
                  </a:lnTo>
                  <a:lnTo>
                    <a:pt x="1188" y="1666"/>
                  </a:lnTo>
                  <a:lnTo>
                    <a:pt x="1191" y="1664"/>
                  </a:lnTo>
                  <a:lnTo>
                    <a:pt x="1191" y="1664"/>
                  </a:lnTo>
                  <a:lnTo>
                    <a:pt x="1191" y="1662"/>
                  </a:lnTo>
                  <a:lnTo>
                    <a:pt x="1188" y="1662"/>
                  </a:lnTo>
                  <a:lnTo>
                    <a:pt x="1188" y="1657"/>
                  </a:lnTo>
                  <a:lnTo>
                    <a:pt x="1188" y="1657"/>
                  </a:lnTo>
                  <a:lnTo>
                    <a:pt x="1188" y="1655"/>
                  </a:lnTo>
                  <a:lnTo>
                    <a:pt x="1188" y="1655"/>
                  </a:lnTo>
                  <a:lnTo>
                    <a:pt x="1188" y="1655"/>
                  </a:lnTo>
                  <a:lnTo>
                    <a:pt x="1188" y="1652"/>
                  </a:lnTo>
                  <a:lnTo>
                    <a:pt x="1191" y="1652"/>
                  </a:lnTo>
                  <a:lnTo>
                    <a:pt x="1191" y="1655"/>
                  </a:lnTo>
                  <a:lnTo>
                    <a:pt x="1191" y="1655"/>
                  </a:lnTo>
                  <a:lnTo>
                    <a:pt x="1191" y="1657"/>
                  </a:lnTo>
                  <a:lnTo>
                    <a:pt x="1191" y="1657"/>
                  </a:lnTo>
                  <a:lnTo>
                    <a:pt x="1193" y="1655"/>
                  </a:lnTo>
                  <a:lnTo>
                    <a:pt x="1193" y="1652"/>
                  </a:lnTo>
                  <a:lnTo>
                    <a:pt x="1193" y="1652"/>
                  </a:lnTo>
                  <a:lnTo>
                    <a:pt x="1195" y="1652"/>
                  </a:lnTo>
                  <a:lnTo>
                    <a:pt x="1195" y="1650"/>
                  </a:lnTo>
                  <a:lnTo>
                    <a:pt x="1195" y="1650"/>
                  </a:lnTo>
                  <a:lnTo>
                    <a:pt x="1195" y="1647"/>
                  </a:lnTo>
                  <a:lnTo>
                    <a:pt x="1195" y="1647"/>
                  </a:lnTo>
                  <a:lnTo>
                    <a:pt x="1195" y="1645"/>
                  </a:lnTo>
                  <a:lnTo>
                    <a:pt x="1195" y="1643"/>
                  </a:lnTo>
                  <a:lnTo>
                    <a:pt x="1195" y="1640"/>
                  </a:lnTo>
                  <a:lnTo>
                    <a:pt x="1198" y="1638"/>
                  </a:lnTo>
                  <a:lnTo>
                    <a:pt x="1198" y="1636"/>
                  </a:lnTo>
                  <a:lnTo>
                    <a:pt x="1198" y="1633"/>
                  </a:lnTo>
                  <a:lnTo>
                    <a:pt x="1198" y="1633"/>
                  </a:lnTo>
                  <a:lnTo>
                    <a:pt x="1200" y="1633"/>
                  </a:lnTo>
                  <a:lnTo>
                    <a:pt x="1200" y="1633"/>
                  </a:lnTo>
                  <a:lnTo>
                    <a:pt x="1200" y="1633"/>
                  </a:lnTo>
                  <a:lnTo>
                    <a:pt x="1200" y="1631"/>
                  </a:lnTo>
                  <a:lnTo>
                    <a:pt x="1200" y="1631"/>
                  </a:lnTo>
                  <a:lnTo>
                    <a:pt x="1200" y="1629"/>
                  </a:lnTo>
                  <a:lnTo>
                    <a:pt x="1200" y="1629"/>
                  </a:lnTo>
                  <a:lnTo>
                    <a:pt x="1198" y="1629"/>
                  </a:lnTo>
                  <a:lnTo>
                    <a:pt x="1200" y="1626"/>
                  </a:lnTo>
                  <a:lnTo>
                    <a:pt x="1203" y="1624"/>
                  </a:lnTo>
                  <a:lnTo>
                    <a:pt x="1203" y="1621"/>
                  </a:lnTo>
                  <a:lnTo>
                    <a:pt x="1203" y="1621"/>
                  </a:lnTo>
                  <a:lnTo>
                    <a:pt x="1203" y="1621"/>
                  </a:lnTo>
                  <a:lnTo>
                    <a:pt x="1203" y="1619"/>
                  </a:lnTo>
                  <a:lnTo>
                    <a:pt x="1203" y="1617"/>
                  </a:lnTo>
                  <a:lnTo>
                    <a:pt x="1203" y="1617"/>
                  </a:lnTo>
                  <a:lnTo>
                    <a:pt x="1203" y="1614"/>
                  </a:lnTo>
                  <a:lnTo>
                    <a:pt x="1203" y="1612"/>
                  </a:lnTo>
                  <a:lnTo>
                    <a:pt x="1200" y="1612"/>
                  </a:lnTo>
                  <a:lnTo>
                    <a:pt x="1198" y="1612"/>
                  </a:lnTo>
                  <a:lnTo>
                    <a:pt x="1198" y="1610"/>
                  </a:lnTo>
                  <a:lnTo>
                    <a:pt x="1198" y="1610"/>
                  </a:lnTo>
                  <a:lnTo>
                    <a:pt x="1198" y="1607"/>
                  </a:lnTo>
                  <a:lnTo>
                    <a:pt x="1198" y="1607"/>
                  </a:lnTo>
                  <a:lnTo>
                    <a:pt x="1184" y="1607"/>
                  </a:lnTo>
                  <a:lnTo>
                    <a:pt x="1179" y="1607"/>
                  </a:lnTo>
                  <a:lnTo>
                    <a:pt x="1174" y="1607"/>
                  </a:lnTo>
                  <a:lnTo>
                    <a:pt x="1172" y="1605"/>
                  </a:lnTo>
                  <a:lnTo>
                    <a:pt x="1172" y="1607"/>
                  </a:lnTo>
                  <a:lnTo>
                    <a:pt x="1169" y="1607"/>
                  </a:lnTo>
                  <a:lnTo>
                    <a:pt x="1169" y="1607"/>
                  </a:lnTo>
                  <a:lnTo>
                    <a:pt x="1169" y="1610"/>
                  </a:lnTo>
                  <a:lnTo>
                    <a:pt x="1169" y="1610"/>
                  </a:lnTo>
                  <a:lnTo>
                    <a:pt x="1167" y="1610"/>
                  </a:lnTo>
                  <a:lnTo>
                    <a:pt x="1162" y="1610"/>
                  </a:lnTo>
                  <a:lnTo>
                    <a:pt x="1162" y="1610"/>
                  </a:lnTo>
                  <a:lnTo>
                    <a:pt x="1160" y="1612"/>
                  </a:lnTo>
                  <a:lnTo>
                    <a:pt x="1158" y="1612"/>
                  </a:lnTo>
                  <a:lnTo>
                    <a:pt x="1155" y="1610"/>
                  </a:lnTo>
                  <a:lnTo>
                    <a:pt x="1139" y="1612"/>
                  </a:lnTo>
                  <a:lnTo>
                    <a:pt x="1136" y="1610"/>
                  </a:lnTo>
                  <a:lnTo>
                    <a:pt x="1127" y="1612"/>
                  </a:lnTo>
                  <a:lnTo>
                    <a:pt x="1127" y="1612"/>
                  </a:lnTo>
                  <a:lnTo>
                    <a:pt x="1125" y="1610"/>
                  </a:lnTo>
                  <a:lnTo>
                    <a:pt x="1122" y="1610"/>
                  </a:lnTo>
                  <a:lnTo>
                    <a:pt x="1120" y="1612"/>
                  </a:lnTo>
                  <a:lnTo>
                    <a:pt x="1120" y="1610"/>
                  </a:lnTo>
                  <a:lnTo>
                    <a:pt x="1117" y="1610"/>
                  </a:lnTo>
                  <a:lnTo>
                    <a:pt x="1117" y="1607"/>
                  </a:lnTo>
                  <a:lnTo>
                    <a:pt x="1115" y="1607"/>
                  </a:lnTo>
                  <a:lnTo>
                    <a:pt x="1115" y="1607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3" y="1603"/>
                  </a:lnTo>
                  <a:lnTo>
                    <a:pt x="1113" y="1603"/>
                  </a:lnTo>
                  <a:lnTo>
                    <a:pt x="1113" y="1603"/>
                  </a:lnTo>
                  <a:lnTo>
                    <a:pt x="1110" y="1603"/>
                  </a:lnTo>
                  <a:lnTo>
                    <a:pt x="1106" y="1598"/>
                  </a:lnTo>
                  <a:lnTo>
                    <a:pt x="1103" y="1598"/>
                  </a:lnTo>
                  <a:lnTo>
                    <a:pt x="1103" y="1595"/>
                  </a:lnTo>
                  <a:lnTo>
                    <a:pt x="1103" y="1595"/>
                  </a:lnTo>
                  <a:lnTo>
                    <a:pt x="1101" y="1593"/>
                  </a:lnTo>
                  <a:lnTo>
                    <a:pt x="1101" y="1591"/>
                  </a:lnTo>
                  <a:lnTo>
                    <a:pt x="1101" y="1591"/>
                  </a:lnTo>
                  <a:lnTo>
                    <a:pt x="1098" y="1588"/>
                  </a:lnTo>
                  <a:lnTo>
                    <a:pt x="1096" y="1586"/>
                  </a:lnTo>
                  <a:lnTo>
                    <a:pt x="1094" y="1586"/>
                  </a:lnTo>
                  <a:lnTo>
                    <a:pt x="1094" y="1586"/>
                  </a:lnTo>
                  <a:lnTo>
                    <a:pt x="1094" y="1586"/>
                  </a:lnTo>
                  <a:lnTo>
                    <a:pt x="1094" y="1584"/>
                  </a:lnTo>
                  <a:lnTo>
                    <a:pt x="1089" y="1581"/>
                  </a:lnTo>
                  <a:lnTo>
                    <a:pt x="1087" y="1579"/>
                  </a:lnTo>
                  <a:lnTo>
                    <a:pt x="1084" y="1579"/>
                  </a:lnTo>
                  <a:lnTo>
                    <a:pt x="1080" y="1576"/>
                  </a:lnTo>
                  <a:lnTo>
                    <a:pt x="1075" y="1574"/>
                  </a:lnTo>
                  <a:lnTo>
                    <a:pt x="1065" y="1574"/>
                  </a:lnTo>
                  <a:lnTo>
                    <a:pt x="1056" y="1572"/>
                  </a:lnTo>
                  <a:lnTo>
                    <a:pt x="1051" y="1572"/>
                  </a:lnTo>
                  <a:lnTo>
                    <a:pt x="1044" y="1569"/>
                  </a:lnTo>
                  <a:lnTo>
                    <a:pt x="1039" y="1569"/>
                  </a:lnTo>
                  <a:lnTo>
                    <a:pt x="1037" y="1569"/>
                  </a:lnTo>
                  <a:lnTo>
                    <a:pt x="1035" y="1569"/>
                  </a:lnTo>
                  <a:lnTo>
                    <a:pt x="1035" y="1572"/>
                  </a:lnTo>
                  <a:lnTo>
                    <a:pt x="1035" y="1572"/>
                  </a:lnTo>
                  <a:lnTo>
                    <a:pt x="1037" y="1574"/>
                  </a:lnTo>
                  <a:lnTo>
                    <a:pt x="1037" y="1576"/>
                  </a:lnTo>
                  <a:lnTo>
                    <a:pt x="1039" y="1579"/>
                  </a:lnTo>
                  <a:lnTo>
                    <a:pt x="1039" y="1579"/>
                  </a:lnTo>
                  <a:lnTo>
                    <a:pt x="1037" y="1579"/>
                  </a:lnTo>
                  <a:lnTo>
                    <a:pt x="1035" y="1576"/>
                  </a:lnTo>
                  <a:lnTo>
                    <a:pt x="1020" y="1569"/>
                  </a:lnTo>
                  <a:lnTo>
                    <a:pt x="1020" y="1567"/>
                  </a:lnTo>
                  <a:lnTo>
                    <a:pt x="1025" y="1567"/>
                  </a:lnTo>
                  <a:lnTo>
                    <a:pt x="1025" y="1567"/>
                  </a:lnTo>
                  <a:lnTo>
                    <a:pt x="1027" y="1567"/>
                  </a:lnTo>
                  <a:lnTo>
                    <a:pt x="1032" y="1567"/>
                  </a:lnTo>
                  <a:lnTo>
                    <a:pt x="1035" y="1567"/>
                  </a:lnTo>
                  <a:lnTo>
                    <a:pt x="1035" y="1567"/>
                  </a:lnTo>
                  <a:lnTo>
                    <a:pt x="1037" y="1567"/>
                  </a:lnTo>
                  <a:lnTo>
                    <a:pt x="1061" y="1567"/>
                  </a:lnTo>
                  <a:lnTo>
                    <a:pt x="1068" y="1565"/>
                  </a:lnTo>
                  <a:lnTo>
                    <a:pt x="1068" y="1565"/>
                  </a:lnTo>
                  <a:lnTo>
                    <a:pt x="1068" y="1565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5" y="1567"/>
                  </a:lnTo>
                  <a:lnTo>
                    <a:pt x="1063" y="1569"/>
                  </a:lnTo>
                  <a:lnTo>
                    <a:pt x="1061" y="1569"/>
                  </a:lnTo>
                  <a:lnTo>
                    <a:pt x="1061" y="1569"/>
                  </a:lnTo>
                  <a:lnTo>
                    <a:pt x="1065" y="1572"/>
                  </a:lnTo>
                  <a:lnTo>
                    <a:pt x="1068" y="1572"/>
                  </a:lnTo>
                  <a:lnTo>
                    <a:pt x="1070" y="1569"/>
                  </a:lnTo>
                  <a:lnTo>
                    <a:pt x="1070" y="1569"/>
                  </a:lnTo>
                  <a:lnTo>
                    <a:pt x="1072" y="1567"/>
                  </a:lnTo>
                  <a:lnTo>
                    <a:pt x="1075" y="1567"/>
                  </a:lnTo>
                  <a:lnTo>
                    <a:pt x="1075" y="1567"/>
                  </a:lnTo>
                  <a:lnTo>
                    <a:pt x="1077" y="1569"/>
                  </a:lnTo>
                  <a:lnTo>
                    <a:pt x="1080" y="1569"/>
                  </a:lnTo>
                  <a:lnTo>
                    <a:pt x="1080" y="1569"/>
                  </a:lnTo>
                  <a:lnTo>
                    <a:pt x="1082" y="1572"/>
                  </a:lnTo>
                  <a:lnTo>
                    <a:pt x="1084" y="1572"/>
                  </a:lnTo>
                  <a:lnTo>
                    <a:pt x="1084" y="1572"/>
                  </a:lnTo>
                  <a:lnTo>
                    <a:pt x="1087" y="1572"/>
                  </a:lnTo>
                  <a:lnTo>
                    <a:pt x="1087" y="1572"/>
                  </a:lnTo>
                  <a:lnTo>
                    <a:pt x="1087" y="1569"/>
                  </a:lnTo>
                  <a:lnTo>
                    <a:pt x="1087" y="1569"/>
                  </a:lnTo>
                  <a:lnTo>
                    <a:pt x="1087" y="1567"/>
                  </a:lnTo>
                  <a:lnTo>
                    <a:pt x="1084" y="1567"/>
                  </a:lnTo>
                  <a:lnTo>
                    <a:pt x="1075" y="1562"/>
                  </a:lnTo>
                  <a:lnTo>
                    <a:pt x="1077" y="1562"/>
                  </a:lnTo>
                  <a:lnTo>
                    <a:pt x="1084" y="1562"/>
                  </a:lnTo>
                  <a:lnTo>
                    <a:pt x="1084" y="1562"/>
                  </a:lnTo>
                  <a:lnTo>
                    <a:pt x="1087" y="1560"/>
                  </a:lnTo>
                  <a:lnTo>
                    <a:pt x="1087" y="1560"/>
                  </a:lnTo>
                  <a:lnTo>
                    <a:pt x="1087" y="1562"/>
                  </a:lnTo>
                  <a:lnTo>
                    <a:pt x="1089" y="1562"/>
                  </a:lnTo>
                  <a:lnTo>
                    <a:pt x="1094" y="1565"/>
                  </a:lnTo>
                  <a:lnTo>
                    <a:pt x="1094" y="1565"/>
                  </a:lnTo>
                  <a:lnTo>
                    <a:pt x="1094" y="1565"/>
                  </a:lnTo>
                  <a:lnTo>
                    <a:pt x="1094" y="1567"/>
                  </a:lnTo>
                  <a:lnTo>
                    <a:pt x="1094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5"/>
                  </a:lnTo>
                  <a:lnTo>
                    <a:pt x="1098" y="1567"/>
                  </a:lnTo>
                  <a:lnTo>
                    <a:pt x="1101" y="1569"/>
                  </a:lnTo>
                  <a:lnTo>
                    <a:pt x="1103" y="1569"/>
                  </a:lnTo>
                  <a:lnTo>
                    <a:pt x="1103" y="1569"/>
                  </a:lnTo>
                  <a:lnTo>
                    <a:pt x="1103" y="1569"/>
                  </a:lnTo>
                  <a:lnTo>
                    <a:pt x="1103" y="1572"/>
                  </a:lnTo>
                  <a:lnTo>
                    <a:pt x="1106" y="1572"/>
                  </a:lnTo>
                  <a:lnTo>
                    <a:pt x="1106" y="1572"/>
                  </a:lnTo>
                  <a:lnTo>
                    <a:pt x="1110" y="1572"/>
                  </a:lnTo>
                  <a:lnTo>
                    <a:pt x="1110" y="1574"/>
                  </a:lnTo>
                  <a:lnTo>
                    <a:pt x="1110" y="1574"/>
                  </a:lnTo>
                  <a:lnTo>
                    <a:pt x="1110" y="1574"/>
                  </a:lnTo>
                  <a:lnTo>
                    <a:pt x="1110" y="1576"/>
                  </a:lnTo>
                  <a:lnTo>
                    <a:pt x="1110" y="1576"/>
                  </a:lnTo>
                  <a:lnTo>
                    <a:pt x="1113" y="1576"/>
                  </a:lnTo>
                  <a:lnTo>
                    <a:pt x="1115" y="1576"/>
                  </a:lnTo>
                  <a:lnTo>
                    <a:pt x="1117" y="1579"/>
                  </a:lnTo>
                  <a:lnTo>
                    <a:pt x="1117" y="1579"/>
                  </a:lnTo>
                  <a:lnTo>
                    <a:pt x="1122" y="1579"/>
                  </a:lnTo>
                  <a:lnTo>
                    <a:pt x="1122" y="1576"/>
                  </a:lnTo>
                  <a:lnTo>
                    <a:pt x="1122" y="1576"/>
                  </a:lnTo>
                  <a:lnTo>
                    <a:pt x="1122" y="1579"/>
                  </a:lnTo>
                  <a:lnTo>
                    <a:pt x="1125" y="1579"/>
                  </a:lnTo>
                  <a:lnTo>
                    <a:pt x="1125" y="1579"/>
                  </a:lnTo>
                  <a:lnTo>
                    <a:pt x="1127" y="1579"/>
                  </a:lnTo>
                  <a:lnTo>
                    <a:pt x="1139" y="1581"/>
                  </a:lnTo>
                  <a:lnTo>
                    <a:pt x="1139" y="1581"/>
                  </a:lnTo>
                  <a:lnTo>
                    <a:pt x="1139" y="1581"/>
                  </a:lnTo>
                  <a:lnTo>
                    <a:pt x="1136" y="1581"/>
                  </a:lnTo>
                  <a:lnTo>
                    <a:pt x="1132" y="1581"/>
                  </a:lnTo>
                  <a:lnTo>
                    <a:pt x="1125" y="1584"/>
                  </a:lnTo>
                  <a:lnTo>
                    <a:pt x="1127" y="1584"/>
                  </a:lnTo>
                  <a:lnTo>
                    <a:pt x="1127" y="1584"/>
                  </a:lnTo>
                  <a:lnTo>
                    <a:pt x="1129" y="1586"/>
                  </a:lnTo>
                  <a:lnTo>
                    <a:pt x="1132" y="1586"/>
                  </a:lnTo>
                  <a:lnTo>
                    <a:pt x="1134" y="1586"/>
                  </a:lnTo>
                  <a:lnTo>
                    <a:pt x="1134" y="1586"/>
                  </a:lnTo>
                  <a:lnTo>
                    <a:pt x="1139" y="1588"/>
                  </a:lnTo>
                  <a:lnTo>
                    <a:pt x="1141" y="1591"/>
                  </a:lnTo>
                  <a:lnTo>
                    <a:pt x="1143" y="1593"/>
                  </a:lnTo>
                  <a:lnTo>
                    <a:pt x="1143" y="1593"/>
                  </a:lnTo>
                  <a:lnTo>
                    <a:pt x="1146" y="1593"/>
                  </a:lnTo>
                  <a:lnTo>
                    <a:pt x="1146" y="1595"/>
                  </a:lnTo>
                  <a:lnTo>
                    <a:pt x="1146" y="1595"/>
                  </a:lnTo>
                  <a:lnTo>
                    <a:pt x="1146" y="1595"/>
                  </a:lnTo>
                  <a:lnTo>
                    <a:pt x="1148" y="1598"/>
                  </a:lnTo>
                  <a:lnTo>
                    <a:pt x="1148" y="1598"/>
                  </a:lnTo>
                  <a:lnTo>
                    <a:pt x="1151" y="1598"/>
                  </a:lnTo>
                  <a:lnTo>
                    <a:pt x="1151" y="1600"/>
                  </a:lnTo>
                  <a:lnTo>
                    <a:pt x="1151" y="1600"/>
                  </a:lnTo>
                  <a:lnTo>
                    <a:pt x="1153" y="1600"/>
                  </a:lnTo>
                  <a:lnTo>
                    <a:pt x="1158" y="1603"/>
                  </a:lnTo>
                  <a:lnTo>
                    <a:pt x="1162" y="1605"/>
                  </a:lnTo>
                  <a:lnTo>
                    <a:pt x="1184" y="1603"/>
                  </a:lnTo>
                  <a:lnTo>
                    <a:pt x="1186" y="1600"/>
                  </a:lnTo>
                  <a:lnTo>
                    <a:pt x="1186" y="1598"/>
                  </a:lnTo>
                  <a:lnTo>
                    <a:pt x="1188" y="1598"/>
                  </a:lnTo>
                  <a:lnTo>
                    <a:pt x="1188" y="1595"/>
                  </a:lnTo>
                  <a:lnTo>
                    <a:pt x="1188" y="1595"/>
                  </a:lnTo>
                  <a:lnTo>
                    <a:pt x="1191" y="1595"/>
                  </a:lnTo>
                  <a:lnTo>
                    <a:pt x="1193" y="1593"/>
                  </a:lnTo>
                  <a:lnTo>
                    <a:pt x="1193" y="1591"/>
                  </a:lnTo>
                  <a:lnTo>
                    <a:pt x="1193" y="1591"/>
                  </a:lnTo>
                  <a:lnTo>
                    <a:pt x="1191" y="1591"/>
                  </a:lnTo>
                  <a:lnTo>
                    <a:pt x="1191" y="1588"/>
                  </a:lnTo>
                  <a:lnTo>
                    <a:pt x="1191" y="1588"/>
                  </a:lnTo>
                  <a:lnTo>
                    <a:pt x="1191" y="1588"/>
                  </a:lnTo>
                  <a:lnTo>
                    <a:pt x="1191" y="1586"/>
                  </a:lnTo>
                  <a:lnTo>
                    <a:pt x="1191" y="1586"/>
                  </a:lnTo>
                  <a:lnTo>
                    <a:pt x="1191" y="1586"/>
                  </a:lnTo>
                  <a:lnTo>
                    <a:pt x="1193" y="1586"/>
                  </a:lnTo>
                  <a:lnTo>
                    <a:pt x="1193" y="1586"/>
                  </a:lnTo>
                  <a:lnTo>
                    <a:pt x="1193" y="1586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5" y="1584"/>
                  </a:lnTo>
                  <a:lnTo>
                    <a:pt x="1195" y="1581"/>
                  </a:lnTo>
                  <a:lnTo>
                    <a:pt x="1193" y="1581"/>
                  </a:lnTo>
                  <a:lnTo>
                    <a:pt x="1193" y="1581"/>
                  </a:lnTo>
                  <a:lnTo>
                    <a:pt x="1195" y="1581"/>
                  </a:lnTo>
                  <a:lnTo>
                    <a:pt x="1198" y="1579"/>
                  </a:lnTo>
                  <a:lnTo>
                    <a:pt x="1198" y="1579"/>
                  </a:lnTo>
                  <a:lnTo>
                    <a:pt x="1200" y="1576"/>
                  </a:lnTo>
                  <a:lnTo>
                    <a:pt x="1200" y="1576"/>
                  </a:lnTo>
                  <a:lnTo>
                    <a:pt x="1200" y="1574"/>
                  </a:lnTo>
                  <a:lnTo>
                    <a:pt x="1203" y="1572"/>
                  </a:lnTo>
                  <a:lnTo>
                    <a:pt x="1203" y="1572"/>
                  </a:lnTo>
                  <a:lnTo>
                    <a:pt x="1203" y="1569"/>
                  </a:lnTo>
                  <a:lnTo>
                    <a:pt x="1203" y="1569"/>
                  </a:lnTo>
                  <a:lnTo>
                    <a:pt x="1205" y="1567"/>
                  </a:lnTo>
                  <a:lnTo>
                    <a:pt x="1205" y="1567"/>
                  </a:lnTo>
                  <a:lnTo>
                    <a:pt x="1207" y="1567"/>
                  </a:lnTo>
                  <a:lnTo>
                    <a:pt x="1207" y="1567"/>
                  </a:lnTo>
                  <a:lnTo>
                    <a:pt x="1207" y="1567"/>
                  </a:lnTo>
                  <a:lnTo>
                    <a:pt x="1207" y="1565"/>
                  </a:lnTo>
                  <a:lnTo>
                    <a:pt x="1207" y="1565"/>
                  </a:lnTo>
                  <a:lnTo>
                    <a:pt x="1207" y="1562"/>
                  </a:lnTo>
                  <a:lnTo>
                    <a:pt x="1210" y="1560"/>
                  </a:lnTo>
                  <a:lnTo>
                    <a:pt x="1210" y="1560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5"/>
                  </a:lnTo>
                  <a:lnTo>
                    <a:pt x="1210" y="1555"/>
                  </a:lnTo>
                  <a:lnTo>
                    <a:pt x="1210" y="1555"/>
                  </a:lnTo>
                  <a:lnTo>
                    <a:pt x="1207" y="1555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48"/>
                  </a:lnTo>
                  <a:lnTo>
                    <a:pt x="1210" y="1546"/>
                  </a:lnTo>
                  <a:lnTo>
                    <a:pt x="1207" y="1546"/>
                  </a:lnTo>
                  <a:lnTo>
                    <a:pt x="1210" y="1546"/>
                  </a:lnTo>
                  <a:lnTo>
                    <a:pt x="1210" y="1543"/>
                  </a:lnTo>
                  <a:lnTo>
                    <a:pt x="1210" y="1543"/>
                  </a:lnTo>
                  <a:lnTo>
                    <a:pt x="1210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1"/>
                  </a:lnTo>
                  <a:lnTo>
                    <a:pt x="1212" y="1541"/>
                  </a:lnTo>
                  <a:lnTo>
                    <a:pt x="1214" y="1541"/>
                  </a:lnTo>
                  <a:lnTo>
                    <a:pt x="1214" y="1541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6"/>
                  </a:lnTo>
                  <a:lnTo>
                    <a:pt x="1217" y="1536"/>
                  </a:lnTo>
                  <a:lnTo>
                    <a:pt x="1219" y="1534"/>
                  </a:lnTo>
                  <a:lnTo>
                    <a:pt x="1219" y="1534"/>
                  </a:lnTo>
                  <a:close/>
                  <a:moveTo>
                    <a:pt x="381" y="1404"/>
                  </a:moveTo>
                  <a:lnTo>
                    <a:pt x="384" y="1406"/>
                  </a:lnTo>
                  <a:lnTo>
                    <a:pt x="384" y="1406"/>
                  </a:lnTo>
                  <a:lnTo>
                    <a:pt x="389" y="1406"/>
                  </a:lnTo>
                  <a:lnTo>
                    <a:pt x="389" y="1406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6" y="1401"/>
                  </a:lnTo>
                  <a:lnTo>
                    <a:pt x="381" y="1404"/>
                  </a:lnTo>
                  <a:close/>
                  <a:moveTo>
                    <a:pt x="646" y="1307"/>
                  </a:moveTo>
                  <a:lnTo>
                    <a:pt x="646" y="1307"/>
                  </a:lnTo>
                  <a:lnTo>
                    <a:pt x="646" y="1309"/>
                  </a:lnTo>
                  <a:lnTo>
                    <a:pt x="646" y="1309"/>
                  </a:lnTo>
                  <a:lnTo>
                    <a:pt x="649" y="1307"/>
                  </a:lnTo>
                  <a:lnTo>
                    <a:pt x="649" y="1307"/>
                  </a:lnTo>
                  <a:lnTo>
                    <a:pt x="649" y="1307"/>
                  </a:lnTo>
                  <a:lnTo>
                    <a:pt x="651" y="1307"/>
                  </a:lnTo>
                  <a:lnTo>
                    <a:pt x="651" y="1307"/>
                  </a:lnTo>
                  <a:lnTo>
                    <a:pt x="651" y="1304"/>
                  </a:lnTo>
                  <a:lnTo>
                    <a:pt x="654" y="1302"/>
                  </a:lnTo>
                  <a:lnTo>
                    <a:pt x="654" y="1302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297"/>
                  </a:lnTo>
                  <a:lnTo>
                    <a:pt x="649" y="1297"/>
                  </a:lnTo>
                  <a:lnTo>
                    <a:pt x="646" y="1297"/>
                  </a:lnTo>
                  <a:lnTo>
                    <a:pt x="646" y="1300"/>
                  </a:lnTo>
                  <a:lnTo>
                    <a:pt x="646" y="1302"/>
                  </a:lnTo>
                  <a:lnTo>
                    <a:pt x="649" y="1302"/>
                  </a:lnTo>
                  <a:lnTo>
                    <a:pt x="649" y="1302"/>
                  </a:lnTo>
                  <a:lnTo>
                    <a:pt x="649" y="1304"/>
                  </a:lnTo>
                  <a:lnTo>
                    <a:pt x="646" y="1307"/>
                  </a:lnTo>
                  <a:close/>
                  <a:moveTo>
                    <a:pt x="1072" y="1856"/>
                  </a:moveTo>
                  <a:lnTo>
                    <a:pt x="1068" y="1856"/>
                  </a:lnTo>
                  <a:lnTo>
                    <a:pt x="1068" y="1856"/>
                  </a:lnTo>
                  <a:lnTo>
                    <a:pt x="1068" y="1858"/>
                  </a:lnTo>
                  <a:lnTo>
                    <a:pt x="1068" y="1858"/>
                  </a:lnTo>
                  <a:lnTo>
                    <a:pt x="1070" y="1858"/>
                  </a:lnTo>
                  <a:lnTo>
                    <a:pt x="1070" y="1858"/>
                  </a:lnTo>
                  <a:lnTo>
                    <a:pt x="1072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77" y="1856"/>
                  </a:lnTo>
                  <a:lnTo>
                    <a:pt x="1072" y="1856"/>
                  </a:lnTo>
                  <a:close/>
                  <a:moveTo>
                    <a:pt x="1148" y="1356"/>
                  </a:moveTo>
                  <a:lnTo>
                    <a:pt x="1148" y="1356"/>
                  </a:lnTo>
                  <a:lnTo>
                    <a:pt x="1148" y="1359"/>
                  </a:lnTo>
                  <a:lnTo>
                    <a:pt x="1148" y="1359"/>
                  </a:lnTo>
                  <a:lnTo>
                    <a:pt x="1148" y="1361"/>
                  </a:lnTo>
                  <a:lnTo>
                    <a:pt x="1151" y="1361"/>
                  </a:lnTo>
                  <a:lnTo>
                    <a:pt x="1153" y="1361"/>
                  </a:lnTo>
                  <a:lnTo>
                    <a:pt x="1153" y="1363"/>
                  </a:lnTo>
                  <a:lnTo>
                    <a:pt x="1155" y="1366"/>
                  </a:lnTo>
                  <a:lnTo>
                    <a:pt x="1155" y="1366"/>
                  </a:lnTo>
                  <a:lnTo>
                    <a:pt x="1155" y="1366"/>
                  </a:lnTo>
                  <a:lnTo>
                    <a:pt x="1155" y="1368"/>
                  </a:lnTo>
                  <a:lnTo>
                    <a:pt x="1155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1" y="1371"/>
                  </a:lnTo>
                  <a:lnTo>
                    <a:pt x="1151" y="1371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53" y="1373"/>
                  </a:lnTo>
                  <a:lnTo>
                    <a:pt x="1153" y="1373"/>
                  </a:lnTo>
                  <a:lnTo>
                    <a:pt x="1153" y="1375"/>
                  </a:lnTo>
                  <a:lnTo>
                    <a:pt x="1153" y="1375"/>
                  </a:lnTo>
                  <a:lnTo>
                    <a:pt x="1153" y="1378"/>
                  </a:lnTo>
                  <a:lnTo>
                    <a:pt x="1155" y="1380"/>
                  </a:lnTo>
                  <a:lnTo>
                    <a:pt x="1155" y="1382"/>
                  </a:lnTo>
                  <a:lnTo>
                    <a:pt x="1158" y="1382"/>
                  </a:lnTo>
                  <a:lnTo>
                    <a:pt x="1160" y="1382"/>
                  </a:lnTo>
                  <a:lnTo>
                    <a:pt x="1162" y="1385"/>
                  </a:lnTo>
                  <a:lnTo>
                    <a:pt x="1162" y="1385"/>
                  </a:lnTo>
                  <a:lnTo>
                    <a:pt x="1165" y="1387"/>
                  </a:lnTo>
                  <a:lnTo>
                    <a:pt x="1165" y="1387"/>
                  </a:lnTo>
                  <a:lnTo>
                    <a:pt x="1165" y="1387"/>
                  </a:lnTo>
                  <a:lnTo>
                    <a:pt x="1167" y="1387"/>
                  </a:lnTo>
                  <a:lnTo>
                    <a:pt x="1167" y="1385"/>
                  </a:lnTo>
                  <a:lnTo>
                    <a:pt x="1169" y="1382"/>
                  </a:lnTo>
                  <a:lnTo>
                    <a:pt x="1169" y="1382"/>
                  </a:lnTo>
                  <a:lnTo>
                    <a:pt x="1169" y="1380"/>
                  </a:lnTo>
                  <a:lnTo>
                    <a:pt x="1172" y="1375"/>
                  </a:lnTo>
                  <a:lnTo>
                    <a:pt x="1172" y="1368"/>
                  </a:lnTo>
                  <a:lnTo>
                    <a:pt x="1172" y="1368"/>
                  </a:lnTo>
                  <a:lnTo>
                    <a:pt x="1169" y="1366"/>
                  </a:lnTo>
                  <a:lnTo>
                    <a:pt x="1169" y="1359"/>
                  </a:lnTo>
                  <a:lnTo>
                    <a:pt x="1167" y="1359"/>
                  </a:lnTo>
                  <a:lnTo>
                    <a:pt x="1167" y="1356"/>
                  </a:lnTo>
                  <a:lnTo>
                    <a:pt x="1167" y="1354"/>
                  </a:lnTo>
                  <a:lnTo>
                    <a:pt x="1165" y="1354"/>
                  </a:lnTo>
                  <a:lnTo>
                    <a:pt x="1165" y="1349"/>
                  </a:lnTo>
                  <a:lnTo>
                    <a:pt x="1165" y="1347"/>
                  </a:lnTo>
                  <a:lnTo>
                    <a:pt x="1165" y="1345"/>
                  </a:lnTo>
                  <a:lnTo>
                    <a:pt x="1165" y="1345"/>
                  </a:lnTo>
                  <a:lnTo>
                    <a:pt x="1165" y="1345"/>
                  </a:lnTo>
                  <a:lnTo>
                    <a:pt x="1162" y="1342"/>
                  </a:lnTo>
                  <a:lnTo>
                    <a:pt x="1160" y="1340"/>
                  </a:lnTo>
                  <a:lnTo>
                    <a:pt x="1158" y="1337"/>
                  </a:lnTo>
                  <a:lnTo>
                    <a:pt x="1153" y="1337"/>
                  </a:lnTo>
                  <a:lnTo>
                    <a:pt x="1153" y="1337"/>
                  </a:lnTo>
                  <a:lnTo>
                    <a:pt x="1153" y="1337"/>
                  </a:lnTo>
                  <a:lnTo>
                    <a:pt x="1151" y="1340"/>
                  </a:lnTo>
                  <a:lnTo>
                    <a:pt x="1151" y="1342"/>
                  </a:lnTo>
                  <a:lnTo>
                    <a:pt x="1151" y="1342"/>
                  </a:lnTo>
                  <a:lnTo>
                    <a:pt x="1151" y="1345"/>
                  </a:lnTo>
                  <a:lnTo>
                    <a:pt x="1148" y="1347"/>
                  </a:lnTo>
                  <a:lnTo>
                    <a:pt x="1148" y="1349"/>
                  </a:lnTo>
                  <a:lnTo>
                    <a:pt x="1148" y="1352"/>
                  </a:lnTo>
                  <a:lnTo>
                    <a:pt x="1151" y="1354"/>
                  </a:lnTo>
                  <a:lnTo>
                    <a:pt x="1148" y="1354"/>
                  </a:lnTo>
                  <a:lnTo>
                    <a:pt x="1148" y="1356"/>
                  </a:lnTo>
                  <a:close/>
                  <a:moveTo>
                    <a:pt x="1307" y="1510"/>
                  </a:moveTo>
                  <a:lnTo>
                    <a:pt x="1307" y="1513"/>
                  </a:lnTo>
                  <a:lnTo>
                    <a:pt x="1309" y="1513"/>
                  </a:lnTo>
                  <a:lnTo>
                    <a:pt x="1309" y="1513"/>
                  </a:lnTo>
                  <a:lnTo>
                    <a:pt x="1309" y="1513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7" y="1508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close/>
                  <a:moveTo>
                    <a:pt x="1257" y="1541"/>
                  </a:moveTo>
                  <a:lnTo>
                    <a:pt x="1259" y="1546"/>
                  </a:lnTo>
                  <a:lnTo>
                    <a:pt x="1259" y="1548"/>
                  </a:lnTo>
                  <a:lnTo>
                    <a:pt x="1259" y="1548"/>
                  </a:lnTo>
                  <a:lnTo>
                    <a:pt x="1262" y="1550"/>
                  </a:lnTo>
                  <a:lnTo>
                    <a:pt x="1262" y="1550"/>
                  </a:lnTo>
                  <a:lnTo>
                    <a:pt x="1262" y="1550"/>
                  </a:lnTo>
                  <a:lnTo>
                    <a:pt x="1266" y="1553"/>
                  </a:lnTo>
                  <a:lnTo>
                    <a:pt x="1269" y="1553"/>
                  </a:lnTo>
                  <a:lnTo>
                    <a:pt x="1271" y="1555"/>
                  </a:lnTo>
                  <a:lnTo>
                    <a:pt x="1271" y="1555"/>
                  </a:lnTo>
                  <a:lnTo>
                    <a:pt x="1271" y="1558"/>
                  </a:lnTo>
                  <a:lnTo>
                    <a:pt x="1271" y="1558"/>
                  </a:lnTo>
                  <a:lnTo>
                    <a:pt x="1271" y="1558"/>
                  </a:lnTo>
                  <a:lnTo>
                    <a:pt x="1274" y="1560"/>
                  </a:lnTo>
                  <a:lnTo>
                    <a:pt x="1274" y="1562"/>
                  </a:lnTo>
                  <a:lnTo>
                    <a:pt x="1276" y="1562"/>
                  </a:lnTo>
                  <a:lnTo>
                    <a:pt x="1278" y="1562"/>
                  </a:lnTo>
                  <a:lnTo>
                    <a:pt x="1278" y="1562"/>
                  </a:lnTo>
                  <a:lnTo>
                    <a:pt x="1278" y="1562"/>
                  </a:lnTo>
                  <a:lnTo>
                    <a:pt x="1281" y="1560"/>
                  </a:lnTo>
                  <a:lnTo>
                    <a:pt x="1281" y="1555"/>
                  </a:lnTo>
                  <a:lnTo>
                    <a:pt x="1281" y="1555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0"/>
                  </a:lnTo>
                  <a:lnTo>
                    <a:pt x="1281" y="1550"/>
                  </a:lnTo>
                  <a:lnTo>
                    <a:pt x="1281" y="1550"/>
                  </a:lnTo>
                  <a:lnTo>
                    <a:pt x="1278" y="1550"/>
                  </a:lnTo>
                  <a:lnTo>
                    <a:pt x="1278" y="1550"/>
                  </a:lnTo>
                  <a:lnTo>
                    <a:pt x="1278" y="1548"/>
                  </a:lnTo>
                  <a:lnTo>
                    <a:pt x="1278" y="1548"/>
                  </a:lnTo>
                  <a:lnTo>
                    <a:pt x="1278" y="1548"/>
                  </a:lnTo>
                  <a:lnTo>
                    <a:pt x="1276" y="1546"/>
                  </a:lnTo>
                  <a:lnTo>
                    <a:pt x="1276" y="1546"/>
                  </a:lnTo>
                  <a:lnTo>
                    <a:pt x="1274" y="1541"/>
                  </a:lnTo>
                  <a:lnTo>
                    <a:pt x="1274" y="1541"/>
                  </a:lnTo>
                  <a:lnTo>
                    <a:pt x="1271" y="1539"/>
                  </a:lnTo>
                  <a:lnTo>
                    <a:pt x="1271" y="1539"/>
                  </a:lnTo>
                  <a:lnTo>
                    <a:pt x="1271" y="1539"/>
                  </a:lnTo>
                  <a:lnTo>
                    <a:pt x="1269" y="1536"/>
                  </a:lnTo>
                  <a:lnTo>
                    <a:pt x="1269" y="1534"/>
                  </a:lnTo>
                  <a:lnTo>
                    <a:pt x="1269" y="1534"/>
                  </a:lnTo>
                  <a:lnTo>
                    <a:pt x="1269" y="1534"/>
                  </a:lnTo>
                  <a:lnTo>
                    <a:pt x="1266" y="1534"/>
                  </a:lnTo>
                  <a:lnTo>
                    <a:pt x="1266" y="1532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2" y="1527"/>
                  </a:lnTo>
                  <a:lnTo>
                    <a:pt x="1259" y="1524"/>
                  </a:lnTo>
                  <a:lnTo>
                    <a:pt x="1259" y="1524"/>
                  </a:lnTo>
                  <a:lnTo>
                    <a:pt x="1257" y="1524"/>
                  </a:lnTo>
                  <a:lnTo>
                    <a:pt x="1257" y="1527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5" y="1524"/>
                  </a:lnTo>
                  <a:lnTo>
                    <a:pt x="1255" y="1524"/>
                  </a:lnTo>
                  <a:lnTo>
                    <a:pt x="1255" y="1524"/>
                  </a:lnTo>
                  <a:lnTo>
                    <a:pt x="1252" y="1524"/>
                  </a:lnTo>
                  <a:lnTo>
                    <a:pt x="1252" y="1527"/>
                  </a:lnTo>
                  <a:lnTo>
                    <a:pt x="1252" y="1529"/>
                  </a:lnTo>
                  <a:lnTo>
                    <a:pt x="1252" y="1529"/>
                  </a:lnTo>
                  <a:lnTo>
                    <a:pt x="1252" y="1532"/>
                  </a:lnTo>
                  <a:lnTo>
                    <a:pt x="1252" y="1532"/>
                  </a:lnTo>
                  <a:lnTo>
                    <a:pt x="1252" y="1532"/>
                  </a:lnTo>
                  <a:lnTo>
                    <a:pt x="1255" y="1534"/>
                  </a:lnTo>
                  <a:lnTo>
                    <a:pt x="1255" y="1536"/>
                  </a:lnTo>
                  <a:lnTo>
                    <a:pt x="1255" y="1539"/>
                  </a:lnTo>
                  <a:lnTo>
                    <a:pt x="1255" y="1541"/>
                  </a:lnTo>
                  <a:lnTo>
                    <a:pt x="1257" y="1541"/>
                  </a:lnTo>
                  <a:close/>
                  <a:moveTo>
                    <a:pt x="1307" y="1505"/>
                  </a:move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4" y="1505"/>
                  </a:lnTo>
                  <a:lnTo>
                    <a:pt x="1304" y="1505"/>
                  </a:lnTo>
                  <a:lnTo>
                    <a:pt x="1304" y="1505"/>
                  </a:lnTo>
                  <a:lnTo>
                    <a:pt x="1304" y="1508"/>
                  </a:lnTo>
                  <a:lnTo>
                    <a:pt x="1304" y="1508"/>
                  </a:lnTo>
                  <a:lnTo>
                    <a:pt x="1307" y="1508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close/>
                  <a:moveTo>
                    <a:pt x="1295" y="1300"/>
                  </a:moveTo>
                  <a:lnTo>
                    <a:pt x="1295" y="1302"/>
                  </a:lnTo>
                  <a:lnTo>
                    <a:pt x="1300" y="1302"/>
                  </a:lnTo>
                  <a:lnTo>
                    <a:pt x="1302" y="1302"/>
                  </a:lnTo>
                  <a:lnTo>
                    <a:pt x="1307" y="1304"/>
                  </a:lnTo>
                  <a:lnTo>
                    <a:pt x="1307" y="1304"/>
                  </a:lnTo>
                  <a:lnTo>
                    <a:pt x="1307" y="1302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4" y="1300"/>
                  </a:lnTo>
                  <a:lnTo>
                    <a:pt x="1304" y="1300"/>
                  </a:lnTo>
                  <a:lnTo>
                    <a:pt x="1302" y="1300"/>
                  </a:lnTo>
                  <a:lnTo>
                    <a:pt x="1302" y="1300"/>
                  </a:lnTo>
                  <a:lnTo>
                    <a:pt x="1302" y="1297"/>
                  </a:lnTo>
                  <a:lnTo>
                    <a:pt x="1300" y="1297"/>
                  </a:lnTo>
                  <a:lnTo>
                    <a:pt x="1297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295" y="1300"/>
                  </a:lnTo>
                  <a:close/>
                  <a:moveTo>
                    <a:pt x="1219" y="1191"/>
                  </a:moveTo>
                  <a:lnTo>
                    <a:pt x="1219" y="1191"/>
                  </a:lnTo>
                  <a:lnTo>
                    <a:pt x="1222" y="1188"/>
                  </a:lnTo>
                  <a:lnTo>
                    <a:pt x="1222" y="1188"/>
                  </a:lnTo>
                  <a:lnTo>
                    <a:pt x="1224" y="1188"/>
                  </a:lnTo>
                  <a:lnTo>
                    <a:pt x="1224" y="1188"/>
                  </a:lnTo>
                  <a:lnTo>
                    <a:pt x="1222" y="1186"/>
                  </a:lnTo>
                  <a:lnTo>
                    <a:pt x="1212" y="1186"/>
                  </a:lnTo>
                  <a:lnTo>
                    <a:pt x="1212" y="1188"/>
                  </a:lnTo>
                  <a:lnTo>
                    <a:pt x="1212" y="1191"/>
                  </a:lnTo>
                  <a:lnTo>
                    <a:pt x="1212" y="1191"/>
                  </a:lnTo>
                  <a:lnTo>
                    <a:pt x="1214" y="1193"/>
                  </a:lnTo>
                  <a:lnTo>
                    <a:pt x="1214" y="1193"/>
                  </a:lnTo>
                  <a:lnTo>
                    <a:pt x="1217" y="1195"/>
                  </a:lnTo>
                  <a:lnTo>
                    <a:pt x="1219" y="1195"/>
                  </a:lnTo>
                  <a:lnTo>
                    <a:pt x="1222" y="1193"/>
                  </a:lnTo>
                  <a:lnTo>
                    <a:pt x="1219" y="1193"/>
                  </a:lnTo>
                  <a:lnTo>
                    <a:pt x="1219" y="1193"/>
                  </a:lnTo>
                  <a:lnTo>
                    <a:pt x="1219" y="1193"/>
                  </a:lnTo>
                  <a:lnTo>
                    <a:pt x="1219" y="1191"/>
                  </a:lnTo>
                  <a:lnTo>
                    <a:pt x="1219" y="1191"/>
                  </a:lnTo>
                  <a:close/>
                  <a:moveTo>
                    <a:pt x="1319" y="1487"/>
                  </a:moveTo>
                  <a:lnTo>
                    <a:pt x="1319" y="1484"/>
                  </a:lnTo>
                  <a:lnTo>
                    <a:pt x="1319" y="1484"/>
                  </a:lnTo>
                  <a:lnTo>
                    <a:pt x="1316" y="1484"/>
                  </a:lnTo>
                  <a:lnTo>
                    <a:pt x="1316" y="1484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4"/>
                  </a:lnTo>
                  <a:lnTo>
                    <a:pt x="1314" y="1484"/>
                  </a:lnTo>
                  <a:lnTo>
                    <a:pt x="1314" y="1487"/>
                  </a:lnTo>
                  <a:lnTo>
                    <a:pt x="1314" y="1487"/>
                  </a:lnTo>
                  <a:lnTo>
                    <a:pt x="1314" y="1487"/>
                  </a:lnTo>
                  <a:lnTo>
                    <a:pt x="1314" y="1489"/>
                  </a:lnTo>
                  <a:lnTo>
                    <a:pt x="1316" y="1491"/>
                  </a:lnTo>
                  <a:lnTo>
                    <a:pt x="1319" y="1491"/>
                  </a:lnTo>
                  <a:lnTo>
                    <a:pt x="1321" y="1491"/>
                  </a:lnTo>
                  <a:lnTo>
                    <a:pt x="1321" y="1494"/>
                  </a:lnTo>
                  <a:lnTo>
                    <a:pt x="1323" y="1494"/>
                  </a:lnTo>
                  <a:lnTo>
                    <a:pt x="1326" y="1494"/>
                  </a:lnTo>
                  <a:lnTo>
                    <a:pt x="1326" y="1494"/>
                  </a:lnTo>
                  <a:lnTo>
                    <a:pt x="1326" y="1491"/>
                  </a:lnTo>
                  <a:lnTo>
                    <a:pt x="1326" y="1489"/>
                  </a:lnTo>
                  <a:lnTo>
                    <a:pt x="1328" y="1487"/>
                  </a:lnTo>
                  <a:lnTo>
                    <a:pt x="1328" y="1487"/>
                  </a:lnTo>
                  <a:lnTo>
                    <a:pt x="1326" y="1484"/>
                  </a:lnTo>
                  <a:lnTo>
                    <a:pt x="1323" y="1489"/>
                  </a:lnTo>
                  <a:lnTo>
                    <a:pt x="1321" y="1489"/>
                  </a:lnTo>
                  <a:lnTo>
                    <a:pt x="1321" y="1487"/>
                  </a:lnTo>
                  <a:lnTo>
                    <a:pt x="1321" y="1487"/>
                  </a:lnTo>
                  <a:lnTo>
                    <a:pt x="1319" y="1487"/>
                  </a:lnTo>
                  <a:lnTo>
                    <a:pt x="1319" y="1487"/>
                  </a:lnTo>
                  <a:lnTo>
                    <a:pt x="1319" y="1487"/>
                  </a:lnTo>
                  <a:lnTo>
                    <a:pt x="1319" y="1487"/>
                  </a:lnTo>
                  <a:close/>
                  <a:moveTo>
                    <a:pt x="1309" y="1174"/>
                  </a:moveTo>
                  <a:lnTo>
                    <a:pt x="1309" y="1174"/>
                  </a:lnTo>
                  <a:lnTo>
                    <a:pt x="1309" y="1176"/>
                  </a:lnTo>
                  <a:lnTo>
                    <a:pt x="1311" y="1176"/>
                  </a:lnTo>
                  <a:lnTo>
                    <a:pt x="1319" y="1174"/>
                  </a:lnTo>
                  <a:lnTo>
                    <a:pt x="1319" y="1174"/>
                  </a:lnTo>
                  <a:lnTo>
                    <a:pt x="1321" y="1176"/>
                  </a:lnTo>
                  <a:lnTo>
                    <a:pt x="1323" y="1176"/>
                  </a:lnTo>
                  <a:lnTo>
                    <a:pt x="1323" y="1176"/>
                  </a:lnTo>
                  <a:lnTo>
                    <a:pt x="1326" y="1176"/>
                  </a:lnTo>
                  <a:lnTo>
                    <a:pt x="1326" y="1179"/>
                  </a:lnTo>
                  <a:lnTo>
                    <a:pt x="1326" y="1179"/>
                  </a:lnTo>
                  <a:lnTo>
                    <a:pt x="1326" y="1179"/>
                  </a:lnTo>
                  <a:lnTo>
                    <a:pt x="1328" y="1181"/>
                  </a:lnTo>
                  <a:lnTo>
                    <a:pt x="1328" y="1184"/>
                  </a:lnTo>
                  <a:lnTo>
                    <a:pt x="1328" y="1181"/>
                  </a:lnTo>
                  <a:lnTo>
                    <a:pt x="1328" y="1176"/>
                  </a:lnTo>
                  <a:lnTo>
                    <a:pt x="1328" y="1176"/>
                  </a:lnTo>
                  <a:lnTo>
                    <a:pt x="1330" y="1176"/>
                  </a:lnTo>
                  <a:lnTo>
                    <a:pt x="1330" y="1179"/>
                  </a:lnTo>
                  <a:lnTo>
                    <a:pt x="1330" y="1179"/>
                  </a:lnTo>
                  <a:lnTo>
                    <a:pt x="1330" y="1181"/>
                  </a:lnTo>
                  <a:lnTo>
                    <a:pt x="1330" y="1184"/>
                  </a:lnTo>
                  <a:lnTo>
                    <a:pt x="1333" y="1184"/>
                  </a:lnTo>
                  <a:lnTo>
                    <a:pt x="1335" y="1184"/>
                  </a:lnTo>
                  <a:lnTo>
                    <a:pt x="1335" y="1184"/>
                  </a:lnTo>
                  <a:lnTo>
                    <a:pt x="1340" y="1184"/>
                  </a:lnTo>
                  <a:lnTo>
                    <a:pt x="1340" y="1184"/>
                  </a:lnTo>
                  <a:lnTo>
                    <a:pt x="1340" y="1181"/>
                  </a:lnTo>
                  <a:lnTo>
                    <a:pt x="1340" y="1179"/>
                  </a:lnTo>
                  <a:lnTo>
                    <a:pt x="1335" y="1174"/>
                  </a:lnTo>
                  <a:lnTo>
                    <a:pt x="1333" y="1174"/>
                  </a:lnTo>
                  <a:lnTo>
                    <a:pt x="1333" y="1172"/>
                  </a:lnTo>
                  <a:lnTo>
                    <a:pt x="1335" y="1172"/>
                  </a:lnTo>
                  <a:lnTo>
                    <a:pt x="1337" y="1174"/>
                  </a:lnTo>
                  <a:lnTo>
                    <a:pt x="1337" y="1174"/>
                  </a:lnTo>
                  <a:lnTo>
                    <a:pt x="1337" y="1174"/>
                  </a:lnTo>
                  <a:lnTo>
                    <a:pt x="1340" y="1174"/>
                  </a:lnTo>
                  <a:lnTo>
                    <a:pt x="1340" y="1174"/>
                  </a:lnTo>
                  <a:lnTo>
                    <a:pt x="1340" y="1174"/>
                  </a:lnTo>
                  <a:lnTo>
                    <a:pt x="1347" y="1172"/>
                  </a:lnTo>
                  <a:lnTo>
                    <a:pt x="1349" y="1169"/>
                  </a:lnTo>
                  <a:lnTo>
                    <a:pt x="1354" y="1162"/>
                  </a:lnTo>
                  <a:lnTo>
                    <a:pt x="1354" y="1160"/>
                  </a:lnTo>
                  <a:lnTo>
                    <a:pt x="1354" y="1160"/>
                  </a:lnTo>
                  <a:lnTo>
                    <a:pt x="1352" y="1160"/>
                  </a:lnTo>
                  <a:lnTo>
                    <a:pt x="1352" y="1158"/>
                  </a:lnTo>
                  <a:lnTo>
                    <a:pt x="1349" y="1160"/>
                  </a:lnTo>
                  <a:lnTo>
                    <a:pt x="1349" y="1155"/>
                  </a:lnTo>
                  <a:lnTo>
                    <a:pt x="1347" y="1155"/>
                  </a:lnTo>
                  <a:lnTo>
                    <a:pt x="1345" y="1155"/>
                  </a:lnTo>
                  <a:lnTo>
                    <a:pt x="1345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37" y="1160"/>
                  </a:lnTo>
                  <a:lnTo>
                    <a:pt x="1337" y="1160"/>
                  </a:lnTo>
                  <a:lnTo>
                    <a:pt x="1337" y="1162"/>
                  </a:lnTo>
                  <a:lnTo>
                    <a:pt x="1333" y="1165"/>
                  </a:lnTo>
                  <a:lnTo>
                    <a:pt x="1330" y="1165"/>
                  </a:lnTo>
                  <a:lnTo>
                    <a:pt x="1330" y="1165"/>
                  </a:lnTo>
                  <a:lnTo>
                    <a:pt x="1328" y="1167"/>
                  </a:lnTo>
                  <a:lnTo>
                    <a:pt x="1328" y="1167"/>
                  </a:lnTo>
                  <a:lnTo>
                    <a:pt x="1328" y="1167"/>
                  </a:lnTo>
                  <a:lnTo>
                    <a:pt x="1328" y="1165"/>
                  </a:lnTo>
                  <a:lnTo>
                    <a:pt x="1328" y="1165"/>
                  </a:lnTo>
                  <a:lnTo>
                    <a:pt x="1328" y="1165"/>
                  </a:lnTo>
                  <a:lnTo>
                    <a:pt x="1328" y="1162"/>
                  </a:lnTo>
                  <a:lnTo>
                    <a:pt x="1326" y="1162"/>
                  </a:lnTo>
                  <a:lnTo>
                    <a:pt x="1326" y="1160"/>
                  </a:lnTo>
                  <a:lnTo>
                    <a:pt x="1323" y="1160"/>
                  </a:lnTo>
                  <a:lnTo>
                    <a:pt x="1323" y="1162"/>
                  </a:lnTo>
                  <a:lnTo>
                    <a:pt x="1321" y="1162"/>
                  </a:lnTo>
                  <a:lnTo>
                    <a:pt x="1321" y="1162"/>
                  </a:lnTo>
                  <a:lnTo>
                    <a:pt x="1319" y="1162"/>
                  </a:lnTo>
                  <a:lnTo>
                    <a:pt x="1319" y="1162"/>
                  </a:lnTo>
                  <a:lnTo>
                    <a:pt x="1316" y="1165"/>
                  </a:lnTo>
                  <a:lnTo>
                    <a:pt x="1316" y="1165"/>
                  </a:lnTo>
                  <a:lnTo>
                    <a:pt x="1316" y="1165"/>
                  </a:lnTo>
                  <a:lnTo>
                    <a:pt x="1316" y="1167"/>
                  </a:lnTo>
                  <a:lnTo>
                    <a:pt x="1319" y="1167"/>
                  </a:lnTo>
                  <a:lnTo>
                    <a:pt x="1319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72"/>
                  </a:lnTo>
                  <a:lnTo>
                    <a:pt x="1323" y="1172"/>
                  </a:lnTo>
                  <a:lnTo>
                    <a:pt x="1323" y="1174"/>
                  </a:lnTo>
                  <a:lnTo>
                    <a:pt x="1321" y="1174"/>
                  </a:lnTo>
                  <a:lnTo>
                    <a:pt x="1321" y="1174"/>
                  </a:lnTo>
                  <a:lnTo>
                    <a:pt x="1321" y="1172"/>
                  </a:lnTo>
                  <a:lnTo>
                    <a:pt x="1319" y="1172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6" y="1169"/>
                  </a:lnTo>
                  <a:lnTo>
                    <a:pt x="1316" y="1169"/>
                  </a:lnTo>
                  <a:lnTo>
                    <a:pt x="1311" y="1169"/>
                  </a:lnTo>
                  <a:lnTo>
                    <a:pt x="1311" y="1169"/>
                  </a:lnTo>
                  <a:lnTo>
                    <a:pt x="1309" y="1169"/>
                  </a:lnTo>
                  <a:lnTo>
                    <a:pt x="1311" y="1169"/>
                  </a:lnTo>
                  <a:lnTo>
                    <a:pt x="1311" y="1169"/>
                  </a:lnTo>
                  <a:lnTo>
                    <a:pt x="1311" y="1172"/>
                  </a:lnTo>
                  <a:lnTo>
                    <a:pt x="1309" y="1172"/>
                  </a:lnTo>
                  <a:lnTo>
                    <a:pt x="1309" y="1174"/>
                  </a:lnTo>
                  <a:close/>
                  <a:moveTo>
                    <a:pt x="1330" y="1539"/>
                  </a:moveTo>
                  <a:lnTo>
                    <a:pt x="1330" y="1539"/>
                  </a:lnTo>
                  <a:lnTo>
                    <a:pt x="1328" y="1536"/>
                  </a:lnTo>
                  <a:lnTo>
                    <a:pt x="1326" y="1536"/>
                  </a:lnTo>
                  <a:lnTo>
                    <a:pt x="1321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6"/>
                  </a:lnTo>
                  <a:lnTo>
                    <a:pt x="1319" y="1536"/>
                  </a:lnTo>
                  <a:lnTo>
                    <a:pt x="1316" y="1536"/>
                  </a:lnTo>
                  <a:lnTo>
                    <a:pt x="1316" y="1536"/>
                  </a:lnTo>
                  <a:lnTo>
                    <a:pt x="1314" y="1536"/>
                  </a:lnTo>
                  <a:lnTo>
                    <a:pt x="1311" y="1534"/>
                  </a:lnTo>
                  <a:lnTo>
                    <a:pt x="1311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7" y="1534"/>
                  </a:lnTo>
                  <a:lnTo>
                    <a:pt x="1307" y="1532"/>
                  </a:lnTo>
                  <a:lnTo>
                    <a:pt x="1309" y="1529"/>
                  </a:lnTo>
                  <a:lnTo>
                    <a:pt x="1309" y="1527"/>
                  </a:lnTo>
                  <a:lnTo>
                    <a:pt x="1307" y="1522"/>
                  </a:lnTo>
                  <a:lnTo>
                    <a:pt x="1307" y="1522"/>
                  </a:lnTo>
                  <a:lnTo>
                    <a:pt x="1304" y="1520"/>
                  </a:lnTo>
                  <a:lnTo>
                    <a:pt x="1304" y="1520"/>
                  </a:lnTo>
                  <a:lnTo>
                    <a:pt x="1302" y="1520"/>
                  </a:lnTo>
                  <a:lnTo>
                    <a:pt x="1297" y="1515"/>
                  </a:lnTo>
                  <a:lnTo>
                    <a:pt x="1295" y="1515"/>
                  </a:lnTo>
                  <a:lnTo>
                    <a:pt x="1295" y="1515"/>
                  </a:lnTo>
                  <a:lnTo>
                    <a:pt x="1293" y="1515"/>
                  </a:lnTo>
                  <a:lnTo>
                    <a:pt x="1293" y="1513"/>
                  </a:lnTo>
                  <a:lnTo>
                    <a:pt x="1293" y="1513"/>
                  </a:lnTo>
                  <a:lnTo>
                    <a:pt x="1293" y="1513"/>
                  </a:lnTo>
                  <a:lnTo>
                    <a:pt x="1293" y="1510"/>
                  </a:lnTo>
                  <a:lnTo>
                    <a:pt x="1293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88" y="1513"/>
                  </a:lnTo>
                  <a:lnTo>
                    <a:pt x="1288" y="1513"/>
                  </a:lnTo>
                  <a:lnTo>
                    <a:pt x="1288" y="1513"/>
                  </a:lnTo>
                  <a:lnTo>
                    <a:pt x="1285" y="1513"/>
                  </a:lnTo>
                  <a:lnTo>
                    <a:pt x="1278" y="1510"/>
                  </a:lnTo>
                  <a:lnTo>
                    <a:pt x="1276" y="1510"/>
                  </a:lnTo>
                  <a:lnTo>
                    <a:pt x="1276" y="1510"/>
                  </a:lnTo>
                  <a:lnTo>
                    <a:pt x="1274" y="1510"/>
                  </a:lnTo>
                  <a:lnTo>
                    <a:pt x="1274" y="1510"/>
                  </a:lnTo>
                  <a:lnTo>
                    <a:pt x="1274" y="1510"/>
                  </a:lnTo>
                  <a:lnTo>
                    <a:pt x="1276" y="1513"/>
                  </a:lnTo>
                  <a:lnTo>
                    <a:pt x="1276" y="1513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7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1" y="1520"/>
                  </a:lnTo>
                  <a:lnTo>
                    <a:pt x="1283" y="1520"/>
                  </a:lnTo>
                  <a:lnTo>
                    <a:pt x="1283" y="1520"/>
                  </a:lnTo>
                  <a:lnTo>
                    <a:pt x="1285" y="1522"/>
                  </a:lnTo>
                  <a:lnTo>
                    <a:pt x="1288" y="1522"/>
                  </a:lnTo>
                  <a:lnTo>
                    <a:pt x="1288" y="1522"/>
                  </a:lnTo>
                  <a:lnTo>
                    <a:pt x="1288" y="1524"/>
                  </a:lnTo>
                  <a:lnTo>
                    <a:pt x="1290" y="1524"/>
                  </a:lnTo>
                  <a:lnTo>
                    <a:pt x="1290" y="1524"/>
                  </a:lnTo>
                  <a:lnTo>
                    <a:pt x="1290" y="1527"/>
                  </a:lnTo>
                  <a:lnTo>
                    <a:pt x="1290" y="1527"/>
                  </a:lnTo>
                  <a:lnTo>
                    <a:pt x="1293" y="1527"/>
                  </a:lnTo>
                  <a:lnTo>
                    <a:pt x="1293" y="1527"/>
                  </a:lnTo>
                  <a:lnTo>
                    <a:pt x="1293" y="1529"/>
                  </a:lnTo>
                  <a:lnTo>
                    <a:pt x="1293" y="1532"/>
                  </a:lnTo>
                  <a:lnTo>
                    <a:pt x="1295" y="1534"/>
                  </a:lnTo>
                  <a:lnTo>
                    <a:pt x="1295" y="1536"/>
                  </a:lnTo>
                  <a:lnTo>
                    <a:pt x="1295" y="1536"/>
                  </a:lnTo>
                  <a:lnTo>
                    <a:pt x="1295" y="1536"/>
                  </a:lnTo>
                  <a:lnTo>
                    <a:pt x="1295" y="1539"/>
                  </a:lnTo>
                  <a:lnTo>
                    <a:pt x="1295" y="1539"/>
                  </a:lnTo>
                  <a:lnTo>
                    <a:pt x="1295" y="1541"/>
                  </a:lnTo>
                  <a:lnTo>
                    <a:pt x="1295" y="1541"/>
                  </a:lnTo>
                  <a:lnTo>
                    <a:pt x="1297" y="1541"/>
                  </a:lnTo>
                  <a:lnTo>
                    <a:pt x="1297" y="1539"/>
                  </a:lnTo>
                  <a:lnTo>
                    <a:pt x="1300" y="1539"/>
                  </a:lnTo>
                  <a:lnTo>
                    <a:pt x="1300" y="1541"/>
                  </a:lnTo>
                  <a:lnTo>
                    <a:pt x="1300" y="1541"/>
                  </a:lnTo>
                  <a:lnTo>
                    <a:pt x="1302" y="1541"/>
                  </a:lnTo>
                  <a:lnTo>
                    <a:pt x="1302" y="1541"/>
                  </a:lnTo>
                  <a:lnTo>
                    <a:pt x="1304" y="1536"/>
                  </a:lnTo>
                  <a:lnTo>
                    <a:pt x="1307" y="1534"/>
                  </a:lnTo>
                  <a:lnTo>
                    <a:pt x="1307" y="1534"/>
                  </a:lnTo>
                  <a:lnTo>
                    <a:pt x="1307" y="1536"/>
                  </a:lnTo>
                  <a:lnTo>
                    <a:pt x="1307" y="1536"/>
                  </a:lnTo>
                  <a:lnTo>
                    <a:pt x="1307" y="1539"/>
                  </a:lnTo>
                  <a:lnTo>
                    <a:pt x="1309" y="1536"/>
                  </a:lnTo>
                  <a:lnTo>
                    <a:pt x="1311" y="1536"/>
                  </a:lnTo>
                  <a:lnTo>
                    <a:pt x="1311" y="1539"/>
                  </a:lnTo>
                  <a:lnTo>
                    <a:pt x="1309" y="1539"/>
                  </a:lnTo>
                  <a:lnTo>
                    <a:pt x="1309" y="1541"/>
                  </a:lnTo>
                  <a:lnTo>
                    <a:pt x="1309" y="1541"/>
                  </a:lnTo>
                  <a:lnTo>
                    <a:pt x="1309" y="1541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7" y="1543"/>
                  </a:lnTo>
                  <a:lnTo>
                    <a:pt x="1307" y="1546"/>
                  </a:lnTo>
                  <a:lnTo>
                    <a:pt x="1307" y="1546"/>
                  </a:lnTo>
                  <a:lnTo>
                    <a:pt x="1309" y="1548"/>
                  </a:lnTo>
                  <a:lnTo>
                    <a:pt x="1309" y="1548"/>
                  </a:lnTo>
                  <a:lnTo>
                    <a:pt x="1311" y="1546"/>
                  </a:lnTo>
                  <a:lnTo>
                    <a:pt x="1311" y="1546"/>
                  </a:lnTo>
                  <a:lnTo>
                    <a:pt x="1314" y="1546"/>
                  </a:lnTo>
                  <a:lnTo>
                    <a:pt x="1316" y="1546"/>
                  </a:lnTo>
                  <a:lnTo>
                    <a:pt x="1316" y="1546"/>
                  </a:lnTo>
                  <a:lnTo>
                    <a:pt x="1314" y="1543"/>
                  </a:lnTo>
                  <a:lnTo>
                    <a:pt x="1314" y="1543"/>
                  </a:lnTo>
                  <a:lnTo>
                    <a:pt x="1316" y="1541"/>
                  </a:lnTo>
                  <a:lnTo>
                    <a:pt x="1316" y="1541"/>
                  </a:lnTo>
                  <a:lnTo>
                    <a:pt x="1316" y="1543"/>
                  </a:lnTo>
                  <a:lnTo>
                    <a:pt x="1316" y="1543"/>
                  </a:lnTo>
                  <a:lnTo>
                    <a:pt x="1316" y="1546"/>
                  </a:lnTo>
                  <a:lnTo>
                    <a:pt x="1321" y="1543"/>
                  </a:lnTo>
                  <a:lnTo>
                    <a:pt x="1323" y="1543"/>
                  </a:lnTo>
                  <a:lnTo>
                    <a:pt x="1323" y="1543"/>
                  </a:lnTo>
                  <a:lnTo>
                    <a:pt x="1323" y="1546"/>
                  </a:lnTo>
                  <a:lnTo>
                    <a:pt x="1326" y="1546"/>
                  </a:lnTo>
                  <a:lnTo>
                    <a:pt x="1326" y="1546"/>
                  </a:lnTo>
                  <a:lnTo>
                    <a:pt x="1328" y="1546"/>
                  </a:lnTo>
                  <a:lnTo>
                    <a:pt x="1328" y="1543"/>
                  </a:lnTo>
                  <a:lnTo>
                    <a:pt x="1328" y="1543"/>
                  </a:lnTo>
                  <a:lnTo>
                    <a:pt x="1328" y="1543"/>
                  </a:lnTo>
                  <a:lnTo>
                    <a:pt x="1330" y="1543"/>
                  </a:lnTo>
                  <a:lnTo>
                    <a:pt x="1330" y="1541"/>
                  </a:lnTo>
                  <a:lnTo>
                    <a:pt x="1330" y="1541"/>
                  </a:lnTo>
                  <a:lnTo>
                    <a:pt x="1328" y="1541"/>
                  </a:lnTo>
                  <a:lnTo>
                    <a:pt x="1328" y="1539"/>
                  </a:lnTo>
                  <a:lnTo>
                    <a:pt x="1330" y="1539"/>
                  </a:lnTo>
                  <a:close/>
                  <a:moveTo>
                    <a:pt x="1404" y="1288"/>
                  </a:moveTo>
                  <a:lnTo>
                    <a:pt x="1406" y="1288"/>
                  </a:lnTo>
                  <a:lnTo>
                    <a:pt x="1408" y="1288"/>
                  </a:lnTo>
                  <a:lnTo>
                    <a:pt x="1408" y="1288"/>
                  </a:lnTo>
                  <a:lnTo>
                    <a:pt x="1411" y="1285"/>
                  </a:lnTo>
                  <a:lnTo>
                    <a:pt x="1413" y="1281"/>
                  </a:lnTo>
                  <a:lnTo>
                    <a:pt x="1413" y="1278"/>
                  </a:lnTo>
                  <a:lnTo>
                    <a:pt x="1413" y="1276"/>
                  </a:lnTo>
                  <a:lnTo>
                    <a:pt x="1411" y="1276"/>
                  </a:lnTo>
                  <a:lnTo>
                    <a:pt x="1408" y="1273"/>
                  </a:lnTo>
                  <a:lnTo>
                    <a:pt x="1408" y="1273"/>
                  </a:lnTo>
                  <a:lnTo>
                    <a:pt x="1406" y="1271"/>
                  </a:lnTo>
                  <a:lnTo>
                    <a:pt x="1406" y="1271"/>
                  </a:lnTo>
                  <a:lnTo>
                    <a:pt x="1406" y="1271"/>
                  </a:lnTo>
                  <a:lnTo>
                    <a:pt x="1399" y="1273"/>
                  </a:lnTo>
                  <a:lnTo>
                    <a:pt x="1399" y="1273"/>
                  </a:lnTo>
                  <a:lnTo>
                    <a:pt x="1399" y="1276"/>
                  </a:lnTo>
                  <a:lnTo>
                    <a:pt x="1399" y="1276"/>
                  </a:lnTo>
                  <a:lnTo>
                    <a:pt x="1399" y="1278"/>
                  </a:lnTo>
                  <a:lnTo>
                    <a:pt x="1399" y="1278"/>
                  </a:lnTo>
                  <a:lnTo>
                    <a:pt x="1401" y="1281"/>
                  </a:lnTo>
                  <a:lnTo>
                    <a:pt x="1401" y="1281"/>
                  </a:lnTo>
                  <a:lnTo>
                    <a:pt x="1401" y="1283"/>
                  </a:lnTo>
                  <a:lnTo>
                    <a:pt x="1404" y="1285"/>
                  </a:lnTo>
                  <a:lnTo>
                    <a:pt x="1404" y="1285"/>
                  </a:lnTo>
                  <a:lnTo>
                    <a:pt x="1404" y="1288"/>
                  </a:lnTo>
                  <a:close/>
                  <a:moveTo>
                    <a:pt x="1413" y="1245"/>
                  </a:moveTo>
                  <a:lnTo>
                    <a:pt x="1413" y="1245"/>
                  </a:lnTo>
                  <a:lnTo>
                    <a:pt x="1413" y="1245"/>
                  </a:lnTo>
                  <a:lnTo>
                    <a:pt x="1413" y="1245"/>
                  </a:lnTo>
                  <a:lnTo>
                    <a:pt x="1413" y="1245"/>
                  </a:lnTo>
                  <a:lnTo>
                    <a:pt x="1411" y="1245"/>
                  </a:lnTo>
                  <a:lnTo>
                    <a:pt x="1408" y="1245"/>
                  </a:lnTo>
                  <a:lnTo>
                    <a:pt x="1406" y="1243"/>
                  </a:lnTo>
                  <a:lnTo>
                    <a:pt x="1406" y="1243"/>
                  </a:lnTo>
                  <a:lnTo>
                    <a:pt x="1401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404" y="1247"/>
                  </a:lnTo>
                  <a:lnTo>
                    <a:pt x="1404" y="1247"/>
                  </a:lnTo>
                  <a:lnTo>
                    <a:pt x="1406" y="1247"/>
                  </a:lnTo>
                  <a:lnTo>
                    <a:pt x="1406" y="1247"/>
                  </a:lnTo>
                  <a:lnTo>
                    <a:pt x="1406" y="1247"/>
                  </a:lnTo>
                  <a:lnTo>
                    <a:pt x="1408" y="1250"/>
                  </a:lnTo>
                  <a:lnTo>
                    <a:pt x="1408" y="1252"/>
                  </a:lnTo>
                  <a:lnTo>
                    <a:pt x="1406" y="1252"/>
                  </a:lnTo>
                  <a:lnTo>
                    <a:pt x="1404" y="1255"/>
                  </a:lnTo>
                  <a:lnTo>
                    <a:pt x="1404" y="1255"/>
                  </a:lnTo>
                  <a:lnTo>
                    <a:pt x="1404" y="1257"/>
                  </a:lnTo>
                  <a:lnTo>
                    <a:pt x="1404" y="1257"/>
                  </a:lnTo>
                  <a:lnTo>
                    <a:pt x="1404" y="1257"/>
                  </a:lnTo>
                  <a:lnTo>
                    <a:pt x="1401" y="1257"/>
                  </a:lnTo>
                  <a:lnTo>
                    <a:pt x="1401" y="1257"/>
                  </a:lnTo>
                  <a:lnTo>
                    <a:pt x="1401" y="1259"/>
                  </a:lnTo>
                  <a:lnTo>
                    <a:pt x="1401" y="1259"/>
                  </a:lnTo>
                  <a:lnTo>
                    <a:pt x="1401" y="1259"/>
                  </a:lnTo>
                  <a:lnTo>
                    <a:pt x="1401" y="1262"/>
                  </a:lnTo>
                  <a:lnTo>
                    <a:pt x="1401" y="1262"/>
                  </a:lnTo>
                  <a:lnTo>
                    <a:pt x="1404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8" y="1262"/>
                  </a:lnTo>
                  <a:lnTo>
                    <a:pt x="1411" y="1262"/>
                  </a:lnTo>
                  <a:lnTo>
                    <a:pt x="1413" y="1257"/>
                  </a:lnTo>
                  <a:lnTo>
                    <a:pt x="1413" y="1257"/>
                  </a:lnTo>
                  <a:lnTo>
                    <a:pt x="1413" y="1257"/>
                  </a:lnTo>
                  <a:lnTo>
                    <a:pt x="1411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2"/>
                  </a:lnTo>
                  <a:lnTo>
                    <a:pt x="1408" y="1252"/>
                  </a:lnTo>
                  <a:lnTo>
                    <a:pt x="1413" y="1252"/>
                  </a:lnTo>
                  <a:lnTo>
                    <a:pt x="1416" y="1252"/>
                  </a:lnTo>
                  <a:lnTo>
                    <a:pt x="1416" y="1250"/>
                  </a:lnTo>
                  <a:lnTo>
                    <a:pt x="1416" y="1250"/>
                  </a:lnTo>
                  <a:lnTo>
                    <a:pt x="1416" y="1247"/>
                  </a:lnTo>
                  <a:lnTo>
                    <a:pt x="1413" y="1247"/>
                  </a:lnTo>
                  <a:lnTo>
                    <a:pt x="1416" y="1247"/>
                  </a:lnTo>
                  <a:lnTo>
                    <a:pt x="1413" y="1245"/>
                  </a:lnTo>
                  <a:close/>
                  <a:moveTo>
                    <a:pt x="1321" y="1524"/>
                  </a:moveTo>
                  <a:lnTo>
                    <a:pt x="1321" y="1524"/>
                  </a:lnTo>
                  <a:lnTo>
                    <a:pt x="1314" y="1527"/>
                  </a:lnTo>
                  <a:lnTo>
                    <a:pt x="1314" y="1527"/>
                  </a:lnTo>
                  <a:lnTo>
                    <a:pt x="1314" y="1529"/>
                  </a:lnTo>
                  <a:lnTo>
                    <a:pt x="1316" y="1532"/>
                  </a:lnTo>
                  <a:lnTo>
                    <a:pt x="1316" y="1532"/>
                  </a:lnTo>
                  <a:lnTo>
                    <a:pt x="1319" y="1532"/>
                  </a:lnTo>
                  <a:lnTo>
                    <a:pt x="1319" y="1529"/>
                  </a:lnTo>
                  <a:lnTo>
                    <a:pt x="1319" y="1529"/>
                  </a:lnTo>
                  <a:lnTo>
                    <a:pt x="1319" y="1529"/>
                  </a:lnTo>
                  <a:lnTo>
                    <a:pt x="1319" y="1527"/>
                  </a:lnTo>
                  <a:lnTo>
                    <a:pt x="1321" y="1527"/>
                  </a:lnTo>
                  <a:lnTo>
                    <a:pt x="1323" y="1527"/>
                  </a:lnTo>
                  <a:lnTo>
                    <a:pt x="1323" y="1527"/>
                  </a:lnTo>
                  <a:lnTo>
                    <a:pt x="1323" y="1527"/>
                  </a:lnTo>
                  <a:lnTo>
                    <a:pt x="1323" y="1524"/>
                  </a:lnTo>
                  <a:lnTo>
                    <a:pt x="1321" y="1524"/>
                  </a:lnTo>
                  <a:close/>
                  <a:moveTo>
                    <a:pt x="1375" y="1229"/>
                  </a:moveTo>
                  <a:lnTo>
                    <a:pt x="1375" y="1229"/>
                  </a:lnTo>
                  <a:lnTo>
                    <a:pt x="1375" y="1229"/>
                  </a:lnTo>
                  <a:lnTo>
                    <a:pt x="1375" y="1231"/>
                  </a:lnTo>
                  <a:lnTo>
                    <a:pt x="1375" y="1231"/>
                  </a:lnTo>
                  <a:lnTo>
                    <a:pt x="1375" y="1231"/>
                  </a:lnTo>
                  <a:lnTo>
                    <a:pt x="1378" y="1233"/>
                  </a:lnTo>
                  <a:lnTo>
                    <a:pt x="1378" y="1233"/>
                  </a:lnTo>
                  <a:lnTo>
                    <a:pt x="1378" y="1233"/>
                  </a:lnTo>
                  <a:lnTo>
                    <a:pt x="1380" y="1233"/>
                  </a:lnTo>
                  <a:lnTo>
                    <a:pt x="1382" y="1233"/>
                  </a:lnTo>
                  <a:lnTo>
                    <a:pt x="1382" y="1233"/>
                  </a:lnTo>
                  <a:lnTo>
                    <a:pt x="1382" y="1233"/>
                  </a:lnTo>
                  <a:lnTo>
                    <a:pt x="1385" y="1231"/>
                  </a:lnTo>
                  <a:lnTo>
                    <a:pt x="1385" y="1231"/>
                  </a:lnTo>
                  <a:lnTo>
                    <a:pt x="1387" y="1229"/>
                  </a:lnTo>
                  <a:lnTo>
                    <a:pt x="1390" y="1226"/>
                  </a:lnTo>
                  <a:lnTo>
                    <a:pt x="1390" y="1226"/>
                  </a:lnTo>
                  <a:lnTo>
                    <a:pt x="1392" y="1224"/>
                  </a:lnTo>
                  <a:lnTo>
                    <a:pt x="1392" y="1224"/>
                  </a:lnTo>
                  <a:lnTo>
                    <a:pt x="1394" y="1224"/>
                  </a:lnTo>
                  <a:lnTo>
                    <a:pt x="1392" y="1221"/>
                  </a:lnTo>
                  <a:lnTo>
                    <a:pt x="1392" y="1221"/>
                  </a:lnTo>
                  <a:lnTo>
                    <a:pt x="1392" y="1221"/>
                  </a:lnTo>
                  <a:lnTo>
                    <a:pt x="1394" y="1219"/>
                  </a:lnTo>
                  <a:lnTo>
                    <a:pt x="1394" y="1219"/>
                  </a:lnTo>
                  <a:lnTo>
                    <a:pt x="1394" y="1217"/>
                  </a:lnTo>
                  <a:lnTo>
                    <a:pt x="1394" y="1217"/>
                  </a:lnTo>
                  <a:lnTo>
                    <a:pt x="1394" y="1214"/>
                  </a:lnTo>
                  <a:lnTo>
                    <a:pt x="1394" y="1214"/>
                  </a:lnTo>
                  <a:lnTo>
                    <a:pt x="1397" y="1207"/>
                  </a:lnTo>
                  <a:lnTo>
                    <a:pt x="1397" y="1205"/>
                  </a:lnTo>
                  <a:lnTo>
                    <a:pt x="1394" y="1202"/>
                  </a:lnTo>
                  <a:lnTo>
                    <a:pt x="1394" y="1202"/>
                  </a:lnTo>
                  <a:lnTo>
                    <a:pt x="1397" y="1200"/>
                  </a:lnTo>
                  <a:lnTo>
                    <a:pt x="1397" y="1198"/>
                  </a:lnTo>
                  <a:lnTo>
                    <a:pt x="1394" y="1195"/>
                  </a:lnTo>
                  <a:lnTo>
                    <a:pt x="1394" y="1193"/>
                  </a:lnTo>
                  <a:lnTo>
                    <a:pt x="1394" y="1193"/>
                  </a:lnTo>
                  <a:lnTo>
                    <a:pt x="1397" y="1193"/>
                  </a:lnTo>
                  <a:lnTo>
                    <a:pt x="1397" y="1193"/>
                  </a:lnTo>
                  <a:lnTo>
                    <a:pt x="1397" y="1193"/>
                  </a:lnTo>
                  <a:lnTo>
                    <a:pt x="1399" y="1195"/>
                  </a:lnTo>
                  <a:lnTo>
                    <a:pt x="1399" y="1195"/>
                  </a:lnTo>
                  <a:lnTo>
                    <a:pt x="1399" y="1195"/>
                  </a:lnTo>
                  <a:lnTo>
                    <a:pt x="1399" y="1193"/>
                  </a:lnTo>
                  <a:lnTo>
                    <a:pt x="1399" y="1193"/>
                  </a:lnTo>
                  <a:lnTo>
                    <a:pt x="1399" y="1191"/>
                  </a:lnTo>
                  <a:lnTo>
                    <a:pt x="1399" y="1188"/>
                  </a:lnTo>
                  <a:lnTo>
                    <a:pt x="1399" y="1186"/>
                  </a:lnTo>
                  <a:lnTo>
                    <a:pt x="1399" y="1186"/>
                  </a:lnTo>
                  <a:lnTo>
                    <a:pt x="1401" y="1186"/>
                  </a:lnTo>
                  <a:lnTo>
                    <a:pt x="1401" y="1184"/>
                  </a:lnTo>
                  <a:lnTo>
                    <a:pt x="1399" y="1184"/>
                  </a:lnTo>
                  <a:lnTo>
                    <a:pt x="1397" y="1179"/>
                  </a:lnTo>
                  <a:lnTo>
                    <a:pt x="1394" y="1179"/>
                  </a:lnTo>
                  <a:lnTo>
                    <a:pt x="1392" y="1179"/>
                  </a:lnTo>
                  <a:lnTo>
                    <a:pt x="1390" y="1179"/>
                  </a:lnTo>
                  <a:lnTo>
                    <a:pt x="1390" y="1179"/>
                  </a:lnTo>
                  <a:lnTo>
                    <a:pt x="1390" y="1181"/>
                  </a:lnTo>
                  <a:lnTo>
                    <a:pt x="1387" y="1181"/>
                  </a:lnTo>
                  <a:lnTo>
                    <a:pt x="1387" y="1184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8"/>
                  </a:lnTo>
                  <a:lnTo>
                    <a:pt x="1385" y="1188"/>
                  </a:lnTo>
                  <a:lnTo>
                    <a:pt x="1387" y="1191"/>
                  </a:lnTo>
                  <a:lnTo>
                    <a:pt x="1390" y="1193"/>
                  </a:lnTo>
                  <a:lnTo>
                    <a:pt x="1387" y="1193"/>
                  </a:lnTo>
                  <a:lnTo>
                    <a:pt x="1385" y="1193"/>
                  </a:lnTo>
                  <a:lnTo>
                    <a:pt x="1385" y="1193"/>
                  </a:lnTo>
                  <a:lnTo>
                    <a:pt x="1385" y="1198"/>
                  </a:lnTo>
                  <a:lnTo>
                    <a:pt x="1385" y="1200"/>
                  </a:lnTo>
                  <a:lnTo>
                    <a:pt x="1385" y="1200"/>
                  </a:lnTo>
                  <a:lnTo>
                    <a:pt x="1385" y="1202"/>
                  </a:lnTo>
                  <a:lnTo>
                    <a:pt x="1385" y="1202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2" y="1207"/>
                  </a:lnTo>
                  <a:lnTo>
                    <a:pt x="1382" y="1210"/>
                  </a:lnTo>
                  <a:lnTo>
                    <a:pt x="1380" y="1210"/>
                  </a:lnTo>
                  <a:lnTo>
                    <a:pt x="1380" y="1210"/>
                  </a:lnTo>
                  <a:lnTo>
                    <a:pt x="1380" y="1210"/>
                  </a:lnTo>
                  <a:lnTo>
                    <a:pt x="1378" y="1212"/>
                  </a:lnTo>
                  <a:lnTo>
                    <a:pt x="1378" y="1212"/>
                  </a:lnTo>
                  <a:lnTo>
                    <a:pt x="1378" y="1212"/>
                  </a:lnTo>
                  <a:lnTo>
                    <a:pt x="1375" y="1212"/>
                  </a:lnTo>
                  <a:lnTo>
                    <a:pt x="1375" y="1214"/>
                  </a:lnTo>
                  <a:lnTo>
                    <a:pt x="1375" y="1214"/>
                  </a:lnTo>
                  <a:lnTo>
                    <a:pt x="1375" y="1224"/>
                  </a:lnTo>
                  <a:lnTo>
                    <a:pt x="1375" y="1226"/>
                  </a:lnTo>
                  <a:lnTo>
                    <a:pt x="1375" y="1229"/>
                  </a:lnTo>
                  <a:lnTo>
                    <a:pt x="1375" y="1229"/>
                  </a:lnTo>
                  <a:close/>
                  <a:moveTo>
                    <a:pt x="1446" y="1165"/>
                  </a:moveTo>
                  <a:lnTo>
                    <a:pt x="1446" y="1165"/>
                  </a:lnTo>
                  <a:lnTo>
                    <a:pt x="1446" y="1165"/>
                  </a:lnTo>
                  <a:lnTo>
                    <a:pt x="1446" y="1162"/>
                  </a:lnTo>
                  <a:lnTo>
                    <a:pt x="1446" y="1162"/>
                  </a:lnTo>
                  <a:lnTo>
                    <a:pt x="1444" y="1160"/>
                  </a:lnTo>
                  <a:lnTo>
                    <a:pt x="1442" y="1160"/>
                  </a:lnTo>
                  <a:lnTo>
                    <a:pt x="1442" y="1160"/>
                  </a:lnTo>
                  <a:lnTo>
                    <a:pt x="1442" y="1162"/>
                  </a:lnTo>
                  <a:lnTo>
                    <a:pt x="1442" y="1162"/>
                  </a:lnTo>
                  <a:lnTo>
                    <a:pt x="1435" y="1165"/>
                  </a:lnTo>
                  <a:lnTo>
                    <a:pt x="1432" y="1165"/>
                  </a:lnTo>
                  <a:lnTo>
                    <a:pt x="1432" y="1162"/>
                  </a:lnTo>
                  <a:lnTo>
                    <a:pt x="1430" y="1162"/>
                  </a:lnTo>
                  <a:lnTo>
                    <a:pt x="1425" y="1165"/>
                  </a:lnTo>
                  <a:lnTo>
                    <a:pt x="1425" y="1167"/>
                  </a:lnTo>
                  <a:lnTo>
                    <a:pt x="1425" y="1169"/>
                  </a:lnTo>
                  <a:lnTo>
                    <a:pt x="1425" y="1169"/>
                  </a:lnTo>
                  <a:lnTo>
                    <a:pt x="1425" y="1172"/>
                  </a:lnTo>
                  <a:lnTo>
                    <a:pt x="1425" y="1172"/>
                  </a:lnTo>
                  <a:lnTo>
                    <a:pt x="1427" y="1174"/>
                  </a:lnTo>
                  <a:lnTo>
                    <a:pt x="1427" y="1176"/>
                  </a:lnTo>
                  <a:lnTo>
                    <a:pt x="1427" y="1179"/>
                  </a:lnTo>
                  <a:lnTo>
                    <a:pt x="1427" y="1179"/>
                  </a:lnTo>
                  <a:lnTo>
                    <a:pt x="1430" y="1184"/>
                  </a:lnTo>
                  <a:lnTo>
                    <a:pt x="1432" y="1186"/>
                  </a:lnTo>
                  <a:lnTo>
                    <a:pt x="1435" y="1188"/>
                  </a:lnTo>
                  <a:lnTo>
                    <a:pt x="1439" y="1191"/>
                  </a:lnTo>
                  <a:lnTo>
                    <a:pt x="1439" y="1188"/>
                  </a:lnTo>
                  <a:lnTo>
                    <a:pt x="1442" y="1188"/>
                  </a:lnTo>
                  <a:lnTo>
                    <a:pt x="1444" y="1186"/>
                  </a:lnTo>
                  <a:lnTo>
                    <a:pt x="1444" y="1186"/>
                  </a:lnTo>
                  <a:lnTo>
                    <a:pt x="1444" y="1186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6"/>
                  </a:lnTo>
                  <a:lnTo>
                    <a:pt x="1446" y="1186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4" y="1184"/>
                  </a:lnTo>
                  <a:lnTo>
                    <a:pt x="1444" y="1181"/>
                  </a:lnTo>
                  <a:lnTo>
                    <a:pt x="1442" y="1181"/>
                  </a:lnTo>
                  <a:lnTo>
                    <a:pt x="1442" y="1179"/>
                  </a:lnTo>
                  <a:lnTo>
                    <a:pt x="1444" y="1179"/>
                  </a:lnTo>
                  <a:lnTo>
                    <a:pt x="1444" y="1176"/>
                  </a:lnTo>
                  <a:lnTo>
                    <a:pt x="1444" y="1176"/>
                  </a:lnTo>
                  <a:lnTo>
                    <a:pt x="1444" y="1174"/>
                  </a:lnTo>
                  <a:lnTo>
                    <a:pt x="1444" y="1172"/>
                  </a:lnTo>
                  <a:lnTo>
                    <a:pt x="1446" y="1172"/>
                  </a:lnTo>
                  <a:lnTo>
                    <a:pt x="1446" y="1169"/>
                  </a:lnTo>
                  <a:lnTo>
                    <a:pt x="1446" y="1169"/>
                  </a:lnTo>
                  <a:lnTo>
                    <a:pt x="1446" y="1167"/>
                  </a:lnTo>
                  <a:lnTo>
                    <a:pt x="1446" y="1167"/>
                  </a:lnTo>
                  <a:lnTo>
                    <a:pt x="1446" y="1167"/>
                  </a:lnTo>
                  <a:lnTo>
                    <a:pt x="1446" y="1165"/>
                  </a:lnTo>
                  <a:close/>
                  <a:moveTo>
                    <a:pt x="1382" y="1158"/>
                  </a:moveTo>
                  <a:lnTo>
                    <a:pt x="1380" y="1160"/>
                  </a:lnTo>
                  <a:lnTo>
                    <a:pt x="1380" y="1160"/>
                  </a:lnTo>
                  <a:lnTo>
                    <a:pt x="1380" y="1160"/>
                  </a:lnTo>
                  <a:lnTo>
                    <a:pt x="1378" y="1162"/>
                  </a:lnTo>
                  <a:lnTo>
                    <a:pt x="1378" y="1167"/>
                  </a:lnTo>
                  <a:lnTo>
                    <a:pt x="1378" y="1167"/>
                  </a:lnTo>
                  <a:lnTo>
                    <a:pt x="1375" y="1174"/>
                  </a:lnTo>
                  <a:lnTo>
                    <a:pt x="1375" y="1174"/>
                  </a:lnTo>
                  <a:lnTo>
                    <a:pt x="1375" y="1176"/>
                  </a:lnTo>
                  <a:lnTo>
                    <a:pt x="1375" y="1176"/>
                  </a:lnTo>
                  <a:lnTo>
                    <a:pt x="1375" y="1179"/>
                  </a:lnTo>
                  <a:lnTo>
                    <a:pt x="1378" y="1179"/>
                  </a:lnTo>
                  <a:lnTo>
                    <a:pt x="1378" y="1176"/>
                  </a:lnTo>
                  <a:lnTo>
                    <a:pt x="1380" y="1172"/>
                  </a:lnTo>
                  <a:lnTo>
                    <a:pt x="1382" y="1172"/>
                  </a:lnTo>
                  <a:lnTo>
                    <a:pt x="1382" y="1172"/>
                  </a:lnTo>
                  <a:lnTo>
                    <a:pt x="1385" y="1172"/>
                  </a:lnTo>
                  <a:lnTo>
                    <a:pt x="1385" y="1172"/>
                  </a:lnTo>
                  <a:lnTo>
                    <a:pt x="1387" y="1169"/>
                  </a:lnTo>
                  <a:lnTo>
                    <a:pt x="1390" y="1167"/>
                  </a:lnTo>
                  <a:lnTo>
                    <a:pt x="1390" y="1165"/>
                  </a:lnTo>
                  <a:lnTo>
                    <a:pt x="1394" y="1160"/>
                  </a:lnTo>
                  <a:lnTo>
                    <a:pt x="1394" y="1160"/>
                  </a:lnTo>
                  <a:lnTo>
                    <a:pt x="1397" y="1160"/>
                  </a:lnTo>
                  <a:lnTo>
                    <a:pt x="1397" y="1160"/>
                  </a:lnTo>
                  <a:lnTo>
                    <a:pt x="1397" y="1158"/>
                  </a:lnTo>
                  <a:lnTo>
                    <a:pt x="1397" y="1158"/>
                  </a:lnTo>
                  <a:lnTo>
                    <a:pt x="1397" y="1155"/>
                  </a:lnTo>
                  <a:lnTo>
                    <a:pt x="1397" y="1155"/>
                  </a:lnTo>
                  <a:lnTo>
                    <a:pt x="1399" y="1155"/>
                  </a:lnTo>
                  <a:lnTo>
                    <a:pt x="1399" y="1153"/>
                  </a:lnTo>
                  <a:lnTo>
                    <a:pt x="1397" y="1150"/>
                  </a:lnTo>
                  <a:lnTo>
                    <a:pt x="1394" y="1150"/>
                  </a:lnTo>
                  <a:lnTo>
                    <a:pt x="1394" y="1148"/>
                  </a:lnTo>
                  <a:lnTo>
                    <a:pt x="1392" y="1148"/>
                  </a:lnTo>
                  <a:lnTo>
                    <a:pt x="1390" y="1148"/>
                  </a:lnTo>
                  <a:lnTo>
                    <a:pt x="1390" y="1148"/>
                  </a:lnTo>
                  <a:lnTo>
                    <a:pt x="1390" y="1146"/>
                  </a:lnTo>
                  <a:lnTo>
                    <a:pt x="1387" y="1146"/>
                  </a:lnTo>
                  <a:lnTo>
                    <a:pt x="1387" y="1146"/>
                  </a:lnTo>
                  <a:lnTo>
                    <a:pt x="1387" y="1146"/>
                  </a:lnTo>
                  <a:lnTo>
                    <a:pt x="1387" y="1148"/>
                  </a:lnTo>
                  <a:lnTo>
                    <a:pt x="1385" y="1148"/>
                  </a:lnTo>
                  <a:lnTo>
                    <a:pt x="1387" y="1150"/>
                  </a:lnTo>
                  <a:lnTo>
                    <a:pt x="1387" y="1153"/>
                  </a:lnTo>
                  <a:lnTo>
                    <a:pt x="1390" y="1153"/>
                  </a:lnTo>
                  <a:lnTo>
                    <a:pt x="1387" y="1155"/>
                  </a:lnTo>
                  <a:lnTo>
                    <a:pt x="1387" y="1155"/>
                  </a:lnTo>
                  <a:lnTo>
                    <a:pt x="1385" y="1155"/>
                  </a:lnTo>
                  <a:lnTo>
                    <a:pt x="1385" y="1153"/>
                  </a:lnTo>
                  <a:lnTo>
                    <a:pt x="1385" y="1153"/>
                  </a:lnTo>
                  <a:lnTo>
                    <a:pt x="1382" y="1153"/>
                  </a:lnTo>
                  <a:lnTo>
                    <a:pt x="1382" y="1153"/>
                  </a:lnTo>
                  <a:lnTo>
                    <a:pt x="1382" y="1155"/>
                  </a:lnTo>
                  <a:lnTo>
                    <a:pt x="1385" y="1155"/>
                  </a:lnTo>
                  <a:lnTo>
                    <a:pt x="1385" y="1155"/>
                  </a:lnTo>
                  <a:lnTo>
                    <a:pt x="1385" y="1158"/>
                  </a:lnTo>
                  <a:lnTo>
                    <a:pt x="1385" y="1158"/>
                  </a:lnTo>
                  <a:lnTo>
                    <a:pt x="1382" y="1158"/>
                  </a:lnTo>
                  <a:close/>
                  <a:moveTo>
                    <a:pt x="1432" y="1647"/>
                  </a:moveTo>
                  <a:lnTo>
                    <a:pt x="1430" y="1650"/>
                  </a:lnTo>
                  <a:lnTo>
                    <a:pt x="1430" y="1650"/>
                  </a:lnTo>
                  <a:lnTo>
                    <a:pt x="1430" y="1652"/>
                  </a:lnTo>
                  <a:lnTo>
                    <a:pt x="1430" y="1652"/>
                  </a:lnTo>
                  <a:lnTo>
                    <a:pt x="1432" y="1652"/>
                  </a:lnTo>
                  <a:lnTo>
                    <a:pt x="1435" y="1652"/>
                  </a:lnTo>
                  <a:lnTo>
                    <a:pt x="1435" y="1650"/>
                  </a:lnTo>
                  <a:lnTo>
                    <a:pt x="1435" y="1650"/>
                  </a:lnTo>
                  <a:lnTo>
                    <a:pt x="1435" y="1647"/>
                  </a:lnTo>
                  <a:lnTo>
                    <a:pt x="1432" y="1647"/>
                  </a:lnTo>
                  <a:close/>
                  <a:moveTo>
                    <a:pt x="1491" y="1674"/>
                  </a:moveTo>
                  <a:lnTo>
                    <a:pt x="1491" y="1674"/>
                  </a:lnTo>
                  <a:lnTo>
                    <a:pt x="1491" y="1671"/>
                  </a:lnTo>
                  <a:lnTo>
                    <a:pt x="1489" y="1671"/>
                  </a:lnTo>
                  <a:lnTo>
                    <a:pt x="1489" y="1674"/>
                  </a:lnTo>
                  <a:lnTo>
                    <a:pt x="1489" y="1674"/>
                  </a:lnTo>
                  <a:lnTo>
                    <a:pt x="1482" y="1671"/>
                  </a:lnTo>
                  <a:lnTo>
                    <a:pt x="1472" y="1671"/>
                  </a:lnTo>
                  <a:lnTo>
                    <a:pt x="1470" y="1671"/>
                  </a:lnTo>
                  <a:lnTo>
                    <a:pt x="1468" y="1669"/>
                  </a:lnTo>
                  <a:lnTo>
                    <a:pt x="1472" y="1669"/>
                  </a:lnTo>
                  <a:lnTo>
                    <a:pt x="1475" y="1669"/>
                  </a:lnTo>
                  <a:lnTo>
                    <a:pt x="1475" y="1669"/>
                  </a:lnTo>
                  <a:lnTo>
                    <a:pt x="1477" y="1666"/>
                  </a:lnTo>
                  <a:lnTo>
                    <a:pt x="1475" y="1666"/>
                  </a:lnTo>
                  <a:lnTo>
                    <a:pt x="1475" y="1664"/>
                  </a:lnTo>
                  <a:lnTo>
                    <a:pt x="1475" y="1662"/>
                  </a:lnTo>
                  <a:lnTo>
                    <a:pt x="1472" y="1662"/>
                  </a:lnTo>
                  <a:lnTo>
                    <a:pt x="1470" y="1659"/>
                  </a:lnTo>
                  <a:lnTo>
                    <a:pt x="1465" y="1659"/>
                  </a:lnTo>
                  <a:lnTo>
                    <a:pt x="1465" y="1659"/>
                  </a:lnTo>
                  <a:lnTo>
                    <a:pt x="1465" y="1659"/>
                  </a:lnTo>
                  <a:lnTo>
                    <a:pt x="1465" y="1657"/>
                  </a:lnTo>
                  <a:lnTo>
                    <a:pt x="1463" y="1655"/>
                  </a:lnTo>
                  <a:lnTo>
                    <a:pt x="1458" y="1655"/>
                  </a:lnTo>
                  <a:lnTo>
                    <a:pt x="1456" y="1652"/>
                  </a:lnTo>
                  <a:lnTo>
                    <a:pt x="1453" y="1652"/>
                  </a:lnTo>
                  <a:lnTo>
                    <a:pt x="1453" y="1652"/>
                  </a:lnTo>
                  <a:lnTo>
                    <a:pt x="1456" y="1655"/>
                  </a:lnTo>
                  <a:lnTo>
                    <a:pt x="1456" y="1655"/>
                  </a:lnTo>
                  <a:lnTo>
                    <a:pt x="1456" y="1657"/>
                  </a:lnTo>
                  <a:lnTo>
                    <a:pt x="1453" y="1659"/>
                  </a:lnTo>
                  <a:lnTo>
                    <a:pt x="1456" y="1659"/>
                  </a:lnTo>
                  <a:lnTo>
                    <a:pt x="1458" y="1662"/>
                  </a:lnTo>
                  <a:lnTo>
                    <a:pt x="1458" y="1662"/>
                  </a:lnTo>
                  <a:lnTo>
                    <a:pt x="1458" y="1664"/>
                  </a:lnTo>
                  <a:lnTo>
                    <a:pt x="1456" y="1664"/>
                  </a:lnTo>
                  <a:lnTo>
                    <a:pt x="1451" y="1662"/>
                  </a:lnTo>
                  <a:lnTo>
                    <a:pt x="1444" y="1662"/>
                  </a:lnTo>
                  <a:lnTo>
                    <a:pt x="1442" y="1659"/>
                  </a:lnTo>
                  <a:lnTo>
                    <a:pt x="1439" y="1662"/>
                  </a:lnTo>
                  <a:lnTo>
                    <a:pt x="1437" y="1662"/>
                  </a:lnTo>
                  <a:lnTo>
                    <a:pt x="1437" y="1662"/>
                  </a:lnTo>
                  <a:lnTo>
                    <a:pt x="1437" y="1659"/>
                  </a:lnTo>
                  <a:lnTo>
                    <a:pt x="1437" y="1659"/>
                  </a:lnTo>
                  <a:lnTo>
                    <a:pt x="1437" y="1659"/>
                  </a:lnTo>
                  <a:lnTo>
                    <a:pt x="1437" y="1662"/>
                  </a:lnTo>
                  <a:lnTo>
                    <a:pt x="1435" y="1662"/>
                  </a:lnTo>
                  <a:lnTo>
                    <a:pt x="1437" y="1664"/>
                  </a:lnTo>
                  <a:lnTo>
                    <a:pt x="1437" y="1664"/>
                  </a:lnTo>
                  <a:lnTo>
                    <a:pt x="1437" y="1666"/>
                  </a:lnTo>
                  <a:lnTo>
                    <a:pt x="1435" y="1666"/>
                  </a:lnTo>
                  <a:lnTo>
                    <a:pt x="1432" y="1666"/>
                  </a:lnTo>
                  <a:lnTo>
                    <a:pt x="1430" y="1669"/>
                  </a:lnTo>
                  <a:lnTo>
                    <a:pt x="1425" y="1671"/>
                  </a:lnTo>
                  <a:lnTo>
                    <a:pt x="1420" y="1674"/>
                  </a:lnTo>
                  <a:lnTo>
                    <a:pt x="1418" y="1674"/>
                  </a:lnTo>
                  <a:lnTo>
                    <a:pt x="1418" y="1674"/>
                  </a:lnTo>
                  <a:lnTo>
                    <a:pt x="1416" y="1674"/>
                  </a:lnTo>
                  <a:lnTo>
                    <a:pt x="1416" y="1674"/>
                  </a:lnTo>
                  <a:lnTo>
                    <a:pt x="1416" y="1671"/>
                  </a:lnTo>
                  <a:lnTo>
                    <a:pt x="1416" y="1671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8" y="1669"/>
                  </a:lnTo>
                  <a:lnTo>
                    <a:pt x="1418" y="1669"/>
                  </a:lnTo>
                  <a:lnTo>
                    <a:pt x="1418" y="1669"/>
                  </a:lnTo>
                  <a:lnTo>
                    <a:pt x="1418" y="1666"/>
                  </a:lnTo>
                  <a:lnTo>
                    <a:pt x="1418" y="1666"/>
                  </a:lnTo>
                  <a:lnTo>
                    <a:pt x="1420" y="1666"/>
                  </a:lnTo>
                  <a:lnTo>
                    <a:pt x="1423" y="1664"/>
                  </a:lnTo>
                  <a:lnTo>
                    <a:pt x="1425" y="1662"/>
                  </a:lnTo>
                  <a:lnTo>
                    <a:pt x="1427" y="1659"/>
                  </a:lnTo>
                  <a:lnTo>
                    <a:pt x="1427" y="1659"/>
                  </a:lnTo>
                  <a:lnTo>
                    <a:pt x="1427" y="1657"/>
                  </a:lnTo>
                  <a:lnTo>
                    <a:pt x="1427" y="1657"/>
                  </a:lnTo>
                  <a:lnTo>
                    <a:pt x="1427" y="1655"/>
                  </a:lnTo>
                  <a:lnTo>
                    <a:pt x="1427" y="1652"/>
                  </a:lnTo>
                  <a:lnTo>
                    <a:pt x="1425" y="1652"/>
                  </a:lnTo>
                  <a:lnTo>
                    <a:pt x="1423" y="1650"/>
                  </a:lnTo>
                  <a:lnTo>
                    <a:pt x="1423" y="1650"/>
                  </a:lnTo>
                  <a:lnTo>
                    <a:pt x="1420" y="1650"/>
                  </a:lnTo>
                  <a:lnTo>
                    <a:pt x="1418" y="1647"/>
                  </a:lnTo>
                  <a:lnTo>
                    <a:pt x="1418" y="1645"/>
                  </a:lnTo>
                  <a:lnTo>
                    <a:pt x="1418" y="1643"/>
                  </a:lnTo>
                  <a:lnTo>
                    <a:pt x="1416" y="1643"/>
                  </a:lnTo>
                  <a:lnTo>
                    <a:pt x="1418" y="1640"/>
                  </a:lnTo>
                  <a:lnTo>
                    <a:pt x="1418" y="1640"/>
                  </a:lnTo>
                  <a:lnTo>
                    <a:pt x="1416" y="1640"/>
                  </a:lnTo>
                  <a:lnTo>
                    <a:pt x="1416" y="1638"/>
                  </a:lnTo>
                  <a:lnTo>
                    <a:pt x="1416" y="1636"/>
                  </a:lnTo>
                  <a:lnTo>
                    <a:pt x="1413" y="1636"/>
                  </a:lnTo>
                  <a:lnTo>
                    <a:pt x="1413" y="1633"/>
                  </a:lnTo>
                  <a:lnTo>
                    <a:pt x="1413" y="1633"/>
                  </a:lnTo>
                  <a:lnTo>
                    <a:pt x="1413" y="1631"/>
                  </a:lnTo>
                  <a:lnTo>
                    <a:pt x="1413" y="1631"/>
                  </a:lnTo>
                  <a:lnTo>
                    <a:pt x="1413" y="1631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1" y="1626"/>
                  </a:lnTo>
                  <a:lnTo>
                    <a:pt x="1411" y="1626"/>
                  </a:lnTo>
                  <a:lnTo>
                    <a:pt x="1408" y="1626"/>
                  </a:lnTo>
                  <a:lnTo>
                    <a:pt x="1399" y="1619"/>
                  </a:lnTo>
                  <a:lnTo>
                    <a:pt x="1397" y="1619"/>
                  </a:lnTo>
                  <a:lnTo>
                    <a:pt x="1397" y="1617"/>
                  </a:lnTo>
                  <a:lnTo>
                    <a:pt x="1397" y="1617"/>
                  </a:lnTo>
                  <a:lnTo>
                    <a:pt x="1397" y="1617"/>
                  </a:lnTo>
                  <a:lnTo>
                    <a:pt x="1394" y="1614"/>
                  </a:lnTo>
                  <a:lnTo>
                    <a:pt x="1392" y="1617"/>
                  </a:lnTo>
                  <a:lnTo>
                    <a:pt x="1392" y="1617"/>
                  </a:lnTo>
                  <a:lnTo>
                    <a:pt x="1392" y="1614"/>
                  </a:lnTo>
                  <a:lnTo>
                    <a:pt x="1390" y="1614"/>
                  </a:lnTo>
                  <a:lnTo>
                    <a:pt x="1390" y="1614"/>
                  </a:lnTo>
                  <a:lnTo>
                    <a:pt x="1387" y="1614"/>
                  </a:lnTo>
                  <a:lnTo>
                    <a:pt x="1387" y="1612"/>
                  </a:lnTo>
                  <a:lnTo>
                    <a:pt x="1385" y="1612"/>
                  </a:lnTo>
                  <a:lnTo>
                    <a:pt x="1385" y="1612"/>
                  </a:lnTo>
                  <a:lnTo>
                    <a:pt x="1382" y="1612"/>
                  </a:lnTo>
                  <a:lnTo>
                    <a:pt x="1382" y="1612"/>
                  </a:lnTo>
                  <a:lnTo>
                    <a:pt x="1380" y="1614"/>
                  </a:lnTo>
                  <a:lnTo>
                    <a:pt x="1378" y="1614"/>
                  </a:lnTo>
                  <a:lnTo>
                    <a:pt x="1378" y="1614"/>
                  </a:lnTo>
                  <a:lnTo>
                    <a:pt x="1378" y="1614"/>
                  </a:lnTo>
                  <a:lnTo>
                    <a:pt x="1375" y="1612"/>
                  </a:lnTo>
                  <a:lnTo>
                    <a:pt x="1373" y="1612"/>
                  </a:lnTo>
                  <a:lnTo>
                    <a:pt x="1371" y="1614"/>
                  </a:lnTo>
                  <a:lnTo>
                    <a:pt x="1368" y="1612"/>
                  </a:lnTo>
                  <a:lnTo>
                    <a:pt x="1368" y="1612"/>
                  </a:lnTo>
                  <a:lnTo>
                    <a:pt x="1366" y="1612"/>
                  </a:lnTo>
                  <a:lnTo>
                    <a:pt x="1364" y="1607"/>
                  </a:lnTo>
                  <a:lnTo>
                    <a:pt x="1364" y="1607"/>
                  </a:lnTo>
                  <a:lnTo>
                    <a:pt x="1361" y="1607"/>
                  </a:lnTo>
                  <a:lnTo>
                    <a:pt x="1359" y="1605"/>
                  </a:lnTo>
                  <a:lnTo>
                    <a:pt x="1359" y="1605"/>
                  </a:lnTo>
                  <a:lnTo>
                    <a:pt x="1359" y="1605"/>
                  </a:lnTo>
                  <a:lnTo>
                    <a:pt x="1356" y="1605"/>
                  </a:lnTo>
                  <a:lnTo>
                    <a:pt x="1356" y="1605"/>
                  </a:lnTo>
                  <a:lnTo>
                    <a:pt x="1356" y="1605"/>
                  </a:lnTo>
                  <a:lnTo>
                    <a:pt x="1354" y="1605"/>
                  </a:lnTo>
                  <a:lnTo>
                    <a:pt x="1352" y="1603"/>
                  </a:lnTo>
                  <a:lnTo>
                    <a:pt x="1347" y="1603"/>
                  </a:lnTo>
                  <a:lnTo>
                    <a:pt x="1347" y="1603"/>
                  </a:lnTo>
                  <a:lnTo>
                    <a:pt x="1347" y="1603"/>
                  </a:lnTo>
                  <a:lnTo>
                    <a:pt x="1347" y="1600"/>
                  </a:lnTo>
                  <a:lnTo>
                    <a:pt x="1342" y="1598"/>
                  </a:lnTo>
                  <a:lnTo>
                    <a:pt x="1340" y="1598"/>
                  </a:lnTo>
                  <a:lnTo>
                    <a:pt x="1340" y="1593"/>
                  </a:lnTo>
                  <a:lnTo>
                    <a:pt x="1340" y="1591"/>
                  </a:lnTo>
                  <a:lnTo>
                    <a:pt x="1337" y="1591"/>
                  </a:lnTo>
                  <a:lnTo>
                    <a:pt x="1335" y="1588"/>
                  </a:lnTo>
                  <a:lnTo>
                    <a:pt x="1335" y="1588"/>
                  </a:lnTo>
                  <a:lnTo>
                    <a:pt x="1333" y="1588"/>
                  </a:lnTo>
                  <a:lnTo>
                    <a:pt x="1330" y="1588"/>
                  </a:lnTo>
                  <a:lnTo>
                    <a:pt x="1323" y="1588"/>
                  </a:lnTo>
                  <a:lnTo>
                    <a:pt x="1321" y="1588"/>
                  </a:lnTo>
                  <a:lnTo>
                    <a:pt x="1319" y="1591"/>
                  </a:lnTo>
                  <a:lnTo>
                    <a:pt x="1319" y="1591"/>
                  </a:lnTo>
                  <a:lnTo>
                    <a:pt x="1316" y="1591"/>
                  </a:lnTo>
                  <a:lnTo>
                    <a:pt x="1316" y="1588"/>
                  </a:lnTo>
                  <a:lnTo>
                    <a:pt x="1316" y="1588"/>
                  </a:lnTo>
                  <a:lnTo>
                    <a:pt x="1314" y="1588"/>
                  </a:lnTo>
                  <a:lnTo>
                    <a:pt x="1311" y="1588"/>
                  </a:lnTo>
                  <a:lnTo>
                    <a:pt x="1309" y="1588"/>
                  </a:lnTo>
                  <a:lnTo>
                    <a:pt x="1309" y="1588"/>
                  </a:lnTo>
                  <a:lnTo>
                    <a:pt x="1304" y="1586"/>
                  </a:lnTo>
                  <a:lnTo>
                    <a:pt x="1302" y="1584"/>
                  </a:lnTo>
                  <a:lnTo>
                    <a:pt x="1302" y="1584"/>
                  </a:lnTo>
                  <a:lnTo>
                    <a:pt x="1302" y="1584"/>
                  </a:lnTo>
                  <a:lnTo>
                    <a:pt x="1302" y="1581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4" y="1579"/>
                  </a:lnTo>
                  <a:lnTo>
                    <a:pt x="1304" y="1579"/>
                  </a:lnTo>
                  <a:lnTo>
                    <a:pt x="1304" y="1576"/>
                  </a:lnTo>
                  <a:lnTo>
                    <a:pt x="1304" y="1576"/>
                  </a:lnTo>
                  <a:lnTo>
                    <a:pt x="1302" y="1576"/>
                  </a:lnTo>
                  <a:lnTo>
                    <a:pt x="1300" y="1576"/>
                  </a:lnTo>
                  <a:lnTo>
                    <a:pt x="1297" y="1574"/>
                  </a:lnTo>
                  <a:lnTo>
                    <a:pt x="1295" y="1574"/>
                  </a:lnTo>
                  <a:lnTo>
                    <a:pt x="1295" y="1574"/>
                  </a:lnTo>
                  <a:lnTo>
                    <a:pt x="1293" y="1574"/>
                  </a:lnTo>
                  <a:lnTo>
                    <a:pt x="1293" y="1572"/>
                  </a:lnTo>
                  <a:lnTo>
                    <a:pt x="1293" y="1572"/>
                  </a:lnTo>
                  <a:lnTo>
                    <a:pt x="1290" y="1572"/>
                  </a:lnTo>
                  <a:lnTo>
                    <a:pt x="1290" y="1572"/>
                  </a:lnTo>
                  <a:lnTo>
                    <a:pt x="1290" y="1572"/>
                  </a:lnTo>
                  <a:lnTo>
                    <a:pt x="1290" y="1569"/>
                  </a:lnTo>
                  <a:lnTo>
                    <a:pt x="1290" y="1569"/>
                  </a:lnTo>
                  <a:lnTo>
                    <a:pt x="1288" y="1569"/>
                  </a:lnTo>
                  <a:lnTo>
                    <a:pt x="1285" y="1567"/>
                  </a:lnTo>
                  <a:lnTo>
                    <a:pt x="1285" y="1567"/>
                  </a:lnTo>
                  <a:lnTo>
                    <a:pt x="1283" y="1567"/>
                  </a:lnTo>
                  <a:lnTo>
                    <a:pt x="1283" y="1569"/>
                  </a:lnTo>
                  <a:lnTo>
                    <a:pt x="1283" y="1572"/>
                  </a:lnTo>
                  <a:lnTo>
                    <a:pt x="1283" y="1572"/>
                  </a:lnTo>
                  <a:lnTo>
                    <a:pt x="1283" y="1576"/>
                  </a:lnTo>
                  <a:lnTo>
                    <a:pt x="1281" y="1579"/>
                  </a:lnTo>
                  <a:lnTo>
                    <a:pt x="1281" y="1581"/>
                  </a:lnTo>
                  <a:lnTo>
                    <a:pt x="1281" y="1581"/>
                  </a:lnTo>
                  <a:lnTo>
                    <a:pt x="1281" y="1584"/>
                  </a:lnTo>
                  <a:lnTo>
                    <a:pt x="1281" y="1584"/>
                  </a:lnTo>
                  <a:lnTo>
                    <a:pt x="1283" y="1584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91"/>
                  </a:lnTo>
                  <a:lnTo>
                    <a:pt x="1283" y="1591"/>
                  </a:lnTo>
                  <a:lnTo>
                    <a:pt x="1281" y="1593"/>
                  </a:lnTo>
                  <a:lnTo>
                    <a:pt x="1281" y="1593"/>
                  </a:lnTo>
                  <a:lnTo>
                    <a:pt x="1278" y="1593"/>
                  </a:lnTo>
                  <a:lnTo>
                    <a:pt x="1276" y="1593"/>
                  </a:lnTo>
                  <a:lnTo>
                    <a:pt x="1276" y="1593"/>
                  </a:lnTo>
                  <a:lnTo>
                    <a:pt x="1276" y="1591"/>
                  </a:lnTo>
                  <a:lnTo>
                    <a:pt x="1276" y="1591"/>
                  </a:lnTo>
                  <a:lnTo>
                    <a:pt x="1276" y="1591"/>
                  </a:lnTo>
                  <a:lnTo>
                    <a:pt x="1271" y="1586"/>
                  </a:lnTo>
                  <a:lnTo>
                    <a:pt x="1271" y="1584"/>
                  </a:lnTo>
                  <a:lnTo>
                    <a:pt x="1271" y="1581"/>
                  </a:lnTo>
                  <a:lnTo>
                    <a:pt x="1271" y="1579"/>
                  </a:lnTo>
                  <a:lnTo>
                    <a:pt x="1271" y="1579"/>
                  </a:lnTo>
                  <a:lnTo>
                    <a:pt x="1271" y="1576"/>
                  </a:lnTo>
                  <a:lnTo>
                    <a:pt x="1269" y="1576"/>
                  </a:lnTo>
                  <a:lnTo>
                    <a:pt x="1266" y="1574"/>
                  </a:lnTo>
                  <a:lnTo>
                    <a:pt x="1264" y="1572"/>
                  </a:lnTo>
                  <a:lnTo>
                    <a:pt x="1259" y="1572"/>
                  </a:lnTo>
                  <a:lnTo>
                    <a:pt x="1259" y="1572"/>
                  </a:lnTo>
                  <a:lnTo>
                    <a:pt x="1257" y="1569"/>
                  </a:lnTo>
                  <a:lnTo>
                    <a:pt x="1257" y="1567"/>
                  </a:lnTo>
                  <a:lnTo>
                    <a:pt x="1257" y="1567"/>
                  </a:lnTo>
                  <a:lnTo>
                    <a:pt x="1259" y="1567"/>
                  </a:lnTo>
                  <a:lnTo>
                    <a:pt x="1262" y="1565"/>
                  </a:lnTo>
                  <a:lnTo>
                    <a:pt x="1264" y="1562"/>
                  </a:lnTo>
                  <a:lnTo>
                    <a:pt x="1264" y="1560"/>
                  </a:lnTo>
                  <a:lnTo>
                    <a:pt x="1264" y="1560"/>
                  </a:lnTo>
                  <a:lnTo>
                    <a:pt x="1262" y="1558"/>
                  </a:lnTo>
                  <a:lnTo>
                    <a:pt x="1257" y="1553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6"/>
                  </a:lnTo>
                  <a:lnTo>
                    <a:pt x="1255" y="1543"/>
                  </a:lnTo>
                  <a:lnTo>
                    <a:pt x="1250" y="1543"/>
                  </a:lnTo>
                  <a:lnTo>
                    <a:pt x="1248" y="1543"/>
                  </a:lnTo>
                  <a:lnTo>
                    <a:pt x="1248" y="1543"/>
                  </a:lnTo>
                  <a:lnTo>
                    <a:pt x="1248" y="1543"/>
                  </a:lnTo>
                  <a:lnTo>
                    <a:pt x="1248" y="1546"/>
                  </a:lnTo>
                  <a:lnTo>
                    <a:pt x="1248" y="1546"/>
                  </a:lnTo>
                  <a:lnTo>
                    <a:pt x="1245" y="1548"/>
                  </a:lnTo>
                  <a:lnTo>
                    <a:pt x="1245" y="1548"/>
                  </a:lnTo>
                  <a:lnTo>
                    <a:pt x="1243" y="1546"/>
                  </a:lnTo>
                  <a:lnTo>
                    <a:pt x="1243" y="1543"/>
                  </a:lnTo>
                  <a:lnTo>
                    <a:pt x="1243" y="1543"/>
                  </a:lnTo>
                  <a:lnTo>
                    <a:pt x="1243" y="1536"/>
                  </a:lnTo>
                  <a:lnTo>
                    <a:pt x="1240" y="1536"/>
                  </a:lnTo>
                  <a:lnTo>
                    <a:pt x="1240" y="1536"/>
                  </a:lnTo>
                  <a:lnTo>
                    <a:pt x="1238" y="1539"/>
                  </a:lnTo>
                  <a:lnTo>
                    <a:pt x="1233" y="1543"/>
                  </a:lnTo>
                  <a:lnTo>
                    <a:pt x="1229" y="1555"/>
                  </a:lnTo>
                  <a:lnTo>
                    <a:pt x="1226" y="1558"/>
                  </a:lnTo>
                  <a:lnTo>
                    <a:pt x="1226" y="1562"/>
                  </a:lnTo>
                  <a:lnTo>
                    <a:pt x="1229" y="1567"/>
                  </a:lnTo>
                  <a:lnTo>
                    <a:pt x="1229" y="1567"/>
                  </a:lnTo>
                  <a:lnTo>
                    <a:pt x="1226" y="1569"/>
                  </a:lnTo>
                  <a:lnTo>
                    <a:pt x="1226" y="1572"/>
                  </a:lnTo>
                  <a:lnTo>
                    <a:pt x="1226" y="1576"/>
                  </a:lnTo>
                  <a:lnTo>
                    <a:pt x="1229" y="1584"/>
                  </a:lnTo>
                  <a:lnTo>
                    <a:pt x="1229" y="1584"/>
                  </a:lnTo>
                  <a:lnTo>
                    <a:pt x="1229" y="1586"/>
                  </a:lnTo>
                  <a:lnTo>
                    <a:pt x="1229" y="1586"/>
                  </a:lnTo>
                  <a:lnTo>
                    <a:pt x="1229" y="1588"/>
                  </a:lnTo>
                  <a:lnTo>
                    <a:pt x="1229" y="1588"/>
                  </a:lnTo>
                  <a:lnTo>
                    <a:pt x="1229" y="1588"/>
                  </a:lnTo>
                  <a:lnTo>
                    <a:pt x="1231" y="1588"/>
                  </a:lnTo>
                  <a:lnTo>
                    <a:pt x="1231" y="1591"/>
                  </a:lnTo>
                  <a:lnTo>
                    <a:pt x="1231" y="1591"/>
                  </a:lnTo>
                  <a:lnTo>
                    <a:pt x="1229" y="1595"/>
                  </a:lnTo>
                  <a:lnTo>
                    <a:pt x="1229" y="1598"/>
                  </a:lnTo>
                  <a:lnTo>
                    <a:pt x="1229" y="1598"/>
                  </a:lnTo>
                  <a:lnTo>
                    <a:pt x="1231" y="1600"/>
                  </a:lnTo>
                  <a:lnTo>
                    <a:pt x="1231" y="1600"/>
                  </a:lnTo>
                  <a:lnTo>
                    <a:pt x="1231" y="1603"/>
                  </a:lnTo>
                  <a:lnTo>
                    <a:pt x="1231" y="1605"/>
                  </a:lnTo>
                  <a:lnTo>
                    <a:pt x="1233" y="1605"/>
                  </a:lnTo>
                  <a:lnTo>
                    <a:pt x="1233" y="1612"/>
                  </a:lnTo>
                  <a:lnTo>
                    <a:pt x="1233" y="1614"/>
                  </a:lnTo>
                  <a:lnTo>
                    <a:pt x="1233" y="1614"/>
                  </a:lnTo>
                  <a:lnTo>
                    <a:pt x="1233" y="1617"/>
                  </a:lnTo>
                  <a:lnTo>
                    <a:pt x="1233" y="1617"/>
                  </a:lnTo>
                  <a:lnTo>
                    <a:pt x="1233" y="1619"/>
                  </a:lnTo>
                  <a:lnTo>
                    <a:pt x="1233" y="1621"/>
                  </a:lnTo>
                  <a:lnTo>
                    <a:pt x="1233" y="1621"/>
                  </a:lnTo>
                  <a:lnTo>
                    <a:pt x="1233" y="1624"/>
                  </a:lnTo>
                  <a:lnTo>
                    <a:pt x="1233" y="1624"/>
                  </a:lnTo>
                  <a:lnTo>
                    <a:pt x="1236" y="1626"/>
                  </a:lnTo>
                  <a:lnTo>
                    <a:pt x="1236" y="1626"/>
                  </a:lnTo>
                  <a:lnTo>
                    <a:pt x="1236" y="1629"/>
                  </a:lnTo>
                  <a:lnTo>
                    <a:pt x="1236" y="1631"/>
                  </a:lnTo>
                  <a:lnTo>
                    <a:pt x="1236" y="1631"/>
                  </a:lnTo>
                  <a:lnTo>
                    <a:pt x="1236" y="1631"/>
                  </a:lnTo>
                  <a:lnTo>
                    <a:pt x="1236" y="1633"/>
                  </a:lnTo>
                  <a:lnTo>
                    <a:pt x="1238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8"/>
                  </a:lnTo>
                  <a:lnTo>
                    <a:pt x="1238" y="1638"/>
                  </a:lnTo>
                  <a:lnTo>
                    <a:pt x="1238" y="1638"/>
                  </a:lnTo>
                  <a:lnTo>
                    <a:pt x="1236" y="1638"/>
                  </a:lnTo>
                  <a:lnTo>
                    <a:pt x="1236" y="1638"/>
                  </a:lnTo>
                  <a:lnTo>
                    <a:pt x="1236" y="1640"/>
                  </a:lnTo>
                  <a:lnTo>
                    <a:pt x="1233" y="1655"/>
                  </a:lnTo>
                  <a:lnTo>
                    <a:pt x="1233" y="1657"/>
                  </a:lnTo>
                  <a:lnTo>
                    <a:pt x="1233" y="1659"/>
                  </a:lnTo>
                  <a:lnTo>
                    <a:pt x="1236" y="1662"/>
                  </a:lnTo>
                  <a:lnTo>
                    <a:pt x="1236" y="1664"/>
                  </a:lnTo>
                  <a:lnTo>
                    <a:pt x="1236" y="1669"/>
                  </a:lnTo>
                  <a:lnTo>
                    <a:pt x="1236" y="1671"/>
                  </a:lnTo>
                  <a:lnTo>
                    <a:pt x="1236" y="1674"/>
                  </a:lnTo>
                  <a:lnTo>
                    <a:pt x="1238" y="1674"/>
                  </a:lnTo>
                  <a:lnTo>
                    <a:pt x="1240" y="1676"/>
                  </a:lnTo>
                  <a:lnTo>
                    <a:pt x="1238" y="1676"/>
                  </a:lnTo>
                  <a:lnTo>
                    <a:pt x="1238" y="1678"/>
                  </a:lnTo>
                  <a:lnTo>
                    <a:pt x="1238" y="1678"/>
                  </a:lnTo>
                  <a:lnTo>
                    <a:pt x="1238" y="1681"/>
                  </a:lnTo>
                  <a:lnTo>
                    <a:pt x="1240" y="1681"/>
                  </a:lnTo>
                  <a:lnTo>
                    <a:pt x="1240" y="1681"/>
                  </a:lnTo>
                  <a:lnTo>
                    <a:pt x="1240" y="1683"/>
                  </a:lnTo>
                  <a:lnTo>
                    <a:pt x="1240" y="1683"/>
                  </a:lnTo>
                  <a:lnTo>
                    <a:pt x="1240" y="1685"/>
                  </a:lnTo>
                  <a:lnTo>
                    <a:pt x="1243" y="1685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90"/>
                  </a:lnTo>
                  <a:lnTo>
                    <a:pt x="1243" y="1690"/>
                  </a:lnTo>
                  <a:lnTo>
                    <a:pt x="1245" y="1692"/>
                  </a:lnTo>
                  <a:lnTo>
                    <a:pt x="1248" y="1692"/>
                  </a:lnTo>
                  <a:lnTo>
                    <a:pt x="1250" y="1695"/>
                  </a:lnTo>
                  <a:lnTo>
                    <a:pt x="1250" y="1695"/>
                  </a:lnTo>
                  <a:lnTo>
                    <a:pt x="1250" y="1697"/>
                  </a:lnTo>
                  <a:lnTo>
                    <a:pt x="1250" y="1700"/>
                  </a:lnTo>
                  <a:lnTo>
                    <a:pt x="1250" y="1700"/>
                  </a:lnTo>
                  <a:lnTo>
                    <a:pt x="1250" y="1702"/>
                  </a:lnTo>
                  <a:lnTo>
                    <a:pt x="1250" y="1704"/>
                  </a:lnTo>
                  <a:lnTo>
                    <a:pt x="1245" y="1704"/>
                  </a:lnTo>
                  <a:lnTo>
                    <a:pt x="1243" y="1707"/>
                  </a:lnTo>
                  <a:lnTo>
                    <a:pt x="1240" y="1709"/>
                  </a:lnTo>
                  <a:lnTo>
                    <a:pt x="1238" y="1711"/>
                  </a:lnTo>
                  <a:lnTo>
                    <a:pt x="1238" y="1714"/>
                  </a:lnTo>
                  <a:lnTo>
                    <a:pt x="1226" y="1721"/>
                  </a:lnTo>
                  <a:lnTo>
                    <a:pt x="1224" y="1723"/>
                  </a:lnTo>
                  <a:lnTo>
                    <a:pt x="1219" y="1740"/>
                  </a:lnTo>
                  <a:lnTo>
                    <a:pt x="1219" y="1745"/>
                  </a:lnTo>
                  <a:lnTo>
                    <a:pt x="1219" y="1747"/>
                  </a:lnTo>
                  <a:lnTo>
                    <a:pt x="1219" y="1749"/>
                  </a:lnTo>
                  <a:lnTo>
                    <a:pt x="1222" y="1754"/>
                  </a:lnTo>
                  <a:lnTo>
                    <a:pt x="1224" y="1754"/>
                  </a:lnTo>
                  <a:lnTo>
                    <a:pt x="1226" y="1754"/>
                  </a:lnTo>
                  <a:lnTo>
                    <a:pt x="1233" y="1754"/>
                  </a:lnTo>
                  <a:lnTo>
                    <a:pt x="1236" y="1752"/>
                  </a:lnTo>
                  <a:lnTo>
                    <a:pt x="1238" y="1749"/>
                  </a:lnTo>
                  <a:lnTo>
                    <a:pt x="1240" y="1745"/>
                  </a:lnTo>
                  <a:lnTo>
                    <a:pt x="1240" y="1742"/>
                  </a:lnTo>
                  <a:lnTo>
                    <a:pt x="1243" y="1742"/>
                  </a:lnTo>
                  <a:lnTo>
                    <a:pt x="1248" y="1740"/>
                  </a:lnTo>
                  <a:lnTo>
                    <a:pt x="1257" y="1742"/>
                  </a:lnTo>
                  <a:lnTo>
                    <a:pt x="1259" y="1740"/>
                  </a:lnTo>
                  <a:lnTo>
                    <a:pt x="1269" y="1735"/>
                  </a:lnTo>
                  <a:lnTo>
                    <a:pt x="1274" y="1733"/>
                  </a:lnTo>
                  <a:lnTo>
                    <a:pt x="1274" y="1733"/>
                  </a:lnTo>
                  <a:lnTo>
                    <a:pt x="1276" y="1730"/>
                  </a:lnTo>
                  <a:lnTo>
                    <a:pt x="1276" y="1726"/>
                  </a:lnTo>
                  <a:lnTo>
                    <a:pt x="1276" y="1726"/>
                  </a:lnTo>
                  <a:lnTo>
                    <a:pt x="1276" y="1728"/>
                  </a:lnTo>
                  <a:lnTo>
                    <a:pt x="1276" y="1730"/>
                  </a:lnTo>
                  <a:lnTo>
                    <a:pt x="1278" y="1730"/>
                  </a:lnTo>
                  <a:lnTo>
                    <a:pt x="1278" y="1733"/>
                  </a:lnTo>
                  <a:lnTo>
                    <a:pt x="1278" y="1733"/>
                  </a:lnTo>
                  <a:lnTo>
                    <a:pt x="1281" y="1733"/>
                  </a:lnTo>
                  <a:lnTo>
                    <a:pt x="1283" y="1733"/>
                  </a:lnTo>
                  <a:lnTo>
                    <a:pt x="1283" y="1735"/>
                  </a:lnTo>
                  <a:lnTo>
                    <a:pt x="1283" y="1737"/>
                  </a:lnTo>
                  <a:lnTo>
                    <a:pt x="1283" y="1737"/>
                  </a:lnTo>
                  <a:lnTo>
                    <a:pt x="1283" y="1740"/>
                  </a:lnTo>
                  <a:lnTo>
                    <a:pt x="1283" y="1740"/>
                  </a:lnTo>
                  <a:lnTo>
                    <a:pt x="1283" y="1742"/>
                  </a:lnTo>
                  <a:lnTo>
                    <a:pt x="1283" y="1742"/>
                  </a:lnTo>
                  <a:lnTo>
                    <a:pt x="1283" y="1742"/>
                  </a:lnTo>
                  <a:lnTo>
                    <a:pt x="1283" y="1745"/>
                  </a:lnTo>
                  <a:lnTo>
                    <a:pt x="1285" y="1747"/>
                  </a:lnTo>
                  <a:lnTo>
                    <a:pt x="1285" y="1747"/>
                  </a:lnTo>
                  <a:lnTo>
                    <a:pt x="1285" y="1747"/>
                  </a:lnTo>
                  <a:lnTo>
                    <a:pt x="1285" y="1749"/>
                  </a:lnTo>
                  <a:lnTo>
                    <a:pt x="1285" y="1752"/>
                  </a:lnTo>
                  <a:lnTo>
                    <a:pt x="1285" y="1754"/>
                  </a:lnTo>
                  <a:lnTo>
                    <a:pt x="1285" y="1754"/>
                  </a:lnTo>
                  <a:lnTo>
                    <a:pt x="1285" y="1756"/>
                  </a:lnTo>
                  <a:lnTo>
                    <a:pt x="1285" y="1761"/>
                  </a:lnTo>
                  <a:lnTo>
                    <a:pt x="1288" y="1761"/>
                  </a:lnTo>
                  <a:lnTo>
                    <a:pt x="1288" y="1763"/>
                  </a:lnTo>
                  <a:lnTo>
                    <a:pt x="1288" y="1768"/>
                  </a:lnTo>
                  <a:lnTo>
                    <a:pt x="1288" y="1768"/>
                  </a:lnTo>
                  <a:lnTo>
                    <a:pt x="1288" y="1771"/>
                  </a:lnTo>
                  <a:lnTo>
                    <a:pt x="1290" y="1771"/>
                  </a:lnTo>
                  <a:lnTo>
                    <a:pt x="1290" y="1773"/>
                  </a:lnTo>
                  <a:lnTo>
                    <a:pt x="1293" y="1775"/>
                  </a:lnTo>
                  <a:lnTo>
                    <a:pt x="1293" y="1778"/>
                  </a:lnTo>
                  <a:lnTo>
                    <a:pt x="1293" y="1778"/>
                  </a:lnTo>
                  <a:lnTo>
                    <a:pt x="1297" y="1780"/>
                  </a:lnTo>
                  <a:lnTo>
                    <a:pt x="1300" y="1780"/>
                  </a:lnTo>
                  <a:lnTo>
                    <a:pt x="1307" y="1780"/>
                  </a:lnTo>
                  <a:lnTo>
                    <a:pt x="1314" y="1775"/>
                  </a:lnTo>
                  <a:lnTo>
                    <a:pt x="1319" y="1771"/>
                  </a:lnTo>
                  <a:lnTo>
                    <a:pt x="1323" y="1763"/>
                  </a:lnTo>
                  <a:lnTo>
                    <a:pt x="1323" y="1763"/>
                  </a:lnTo>
                  <a:lnTo>
                    <a:pt x="1326" y="1761"/>
                  </a:lnTo>
                  <a:lnTo>
                    <a:pt x="1326" y="1759"/>
                  </a:lnTo>
                  <a:lnTo>
                    <a:pt x="1328" y="1759"/>
                  </a:lnTo>
                  <a:lnTo>
                    <a:pt x="1330" y="1756"/>
                  </a:lnTo>
                  <a:lnTo>
                    <a:pt x="1333" y="1752"/>
                  </a:lnTo>
                  <a:lnTo>
                    <a:pt x="1333" y="1749"/>
                  </a:lnTo>
                  <a:lnTo>
                    <a:pt x="1333" y="1749"/>
                  </a:lnTo>
                  <a:lnTo>
                    <a:pt x="1333" y="1742"/>
                  </a:lnTo>
                  <a:lnTo>
                    <a:pt x="1333" y="1742"/>
                  </a:lnTo>
                  <a:lnTo>
                    <a:pt x="1333" y="1737"/>
                  </a:lnTo>
                  <a:lnTo>
                    <a:pt x="1333" y="1735"/>
                  </a:lnTo>
                  <a:lnTo>
                    <a:pt x="1333" y="1735"/>
                  </a:lnTo>
                  <a:lnTo>
                    <a:pt x="1335" y="1733"/>
                  </a:lnTo>
                  <a:lnTo>
                    <a:pt x="1335" y="1730"/>
                  </a:lnTo>
                  <a:lnTo>
                    <a:pt x="1335" y="1730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7" y="1726"/>
                  </a:lnTo>
                  <a:lnTo>
                    <a:pt x="1337" y="1728"/>
                  </a:lnTo>
                  <a:lnTo>
                    <a:pt x="1340" y="1726"/>
                  </a:lnTo>
                  <a:lnTo>
                    <a:pt x="1342" y="1728"/>
                  </a:lnTo>
                  <a:lnTo>
                    <a:pt x="1345" y="1728"/>
                  </a:lnTo>
                  <a:lnTo>
                    <a:pt x="1345" y="1726"/>
                  </a:lnTo>
                  <a:lnTo>
                    <a:pt x="1345" y="1721"/>
                  </a:lnTo>
                  <a:lnTo>
                    <a:pt x="1347" y="1721"/>
                  </a:lnTo>
                  <a:lnTo>
                    <a:pt x="1347" y="1719"/>
                  </a:lnTo>
                  <a:lnTo>
                    <a:pt x="1349" y="1719"/>
                  </a:lnTo>
                  <a:lnTo>
                    <a:pt x="1349" y="1719"/>
                  </a:lnTo>
                  <a:lnTo>
                    <a:pt x="1349" y="1716"/>
                  </a:lnTo>
                  <a:lnTo>
                    <a:pt x="1349" y="1716"/>
                  </a:lnTo>
                  <a:lnTo>
                    <a:pt x="1352" y="1711"/>
                  </a:lnTo>
                  <a:lnTo>
                    <a:pt x="1354" y="1709"/>
                  </a:lnTo>
                  <a:lnTo>
                    <a:pt x="1354" y="1709"/>
                  </a:lnTo>
                  <a:lnTo>
                    <a:pt x="1356" y="1709"/>
                  </a:lnTo>
                  <a:lnTo>
                    <a:pt x="1356" y="1709"/>
                  </a:lnTo>
                  <a:lnTo>
                    <a:pt x="1359" y="1709"/>
                  </a:lnTo>
                  <a:lnTo>
                    <a:pt x="1359" y="1709"/>
                  </a:lnTo>
                  <a:lnTo>
                    <a:pt x="1359" y="1709"/>
                  </a:lnTo>
                  <a:lnTo>
                    <a:pt x="1359" y="1707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6" y="1702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7"/>
                  </a:lnTo>
                  <a:lnTo>
                    <a:pt x="1356" y="1697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4" y="1695"/>
                  </a:lnTo>
                  <a:lnTo>
                    <a:pt x="1354" y="1695"/>
                  </a:lnTo>
                  <a:lnTo>
                    <a:pt x="1354" y="1692"/>
                  </a:lnTo>
                  <a:lnTo>
                    <a:pt x="1354" y="1692"/>
                  </a:lnTo>
                  <a:lnTo>
                    <a:pt x="1352" y="1690"/>
                  </a:lnTo>
                  <a:lnTo>
                    <a:pt x="1352" y="1690"/>
                  </a:lnTo>
                  <a:lnTo>
                    <a:pt x="1352" y="1688"/>
                  </a:lnTo>
                  <a:lnTo>
                    <a:pt x="1352" y="1685"/>
                  </a:lnTo>
                  <a:lnTo>
                    <a:pt x="1352" y="1685"/>
                  </a:lnTo>
                  <a:lnTo>
                    <a:pt x="1352" y="1685"/>
                  </a:lnTo>
                  <a:lnTo>
                    <a:pt x="1354" y="1685"/>
                  </a:lnTo>
                  <a:lnTo>
                    <a:pt x="1354" y="1683"/>
                  </a:lnTo>
                  <a:lnTo>
                    <a:pt x="1354" y="1683"/>
                  </a:lnTo>
                  <a:lnTo>
                    <a:pt x="1354" y="1681"/>
                  </a:lnTo>
                  <a:lnTo>
                    <a:pt x="1354" y="1678"/>
                  </a:lnTo>
                  <a:lnTo>
                    <a:pt x="1354" y="1678"/>
                  </a:lnTo>
                  <a:lnTo>
                    <a:pt x="1356" y="1676"/>
                  </a:lnTo>
                  <a:lnTo>
                    <a:pt x="1356" y="1676"/>
                  </a:lnTo>
                  <a:lnTo>
                    <a:pt x="1359" y="1676"/>
                  </a:lnTo>
                  <a:lnTo>
                    <a:pt x="1359" y="1678"/>
                  </a:lnTo>
                  <a:lnTo>
                    <a:pt x="1359" y="1678"/>
                  </a:lnTo>
                  <a:lnTo>
                    <a:pt x="1359" y="1678"/>
                  </a:lnTo>
                  <a:lnTo>
                    <a:pt x="1361" y="1678"/>
                  </a:lnTo>
                  <a:lnTo>
                    <a:pt x="1361" y="1676"/>
                  </a:lnTo>
                  <a:lnTo>
                    <a:pt x="1361" y="1676"/>
                  </a:lnTo>
                  <a:lnTo>
                    <a:pt x="1364" y="1674"/>
                  </a:lnTo>
                  <a:lnTo>
                    <a:pt x="1364" y="1674"/>
                  </a:lnTo>
                  <a:lnTo>
                    <a:pt x="1366" y="1674"/>
                  </a:lnTo>
                  <a:lnTo>
                    <a:pt x="1366" y="1676"/>
                  </a:lnTo>
                  <a:lnTo>
                    <a:pt x="1368" y="1674"/>
                  </a:lnTo>
                  <a:lnTo>
                    <a:pt x="1368" y="1671"/>
                  </a:lnTo>
                  <a:lnTo>
                    <a:pt x="1368" y="1669"/>
                  </a:lnTo>
                  <a:lnTo>
                    <a:pt x="1368" y="1669"/>
                  </a:lnTo>
                  <a:lnTo>
                    <a:pt x="1371" y="1669"/>
                  </a:lnTo>
                  <a:lnTo>
                    <a:pt x="1373" y="1666"/>
                  </a:lnTo>
                  <a:lnTo>
                    <a:pt x="1373" y="1666"/>
                  </a:lnTo>
                  <a:lnTo>
                    <a:pt x="1375" y="1669"/>
                  </a:lnTo>
                  <a:lnTo>
                    <a:pt x="1375" y="1671"/>
                  </a:lnTo>
                  <a:lnTo>
                    <a:pt x="1375" y="1671"/>
                  </a:lnTo>
                  <a:lnTo>
                    <a:pt x="1375" y="1671"/>
                  </a:lnTo>
                  <a:lnTo>
                    <a:pt x="1375" y="1674"/>
                  </a:lnTo>
                  <a:lnTo>
                    <a:pt x="1375" y="1678"/>
                  </a:lnTo>
                  <a:lnTo>
                    <a:pt x="1373" y="1681"/>
                  </a:lnTo>
                  <a:lnTo>
                    <a:pt x="1373" y="1683"/>
                  </a:lnTo>
                  <a:lnTo>
                    <a:pt x="1373" y="1683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5" y="1688"/>
                  </a:lnTo>
                  <a:lnTo>
                    <a:pt x="1375" y="1688"/>
                  </a:lnTo>
                  <a:lnTo>
                    <a:pt x="1378" y="1688"/>
                  </a:lnTo>
                  <a:lnTo>
                    <a:pt x="1378" y="1685"/>
                  </a:lnTo>
                  <a:lnTo>
                    <a:pt x="1380" y="1685"/>
                  </a:lnTo>
                  <a:lnTo>
                    <a:pt x="1382" y="1683"/>
                  </a:lnTo>
                  <a:lnTo>
                    <a:pt x="1385" y="1683"/>
                  </a:lnTo>
                  <a:lnTo>
                    <a:pt x="1390" y="1683"/>
                  </a:lnTo>
                  <a:lnTo>
                    <a:pt x="1397" y="1681"/>
                  </a:lnTo>
                  <a:lnTo>
                    <a:pt x="1397" y="1681"/>
                  </a:lnTo>
                  <a:lnTo>
                    <a:pt x="1399" y="1683"/>
                  </a:lnTo>
                  <a:lnTo>
                    <a:pt x="1399" y="1683"/>
                  </a:lnTo>
                  <a:lnTo>
                    <a:pt x="1399" y="1683"/>
                  </a:lnTo>
                  <a:lnTo>
                    <a:pt x="1404" y="1685"/>
                  </a:lnTo>
                  <a:lnTo>
                    <a:pt x="1404" y="1685"/>
                  </a:lnTo>
                  <a:lnTo>
                    <a:pt x="1406" y="1685"/>
                  </a:lnTo>
                  <a:lnTo>
                    <a:pt x="1406" y="1688"/>
                  </a:lnTo>
                  <a:lnTo>
                    <a:pt x="1406" y="1688"/>
                  </a:lnTo>
                  <a:lnTo>
                    <a:pt x="1406" y="1690"/>
                  </a:lnTo>
                  <a:lnTo>
                    <a:pt x="1406" y="1690"/>
                  </a:lnTo>
                  <a:lnTo>
                    <a:pt x="1406" y="1690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4" y="1692"/>
                  </a:lnTo>
                  <a:lnTo>
                    <a:pt x="1404" y="1695"/>
                  </a:lnTo>
                  <a:lnTo>
                    <a:pt x="1404" y="1695"/>
                  </a:lnTo>
                  <a:lnTo>
                    <a:pt x="1401" y="1697"/>
                  </a:lnTo>
                  <a:lnTo>
                    <a:pt x="1401" y="1697"/>
                  </a:lnTo>
                  <a:lnTo>
                    <a:pt x="1401" y="1697"/>
                  </a:lnTo>
                  <a:lnTo>
                    <a:pt x="1401" y="1700"/>
                  </a:lnTo>
                  <a:lnTo>
                    <a:pt x="1401" y="1702"/>
                  </a:lnTo>
                  <a:lnTo>
                    <a:pt x="1401" y="1702"/>
                  </a:lnTo>
                  <a:lnTo>
                    <a:pt x="1404" y="1704"/>
                  </a:lnTo>
                  <a:lnTo>
                    <a:pt x="1404" y="1704"/>
                  </a:lnTo>
                  <a:lnTo>
                    <a:pt x="1404" y="1704"/>
                  </a:lnTo>
                  <a:lnTo>
                    <a:pt x="1406" y="1707"/>
                  </a:lnTo>
                  <a:lnTo>
                    <a:pt x="1406" y="1707"/>
                  </a:lnTo>
                  <a:lnTo>
                    <a:pt x="1411" y="1707"/>
                  </a:lnTo>
                  <a:lnTo>
                    <a:pt x="1413" y="1707"/>
                  </a:lnTo>
                  <a:lnTo>
                    <a:pt x="1413" y="1704"/>
                  </a:lnTo>
                  <a:lnTo>
                    <a:pt x="1416" y="1707"/>
                  </a:lnTo>
                  <a:lnTo>
                    <a:pt x="1413" y="1704"/>
                  </a:lnTo>
                  <a:lnTo>
                    <a:pt x="1416" y="1704"/>
                  </a:lnTo>
                  <a:lnTo>
                    <a:pt x="1420" y="1702"/>
                  </a:lnTo>
                  <a:lnTo>
                    <a:pt x="1423" y="1702"/>
                  </a:lnTo>
                  <a:lnTo>
                    <a:pt x="1425" y="1704"/>
                  </a:lnTo>
                  <a:lnTo>
                    <a:pt x="1427" y="1704"/>
                  </a:lnTo>
                  <a:lnTo>
                    <a:pt x="1430" y="1704"/>
                  </a:lnTo>
                  <a:lnTo>
                    <a:pt x="1430" y="1704"/>
                  </a:lnTo>
                  <a:lnTo>
                    <a:pt x="1430" y="1704"/>
                  </a:lnTo>
                  <a:lnTo>
                    <a:pt x="1432" y="1704"/>
                  </a:lnTo>
                  <a:lnTo>
                    <a:pt x="1432" y="1702"/>
                  </a:lnTo>
                  <a:lnTo>
                    <a:pt x="1435" y="1702"/>
                  </a:lnTo>
                  <a:lnTo>
                    <a:pt x="1437" y="1704"/>
                  </a:lnTo>
                  <a:lnTo>
                    <a:pt x="1437" y="1704"/>
                  </a:lnTo>
                  <a:lnTo>
                    <a:pt x="1439" y="1707"/>
                  </a:lnTo>
                  <a:lnTo>
                    <a:pt x="1439" y="1707"/>
                  </a:lnTo>
                  <a:lnTo>
                    <a:pt x="1442" y="1707"/>
                  </a:lnTo>
                  <a:lnTo>
                    <a:pt x="1444" y="1707"/>
                  </a:lnTo>
                  <a:lnTo>
                    <a:pt x="1446" y="1707"/>
                  </a:lnTo>
                  <a:lnTo>
                    <a:pt x="1449" y="1707"/>
                  </a:lnTo>
                  <a:lnTo>
                    <a:pt x="1458" y="1709"/>
                  </a:lnTo>
                  <a:lnTo>
                    <a:pt x="1463" y="1711"/>
                  </a:lnTo>
                  <a:lnTo>
                    <a:pt x="1468" y="1711"/>
                  </a:lnTo>
                  <a:lnTo>
                    <a:pt x="1470" y="1711"/>
                  </a:lnTo>
                  <a:lnTo>
                    <a:pt x="1470" y="1711"/>
                  </a:lnTo>
                  <a:lnTo>
                    <a:pt x="1470" y="1709"/>
                  </a:lnTo>
                  <a:lnTo>
                    <a:pt x="1470" y="1709"/>
                  </a:lnTo>
                  <a:lnTo>
                    <a:pt x="1470" y="1707"/>
                  </a:lnTo>
                  <a:lnTo>
                    <a:pt x="1470" y="1707"/>
                  </a:lnTo>
                  <a:lnTo>
                    <a:pt x="1470" y="1704"/>
                  </a:lnTo>
                  <a:lnTo>
                    <a:pt x="1470" y="1704"/>
                  </a:lnTo>
                  <a:lnTo>
                    <a:pt x="1470" y="1704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5" y="1702"/>
                  </a:lnTo>
                  <a:lnTo>
                    <a:pt x="1475" y="1702"/>
                  </a:lnTo>
                  <a:lnTo>
                    <a:pt x="1475" y="1700"/>
                  </a:lnTo>
                  <a:lnTo>
                    <a:pt x="1475" y="1700"/>
                  </a:lnTo>
                  <a:lnTo>
                    <a:pt x="1477" y="1697"/>
                  </a:lnTo>
                  <a:lnTo>
                    <a:pt x="1479" y="1692"/>
                  </a:lnTo>
                  <a:lnTo>
                    <a:pt x="1479" y="1692"/>
                  </a:lnTo>
                  <a:lnTo>
                    <a:pt x="1479" y="1690"/>
                  </a:lnTo>
                  <a:lnTo>
                    <a:pt x="1482" y="1690"/>
                  </a:lnTo>
                  <a:lnTo>
                    <a:pt x="1482" y="1688"/>
                  </a:lnTo>
                  <a:lnTo>
                    <a:pt x="1482" y="1688"/>
                  </a:lnTo>
                  <a:lnTo>
                    <a:pt x="1482" y="1688"/>
                  </a:lnTo>
                  <a:lnTo>
                    <a:pt x="1482" y="1685"/>
                  </a:lnTo>
                  <a:lnTo>
                    <a:pt x="1482" y="1683"/>
                  </a:lnTo>
                  <a:lnTo>
                    <a:pt x="1482" y="1683"/>
                  </a:lnTo>
                  <a:lnTo>
                    <a:pt x="1482" y="1683"/>
                  </a:lnTo>
                  <a:lnTo>
                    <a:pt x="1489" y="1678"/>
                  </a:lnTo>
                  <a:lnTo>
                    <a:pt x="1491" y="1678"/>
                  </a:lnTo>
                  <a:lnTo>
                    <a:pt x="1494" y="1678"/>
                  </a:lnTo>
                  <a:lnTo>
                    <a:pt x="1494" y="1676"/>
                  </a:lnTo>
                  <a:lnTo>
                    <a:pt x="1494" y="1676"/>
                  </a:lnTo>
                  <a:lnTo>
                    <a:pt x="1494" y="1676"/>
                  </a:lnTo>
                  <a:lnTo>
                    <a:pt x="1491" y="1674"/>
                  </a:lnTo>
                  <a:close/>
                  <a:moveTo>
                    <a:pt x="1025" y="1283"/>
                  </a:moveTo>
                  <a:lnTo>
                    <a:pt x="1025" y="1283"/>
                  </a:lnTo>
                  <a:lnTo>
                    <a:pt x="1025" y="1283"/>
                  </a:lnTo>
                  <a:lnTo>
                    <a:pt x="1025" y="1283"/>
                  </a:lnTo>
                  <a:lnTo>
                    <a:pt x="1023" y="1283"/>
                  </a:lnTo>
                  <a:lnTo>
                    <a:pt x="1023" y="1285"/>
                  </a:lnTo>
                  <a:lnTo>
                    <a:pt x="1023" y="1285"/>
                  </a:lnTo>
                  <a:lnTo>
                    <a:pt x="1023" y="1285"/>
                  </a:lnTo>
                  <a:lnTo>
                    <a:pt x="1023" y="1283"/>
                  </a:lnTo>
                  <a:lnTo>
                    <a:pt x="1023" y="1283"/>
                  </a:lnTo>
                  <a:lnTo>
                    <a:pt x="1020" y="1283"/>
                  </a:lnTo>
                  <a:lnTo>
                    <a:pt x="1020" y="1283"/>
                  </a:lnTo>
                  <a:lnTo>
                    <a:pt x="1020" y="1285"/>
                  </a:lnTo>
                  <a:lnTo>
                    <a:pt x="1023" y="1288"/>
                  </a:lnTo>
                  <a:lnTo>
                    <a:pt x="1023" y="1288"/>
                  </a:lnTo>
                  <a:lnTo>
                    <a:pt x="1023" y="1290"/>
                  </a:lnTo>
                  <a:lnTo>
                    <a:pt x="1025" y="1290"/>
                  </a:lnTo>
                  <a:lnTo>
                    <a:pt x="1025" y="1288"/>
                  </a:lnTo>
                  <a:lnTo>
                    <a:pt x="1025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5" y="1288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3"/>
                  </a:lnTo>
                  <a:lnTo>
                    <a:pt x="1025" y="1283"/>
                  </a:lnTo>
                  <a:lnTo>
                    <a:pt x="1025" y="1283"/>
                  </a:lnTo>
                  <a:close/>
                  <a:moveTo>
                    <a:pt x="216" y="1368"/>
                  </a:moveTo>
                  <a:lnTo>
                    <a:pt x="213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8"/>
                  </a:lnTo>
                  <a:lnTo>
                    <a:pt x="211" y="1368"/>
                  </a:lnTo>
                  <a:lnTo>
                    <a:pt x="221" y="1371"/>
                  </a:lnTo>
                  <a:lnTo>
                    <a:pt x="221" y="1371"/>
                  </a:lnTo>
                  <a:lnTo>
                    <a:pt x="221" y="1371"/>
                  </a:lnTo>
                  <a:lnTo>
                    <a:pt x="223" y="1371"/>
                  </a:lnTo>
                  <a:lnTo>
                    <a:pt x="221" y="1368"/>
                  </a:lnTo>
                  <a:lnTo>
                    <a:pt x="218" y="1368"/>
                  </a:lnTo>
                  <a:lnTo>
                    <a:pt x="216" y="1368"/>
                  </a:lnTo>
                  <a:close/>
                  <a:moveTo>
                    <a:pt x="405" y="1430"/>
                  </a:moveTo>
                  <a:lnTo>
                    <a:pt x="405" y="1430"/>
                  </a:lnTo>
                  <a:lnTo>
                    <a:pt x="403" y="1430"/>
                  </a:lnTo>
                  <a:lnTo>
                    <a:pt x="405" y="1432"/>
                  </a:lnTo>
                  <a:lnTo>
                    <a:pt x="405" y="1434"/>
                  </a:lnTo>
                  <a:lnTo>
                    <a:pt x="405" y="1434"/>
                  </a:lnTo>
                  <a:lnTo>
                    <a:pt x="407" y="1437"/>
                  </a:lnTo>
                  <a:lnTo>
                    <a:pt x="410" y="1434"/>
                  </a:lnTo>
                  <a:lnTo>
                    <a:pt x="410" y="1434"/>
                  </a:lnTo>
                  <a:lnTo>
                    <a:pt x="410" y="1432"/>
                  </a:lnTo>
                  <a:lnTo>
                    <a:pt x="410" y="1432"/>
                  </a:lnTo>
                  <a:lnTo>
                    <a:pt x="410" y="1430"/>
                  </a:lnTo>
                  <a:lnTo>
                    <a:pt x="412" y="1430"/>
                  </a:lnTo>
                  <a:lnTo>
                    <a:pt x="412" y="1430"/>
                  </a:lnTo>
                  <a:lnTo>
                    <a:pt x="412" y="1427"/>
                  </a:lnTo>
                  <a:lnTo>
                    <a:pt x="412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30"/>
                  </a:lnTo>
                  <a:lnTo>
                    <a:pt x="407" y="1427"/>
                  </a:lnTo>
                  <a:lnTo>
                    <a:pt x="407" y="1427"/>
                  </a:lnTo>
                  <a:lnTo>
                    <a:pt x="405" y="1425"/>
                  </a:lnTo>
                  <a:lnTo>
                    <a:pt x="405" y="1427"/>
                  </a:lnTo>
                  <a:lnTo>
                    <a:pt x="405" y="1427"/>
                  </a:lnTo>
                  <a:lnTo>
                    <a:pt x="405" y="1427"/>
                  </a:lnTo>
                  <a:lnTo>
                    <a:pt x="405" y="1430"/>
                  </a:lnTo>
                  <a:lnTo>
                    <a:pt x="405" y="1430"/>
                  </a:lnTo>
                  <a:close/>
                  <a:moveTo>
                    <a:pt x="1018" y="1884"/>
                  </a:moveTo>
                  <a:lnTo>
                    <a:pt x="1018" y="1887"/>
                  </a:lnTo>
                  <a:lnTo>
                    <a:pt x="1018" y="1887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8" y="1889"/>
                  </a:lnTo>
                  <a:lnTo>
                    <a:pt x="1023" y="1889"/>
                  </a:lnTo>
                  <a:lnTo>
                    <a:pt x="1023" y="1889"/>
                  </a:lnTo>
                  <a:lnTo>
                    <a:pt x="1023" y="1889"/>
                  </a:lnTo>
                  <a:lnTo>
                    <a:pt x="1023" y="1887"/>
                  </a:lnTo>
                  <a:lnTo>
                    <a:pt x="1023" y="1887"/>
                  </a:lnTo>
                  <a:lnTo>
                    <a:pt x="1023" y="1887"/>
                  </a:lnTo>
                  <a:lnTo>
                    <a:pt x="1020" y="1887"/>
                  </a:lnTo>
                  <a:lnTo>
                    <a:pt x="1018" y="1884"/>
                  </a:lnTo>
                  <a:close/>
                  <a:moveTo>
                    <a:pt x="417" y="1432"/>
                  </a:moveTo>
                  <a:lnTo>
                    <a:pt x="417" y="1432"/>
                  </a:lnTo>
                  <a:lnTo>
                    <a:pt x="417" y="1434"/>
                  </a:lnTo>
                  <a:lnTo>
                    <a:pt x="417" y="1434"/>
                  </a:lnTo>
                  <a:lnTo>
                    <a:pt x="417" y="1437"/>
                  </a:lnTo>
                  <a:lnTo>
                    <a:pt x="417" y="1437"/>
                  </a:lnTo>
                  <a:lnTo>
                    <a:pt x="419" y="1437"/>
                  </a:lnTo>
                  <a:lnTo>
                    <a:pt x="419" y="1434"/>
                  </a:lnTo>
                  <a:lnTo>
                    <a:pt x="419" y="1434"/>
                  </a:lnTo>
                  <a:lnTo>
                    <a:pt x="419" y="1434"/>
                  </a:lnTo>
                  <a:lnTo>
                    <a:pt x="419" y="1432"/>
                  </a:lnTo>
                  <a:lnTo>
                    <a:pt x="419" y="1432"/>
                  </a:lnTo>
                  <a:lnTo>
                    <a:pt x="419" y="1432"/>
                  </a:lnTo>
                  <a:lnTo>
                    <a:pt x="419" y="1430"/>
                  </a:lnTo>
                  <a:lnTo>
                    <a:pt x="419" y="1430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4" y="1432"/>
                  </a:lnTo>
                  <a:lnTo>
                    <a:pt x="424" y="1432"/>
                  </a:lnTo>
                  <a:lnTo>
                    <a:pt x="424" y="1430"/>
                  </a:lnTo>
                  <a:lnTo>
                    <a:pt x="424" y="1430"/>
                  </a:lnTo>
                  <a:lnTo>
                    <a:pt x="424" y="1427"/>
                  </a:lnTo>
                  <a:lnTo>
                    <a:pt x="424" y="1427"/>
                  </a:lnTo>
                  <a:lnTo>
                    <a:pt x="424" y="1427"/>
                  </a:lnTo>
                  <a:lnTo>
                    <a:pt x="424" y="1425"/>
                  </a:lnTo>
                  <a:lnTo>
                    <a:pt x="424" y="1423"/>
                  </a:lnTo>
                  <a:lnTo>
                    <a:pt x="422" y="1420"/>
                  </a:lnTo>
                  <a:lnTo>
                    <a:pt x="422" y="1420"/>
                  </a:lnTo>
                  <a:lnTo>
                    <a:pt x="419" y="1418"/>
                  </a:lnTo>
                  <a:lnTo>
                    <a:pt x="419" y="1418"/>
                  </a:lnTo>
                  <a:lnTo>
                    <a:pt x="419" y="1420"/>
                  </a:lnTo>
                  <a:lnTo>
                    <a:pt x="417" y="1420"/>
                  </a:lnTo>
                  <a:lnTo>
                    <a:pt x="417" y="1423"/>
                  </a:lnTo>
                  <a:lnTo>
                    <a:pt x="417" y="1425"/>
                  </a:lnTo>
                  <a:lnTo>
                    <a:pt x="417" y="1425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19" y="1427"/>
                  </a:lnTo>
                  <a:lnTo>
                    <a:pt x="419" y="1430"/>
                  </a:lnTo>
                  <a:lnTo>
                    <a:pt x="417" y="1430"/>
                  </a:lnTo>
                  <a:lnTo>
                    <a:pt x="417" y="1430"/>
                  </a:lnTo>
                  <a:lnTo>
                    <a:pt x="417" y="1432"/>
                  </a:lnTo>
                  <a:lnTo>
                    <a:pt x="417" y="1432"/>
                  </a:lnTo>
                  <a:close/>
                  <a:moveTo>
                    <a:pt x="985" y="1756"/>
                  </a:moveTo>
                  <a:lnTo>
                    <a:pt x="980" y="1756"/>
                  </a:lnTo>
                  <a:lnTo>
                    <a:pt x="980" y="1756"/>
                  </a:lnTo>
                  <a:lnTo>
                    <a:pt x="983" y="1759"/>
                  </a:lnTo>
                  <a:lnTo>
                    <a:pt x="985" y="1759"/>
                  </a:lnTo>
                  <a:lnTo>
                    <a:pt x="985" y="1759"/>
                  </a:lnTo>
                  <a:lnTo>
                    <a:pt x="985" y="1756"/>
                  </a:lnTo>
                  <a:lnTo>
                    <a:pt x="985" y="1756"/>
                  </a:lnTo>
                  <a:lnTo>
                    <a:pt x="985" y="1756"/>
                  </a:lnTo>
                  <a:close/>
                  <a:moveTo>
                    <a:pt x="417" y="1399"/>
                  </a:moveTo>
                  <a:lnTo>
                    <a:pt x="419" y="1399"/>
                  </a:lnTo>
                  <a:lnTo>
                    <a:pt x="422" y="1401"/>
                  </a:lnTo>
                  <a:lnTo>
                    <a:pt x="422" y="1399"/>
                  </a:lnTo>
                  <a:lnTo>
                    <a:pt x="424" y="1399"/>
                  </a:lnTo>
                  <a:lnTo>
                    <a:pt x="424" y="1397"/>
                  </a:lnTo>
                  <a:lnTo>
                    <a:pt x="424" y="1394"/>
                  </a:lnTo>
                  <a:lnTo>
                    <a:pt x="424" y="1392"/>
                  </a:lnTo>
                  <a:lnTo>
                    <a:pt x="422" y="1392"/>
                  </a:lnTo>
                  <a:lnTo>
                    <a:pt x="419" y="1394"/>
                  </a:lnTo>
                  <a:lnTo>
                    <a:pt x="419" y="1394"/>
                  </a:lnTo>
                  <a:lnTo>
                    <a:pt x="419" y="1394"/>
                  </a:lnTo>
                  <a:lnTo>
                    <a:pt x="417" y="1397"/>
                  </a:lnTo>
                  <a:lnTo>
                    <a:pt x="417" y="1397"/>
                  </a:lnTo>
                  <a:lnTo>
                    <a:pt x="417" y="1397"/>
                  </a:lnTo>
                  <a:lnTo>
                    <a:pt x="417" y="1399"/>
                  </a:lnTo>
                  <a:lnTo>
                    <a:pt x="417" y="1399"/>
                  </a:lnTo>
                  <a:lnTo>
                    <a:pt x="417" y="1399"/>
                  </a:lnTo>
                  <a:lnTo>
                    <a:pt x="417" y="1399"/>
                  </a:lnTo>
                  <a:close/>
                  <a:moveTo>
                    <a:pt x="1082" y="1787"/>
                  </a:moveTo>
                  <a:lnTo>
                    <a:pt x="1082" y="1787"/>
                  </a:lnTo>
                  <a:lnTo>
                    <a:pt x="1084" y="1787"/>
                  </a:lnTo>
                  <a:lnTo>
                    <a:pt x="1084" y="1787"/>
                  </a:lnTo>
                  <a:lnTo>
                    <a:pt x="1087" y="1785"/>
                  </a:lnTo>
                  <a:lnTo>
                    <a:pt x="1084" y="1785"/>
                  </a:lnTo>
                  <a:lnTo>
                    <a:pt x="1084" y="1785"/>
                  </a:lnTo>
                  <a:lnTo>
                    <a:pt x="1084" y="1785"/>
                  </a:lnTo>
                  <a:lnTo>
                    <a:pt x="1084" y="1782"/>
                  </a:lnTo>
                  <a:lnTo>
                    <a:pt x="1084" y="1782"/>
                  </a:lnTo>
                  <a:lnTo>
                    <a:pt x="1080" y="1782"/>
                  </a:lnTo>
                  <a:lnTo>
                    <a:pt x="1080" y="1782"/>
                  </a:lnTo>
                  <a:lnTo>
                    <a:pt x="1080" y="1785"/>
                  </a:lnTo>
                  <a:lnTo>
                    <a:pt x="1082" y="1787"/>
                  </a:lnTo>
                  <a:close/>
                  <a:moveTo>
                    <a:pt x="1054" y="1778"/>
                  </a:moveTo>
                  <a:lnTo>
                    <a:pt x="1051" y="1778"/>
                  </a:lnTo>
                  <a:lnTo>
                    <a:pt x="1049" y="1775"/>
                  </a:lnTo>
                  <a:lnTo>
                    <a:pt x="1049" y="1775"/>
                  </a:lnTo>
                  <a:lnTo>
                    <a:pt x="1046" y="1775"/>
                  </a:lnTo>
                  <a:lnTo>
                    <a:pt x="1046" y="1775"/>
                  </a:lnTo>
                  <a:lnTo>
                    <a:pt x="1046" y="1775"/>
                  </a:lnTo>
                  <a:lnTo>
                    <a:pt x="1046" y="1778"/>
                  </a:lnTo>
                  <a:lnTo>
                    <a:pt x="1046" y="1778"/>
                  </a:lnTo>
                  <a:lnTo>
                    <a:pt x="1049" y="1778"/>
                  </a:lnTo>
                  <a:lnTo>
                    <a:pt x="1049" y="1778"/>
                  </a:lnTo>
                  <a:lnTo>
                    <a:pt x="1049" y="1778"/>
                  </a:lnTo>
                  <a:lnTo>
                    <a:pt x="1049" y="1780"/>
                  </a:lnTo>
                  <a:lnTo>
                    <a:pt x="1049" y="1780"/>
                  </a:lnTo>
                  <a:lnTo>
                    <a:pt x="1049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6" y="1778"/>
                  </a:lnTo>
                  <a:lnTo>
                    <a:pt x="1054" y="1778"/>
                  </a:lnTo>
                  <a:close/>
                  <a:moveTo>
                    <a:pt x="417" y="1491"/>
                  </a:moveTo>
                  <a:lnTo>
                    <a:pt x="419" y="1489"/>
                  </a:lnTo>
                  <a:lnTo>
                    <a:pt x="419" y="1487"/>
                  </a:lnTo>
                  <a:lnTo>
                    <a:pt x="422" y="1487"/>
                  </a:lnTo>
                  <a:lnTo>
                    <a:pt x="422" y="1482"/>
                  </a:lnTo>
                  <a:lnTo>
                    <a:pt x="422" y="1479"/>
                  </a:lnTo>
                  <a:lnTo>
                    <a:pt x="422" y="1477"/>
                  </a:lnTo>
                  <a:lnTo>
                    <a:pt x="422" y="1479"/>
                  </a:lnTo>
                  <a:lnTo>
                    <a:pt x="419" y="1482"/>
                  </a:lnTo>
                  <a:lnTo>
                    <a:pt x="419" y="1484"/>
                  </a:lnTo>
                  <a:lnTo>
                    <a:pt x="419" y="1487"/>
                  </a:lnTo>
                  <a:lnTo>
                    <a:pt x="417" y="1489"/>
                  </a:lnTo>
                  <a:lnTo>
                    <a:pt x="415" y="1491"/>
                  </a:lnTo>
                  <a:lnTo>
                    <a:pt x="417" y="1491"/>
                  </a:lnTo>
                  <a:lnTo>
                    <a:pt x="417" y="1491"/>
                  </a:lnTo>
                  <a:close/>
                  <a:moveTo>
                    <a:pt x="1018" y="1259"/>
                  </a:moveTo>
                  <a:lnTo>
                    <a:pt x="1018" y="1259"/>
                  </a:lnTo>
                  <a:lnTo>
                    <a:pt x="1018" y="1259"/>
                  </a:lnTo>
                  <a:lnTo>
                    <a:pt x="1018" y="1259"/>
                  </a:lnTo>
                  <a:lnTo>
                    <a:pt x="1018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9"/>
                  </a:lnTo>
                  <a:lnTo>
                    <a:pt x="1016" y="1259"/>
                  </a:lnTo>
                  <a:lnTo>
                    <a:pt x="1013" y="1259"/>
                  </a:lnTo>
                  <a:lnTo>
                    <a:pt x="1013" y="1259"/>
                  </a:lnTo>
                  <a:lnTo>
                    <a:pt x="1013" y="1262"/>
                  </a:lnTo>
                  <a:lnTo>
                    <a:pt x="1011" y="1264"/>
                  </a:lnTo>
                  <a:lnTo>
                    <a:pt x="1011" y="1264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3" y="1269"/>
                  </a:lnTo>
                  <a:lnTo>
                    <a:pt x="1013" y="1269"/>
                  </a:lnTo>
                  <a:lnTo>
                    <a:pt x="1013" y="1269"/>
                  </a:lnTo>
                  <a:lnTo>
                    <a:pt x="1016" y="1269"/>
                  </a:lnTo>
                  <a:lnTo>
                    <a:pt x="1016" y="1271"/>
                  </a:lnTo>
                  <a:lnTo>
                    <a:pt x="1016" y="1271"/>
                  </a:lnTo>
                  <a:lnTo>
                    <a:pt x="1016" y="1271"/>
                  </a:lnTo>
                  <a:lnTo>
                    <a:pt x="1018" y="1273"/>
                  </a:lnTo>
                  <a:lnTo>
                    <a:pt x="1018" y="1276"/>
                  </a:lnTo>
                  <a:lnTo>
                    <a:pt x="1018" y="1273"/>
                  </a:lnTo>
                  <a:lnTo>
                    <a:pt x="1018" y="1273"/>
                  </a:lnTo>
                  <a:lnTo>
                    <a:pt x="1018" y="1273"/>
                  </a:lnTo>
                  <a:lnTo>
                    <a:pt x="1020" y="1273"/>
                  </a:lnTo>
                  <a:lnTo>
                    <a:pt x="1020" y="1271"/>
                  </a:lnTo>
                  <a:lnTo>
                    <a:pt x="1020" y="1269"/>
                  </a:lnTo>
                  <a:lnTo>
                    <a:pt x="1020" y="1269"/>
                  </a:lnTo>
                  <a:lnTo>
                    <a:pt x="1020" y="1266"/>
                  </a:lnTo>
                  <a:lnTo>
                    <a:pt x="1020" y="1266"/>
                  </a:lnTo>
                  <a:lnTo>
                    <a:pt x="1023" y="1264"/>
                  </a:lnTo>
                  <a:lnTo>
                    <a:pt x="1023" y="1264"/>
                  </a:lnTo>
                  <a:lnTo>
                    <a:pt x="1023" y="1264"/>
                  </a:lnTo>
                  <a:lnTo>
                    <a:pt x="1023" y="1262"/>
                  </a:lnTo>
                  <a:lnTo>
                    <a:pt x="1023" y="1262"/>
                  </a:lnTo>
                  <a:lnTo>
                    <a:pt x="1020" y="1262"/>
                  </a:lnTo>
                  <a:lnTo>
                    <a:pt x="1020" y="1262"/>
                  </a:lnTo>
                  <a:lnTo>
                    <a:pt x="1020" y="1262"/>
                  </a:lnTo>
                  <a:lnTo>
                    <a:pt x="1020" y="1259"/>
                  </a:lnTo>
                  <a:lnTo>
                    <a:pt x="1020" y="1259"/>
                  </a:lnTo>
                  <a:lnTo>
                    <a:pt x="1020" y="1259"/>
                  </a:lnTo>
                  <a:lnTo>
                    <a:pt x="1020" y="1257"/>
                  </a:lnTo>
                  <a:lnTo>
                    <a:pt x="1020" y="1257"/>
                  </a:lnTo>
                  <a:lnTo>
                    <a:pt x="1020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9"/>
                  </a:lnTo>
                  <a:lnTo>
                    <a:pt x="1018" y="1259"/>
                  </a:lnTo>
                  <a:lnTo>
                    <a:pt x="1018" y="1262"/>
                  </a:lnTo>
                  <a:lnTo>
                    <a:pt x="1018" y="1262"/>
                  </a:lnTo>
                  <a:lnTo>
                    <a:pt x="1018" y="1262"/>
                  </a:lnTo>
                  <a:lnTo>
                    <a:pt x="1018" y="1259"/>
                  </a:lnTo>
                  <a:close/>
                  <a:moveTo>
                    <a:pt x="788" y="1434"/>
                  </a:moveTo>
                  <a:lnTo>
                    <a:pt x="788" y="1434"/>
                  </a:lnTo>
                  <a:lnTo>
                    <a:pt x="788" y="1437"/>
                  </a:lnTo>
                  <a:lnTo>
                    <a:pt x="788" y="1437"/>
                  </a:lnTo>
                  <a:lnTo>
                    <a:pt x="793" y="1437"/>
                  </a:lnTo>
                  <a:lnTo>
                    <a:pt x="796" y="1432"/>
                  </a:lnTo>
                  <a:lnTo>
                    <a:pt x="796" y="1432"/>
                  </a:lnTo>
                  <a:lnTo>
                    <a:pt x="796" y="1432"/>
                  </a:lnTo>
                  <a:lnTo>
                    <a:pt x="796" y="1430"/>
                  </a:lnTo>
                  <a:lnTo>
                    <a:pt x="796" y="1427"/>
                  </a:lnTo>
                  <a:lnTo>
                    <a:pt x="793" y="1427"/>
                  </a:lnTo>
                  <a:lnTo>
                    <a:pt x="793" y="1427"/>
                  </a:lnTo>
                  <a:lnTo>
                    <a:pt x="793" y="1427"/>
                  </a:lnTo>
                  <a:lnTo>
                    <a:pt x="793" y="1430"/>
                  </a:lnTo>
                  <a:lnTo>
                    <a:pt x="791" y="1430"/>
                  </a:lnTo>
                  <a:lnTo>
                    <a:pt x="788" y="1430"/>
                  </a:lnTo>
                  <a:lnTo>
                    <a:pt x="788" y="1432"/>
                  </a:lnTo>
                  <a:lnTo>
                    <a:pt x="788" y="1432"/>
                  </a:lnTo>
                  <a:lnTo>
                    <a:pt x="788" y="1432"/>
                  </a:lnTo>
                  <a:lnTo>
                    <a:pt x="788" y="1434"/>
                  </a:lnTo>
                  <a:lnTo>
                    <a:pt x="788" y="1434"/>
                  </a:lnTo>
                  <a:close/>
                  <a:moveTo>
                    <a:pt x="1070" y="1780"/>
                  </a:moveTo>
                  <a:lnTo>
                    <a:pt x="1072" y="1780"/>
                  </a:lnTo>
                  <a:lnTo>
                    <a:pt x="1075" y="1782"/>
                  </a:lnTo>
                  <a:lnTo>
                    <a:pt x="1077" y="1782"/>
                  </a:lnTo>
                  <a:lnTo>
                    <a:pt x="1077" y="1782"/>
                  </a:lnTo>
                  <a:lnTo>
                    <a:pt x="1080" y="1780"/>
                  </a:lnTo>
                  <a:lnTo>
                    <a:pt x="1080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0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80"/>
                  </a:lnTo>
                  <a:lnTo>
                    <a:pt x="1077" y="1780"/>
                  </a:lnTo>
                  <a:lnTo>
                    <a:pt x="1070" y="1778"/>
                  </a:lnTo>
                  <a:lnTo>
                    <a:pt x="1070" y="1780"/>
                  </a:lnTo>
                  <a:close/>
                  <a:moveTo>
                    <a:pt x="1009" y="1276"/>
                  </a:moveTo>
                  <a:lnTo>
                    <a:pt x="1009" y="1276"/>
                  </a:lnTo>
                  <a:lnTo>
                    <a:pt x="1009" y="1278"/>
                  </a:lnTo>
                  <a:lnTo>
                    <a:pt x="1009" y="1278"/>
                  </a:lnTo>
                  <a:lnTo>
                    <a:pt x="1009" y="1278"/>
                  </a:lnTo>
                  <a:lnTo>
                    <a:pt x="1011" y="1278"/>
                  </a:lnTo>
                  <a:lnTo>
                    <a:pt x="1011" y="1278"/>
                  </a:lnTo>
                  <a:lnTo>
                    <a:pt x="1011" y="1278"/>
                  </a:lnTo>
                  <a:lnTo>
                    <a:pt x="1013" y="1278"/>
                  </a:lnTo>
                  <a:lnTo>
                    <a:pt x="1013" y="1278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6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1"/>
                  </a:lnTo>
                  <a:lnTo>
                    <a:pt x="1013" y="1271"/>
                  </a:lnTo>
                  <a:lnTo>
                    <a:pt x="1011" y="1271"/>
                  </a:lnTo>
                  <a:lnTo>
                    <a:pt x="1011" y="1271"/>
                  </a:lnTo>
                  <a:lnTo>
                    <a:pt x="1011" y="1269"/>
                  </a:lnTo>
                  <a:lnTo>
                    <a:pt x="1011" y="1266"/>
                  </a:lnTo>
                  <a:lnTo>
                    <a:pt x="1009" y="1266"/>
                  </a:lnTo>
                  <a:lnTo>
                    <a:pt x="1009" y="1264"/>
                  </a:lnTo>
                  <a:lnTo>
                    <a:pt x="1006" y="1264"/>
                  </a:lnTo>
                  <a:lnTo>
                    <a:pt x="1006" y="1264"/>
                  </a:lnTo>
                  <a:lnTo>
                    <a:pt x="1004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9"/>
                  </a:lnTo>
                  <a:lnTo>
                    <a:pt x="1004" y="1273"/>
                  </a:lnTo>
                  <a:lnTo>
                    <a:pt x="1004" y="1271"/>
                  </a:lnTo>
                  <a:lnTo>
                    <a:pt x="1004" y="1271"/>
                  </a:lnTo>
                  <a:lnTo>
                    <a:pt x="1004" y="1266"/>
                  </a:lnTo>
                  <a:lnTo>
                    <a:pt x="1006" y="1266"/>
                  </a:lnTo>
                  <a:lnTo>
                    <a:pt x="1006" y="1266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71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9" y="1273"/>
                  </a:lnTo>
                  <a:lnTo>
                    <a:pt x="1006" y="1273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6" y="1278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9" y="1276"/>
                  </a:lnTo>
                  <a:lnTo>
                    <a:pt x="1009" y="1273"/>
                  </a:lnTo>
                  <a:lnTo>
                    <a:pt x="1009" y="1276"/>
                  </a:lnTo>
                  <a:lnTo>
                    <a:pt x="1009" y="1276"/>
                  </a:lnTo>
                  <a:lnTo>
                    <a:pt x="1009" y="1276"/>
                  </a:lnTo>
                  <a:close/>
                  <a:moveTo>
                    <a:pt x="415" y="1442"/>
                  </a:moveTo>
                  <a:lnTo>
                    <a:pt x="415" y="1442"/>
                  </a:lnTo>
                  <a:lnTo>
                    <a:pt x="415" y="1442"/>
                  </a:lnTo>
                  <a:lnTo>
                    <a:pt x="415" y="1444"/>
                  </a:lnTo>
                  <a:lnTo>
                    <a:pt x="417" y="1444"/>
                  </a:lnTo>
                  <a:lnTo>
                    <a:pt x="417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51"/>
                  </a:lnTo>
                  <a:lnTo>
                    <a:pt x="422" y="1451"/>
                  </a:lnTo>
                  <a:lnTo>
                    <a:pt x="422" y="1451"/>
                  </a:lnTo>
                  <a:lnTo>
                    <a:pt x="422" y="1449"/>
                  </a:lnTo>
                  <a:lnTo>
                    <a:pt x="422" y="1449"/>
                  </a:lnTo>
                  <a:lnTo>
                    <a:pt x="422" y="1446"/>
                  </a:lnTo>
                  <a:lnTo>
                    <a:pt x="422" y="1446"/>
                  </a:lnTo>
                  <a:lnTo>
                    <a:pt x="424" y="1444"/>
                  </a:lnTo>
                  <a:lnTo>
                    <a:pt x="424" y="1444"/>
                  </a:lnTo>
                  <a:lnTo>
                    <a:pt x="424" y="1442"/>
                  </a:lnTo>
                  <a:lnTo>
                    <a:pt x="424" y="1439"/>
                  </a:lnTo>
                  <a:lnTo>
                    <a:pt x="424" y="1437"/>
                  </a:lnTo>
                  <a:lnTo>
                    <a:pt x="424" y="1437"/>
                  </a:lnTo>
                  <a:lnTo>
                    <a:pt x="424" y="1437"/>
                  </a:lnTo>
                  <a:lnTo>
                    <a:pt x="422" y="1437"/>
                  </a:lnTo>
                  <a:lnTo>
                    <a:pt x="422" y="1437"/>
                  </a:lnTo>
                  <a:lnTo>
                    <a:pt x="422" y="1437"/>
                  </a:lnTo>
                  <a:lnTo>
                    <a:pt x="422" y="1439"/>
                  </a:lnTo>
                  <a:lnTo>
                    <a:pt x="419" y="1439"/>
                  </a:lnTo>
                  <a:lnTo>
                    <a:pt x="417" y="1442"/>
                  </a:lnTo>
                  <a:lnTo>
                    <a:pt x="419" y="1442"/>
                  </a:lnTo>
                  <a:lnTo>
                    <a:pt x="419" y="1442"/>
                  </a:lnTo>
                  <a:lnTo>
                    <a:pt x="419" y="1444"/>
                  </a:lnTo>
                  <a:lnTo>
                    <a:pt x="419" y="1444"/>
                  </a:lnTo>
                  <a:lnTo>
                    <a:pt x="419" y="1444"/>
                  </a:lnTo>
                  <a:lnTo>
                    <a:pt x="417" y="1442"/>
                  </a:lnTo>
                  <a:lnTo>
                    <a:pt x="417" y="1442"/>
                  </a:lnTo>
                  <a:lnTo>
                    <a:pt x="415" y="1442"/>
                  </a:lnTo>
                  <a:close/>
                  <a:moveTo>
                    <a:pt x="412" y="1487"/>
                  </a:moveTo>
                  <a:lnTo>
                    <a:pt x="415" y="1487"/>
                  </a:lnTo>
                  <a:lnTo>
                    <a:pt x="415" y="1487"/>
                  </a:lnTo>
                  <a:lnTo>
                    <a:pt x="415" y="1487"/>
                  </a:lnTo>
                  <a:lnTo>
                    <a:pt x="415" y="1487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7" y="1482"/>
                  </a:lnTo>
                  <a:lnTo>
                    <a:pt x="417" y="1482"/>
                  </a:lnTo>
                  <a:lnTo>
                    <a:pt x="415" y="1482"/>
                  </a:lnTo>
                  <a:lnTo>
                    <a:pt x="412" y="1479"/>
                  </a:lnTo>
                  <a:lnTo>
                    <a:pt x="412" y="1479"/>
                  </a:lnTo>
                  <a:lnTo>
                    <a:pt x="412" y="1477"/>
                  </a:lnTo>
                  <a:lnTo>
                    <a:pt x="412" y="1477"/>
                  </a:lnTo>
                  <a:lnTo>
                    <a:pt x="412" y="1475"/>
                  </a:lnTo>
                  <a:lnTo>
                    <a:pt x="412" y="1475"/>
                  </a:lnTo>
                  <a:lnTo>
                    <a:pt x="412" y="1477"/>
                  </a:lnTo>
                  <a:lnTo>
                    <a:pt x="412" y="1477"/>
                  </a:lnTo>
                  <a:lnTo>
                    <a:pt x="412" y="1479"/>
                  </a:lnTo>
                  <a:lnTo>
                    <a:pt x="412" y="1479"/>
                  </a:lnTo>
                  <a:lnTo>
                    <a:pt x="412" y="1484"/>
                  </a:lnTo>
                  <a:lnTo>
                    <a:pt x="412" y="1487"/>
                  </a:lnTo>
                  <a:lnTo>
                    <a:pt x="412" y="1487"/>
                  </a:lnTo>
                  <a:close/>
                  <a:moveTo>
                    <a:pt x="1101" y="1184"/>
                  </a:moveTo>
                  <a:lnTo>
                    <a:pt x="1101" y="1184"/>
                  </a:lnTo>
                  <a:lnTo>
                    <a:pt x="1098" y="1184"/>
                  </a:lnTo>
                  <a:lnTo>
                    <a:pt x="1098" y="1184"/>
                  </a:lnTo>
                  <a:lnTo>
                    <a:pt x="1098" y="1184"/>
                  </a:lnTo>
                  <a:lnTo>
                    <a:pt x="1098" y="1186"/>
                  </a:lnTo>
                  <a:lnTo>
                    <a:pt x="1101" y="1186"/>
                  </a:lnTo>
                  <a:lnTo>
                    <a:pt x="1101" y="1188"/>
                  </a:lnTo>
                  <a:lnTo>
                    <a:pt x="1101" y="1188"/>
                  </a:lnTo>
                  <a:lnTo>
                    <a:pt x="1101" y="1191"/>
                  </a:lnTo>
                  <a:lnTo>
                    <a:pt x="1101" y="1191"/>
                  </a:lnTo>
                  <a:lnTo>
                    <a:pt x="1103" y="1191"/>
                  </a:lnTo>
                  <a:lnTo>
                    <a:pt x="1103" y="1191"/>
                  </a:lnTo>
                  <a:lnTo>
                    <a:pt x="1106" y="1191"/>
                  </a:lnTo>
                  <a:lnTo>
                    <a:pt x="1108" y="1193"/>
                  </a:lnTo>
                  <a:lnTo>
                    <a:pt x="1108" y="1193"/>
                  </a:lnTo>
                  <a:lnTo>
                    <a:pt x="1110" y="1193"/>
                  </a:lnTo>
                  <a:lnTo>
                    <a:pt x="1110" y="1191"/>
                  </a:lnTo>
                  <a:lnTo>
                    <a:pt x="1110" y="1191"/>
                  </a:lnTo>
                  <a:lnTo>
                    <a:pt x="1115" y="1193"/>
                  </a:lnTo>
                  <a:lnTo>
                    <a:pt x="1120" y="1193"/>
                  </a:lnTo>
                  <a:lnTo>
                    <a:pt x="1127" y="1191"/>
                  </a:lnTo>
                  <a:lnTo>
                    <a:pt x="1127" y="1188"/>
                  </a:lnTo>
                  <a:lnTo>
                    <a:pt x="1127" y="1188"/>
                  </a:lnTo>
                  <a:lnTo>
                    <a:pt x="1127" y="1186"/>
                  </a:lnTo>
                  <a:lnTo>
                    <a:pt x="1127" y="1186"/>
                  </a:lnTo>
                  <a:lnTo>
                    <a:pt x="1127" y="1186"/>
                  </a:lnTo>
                  <a:lnTo>
                    <a:pt x="1125" y="1184"/>
                  </a:lnTo>
                  <a:lnTo>
                    <a:pt x="1125" y="1184"/>
                  </a:lnTo>
                  <a:lnTo>
                    <a:pt x="1125" y="1184"/>
                  </a:lnTo>
                  <a:lnTo>
                    <a:pt x="1122" y="1181"/>
                  </a:lnTo>
                  <a:lnTo>
                    <a:pt x="1122" y="1179"/>
                  </a:lnTo>
                  <a:lnTo>
                    <a:pt x="1120" y="1179"/>
                  </a:lnTo>
                  <a:lnTo>
                    <a:pt x="1115" y="1184"/>
                  </a:lnTo>
                  <a:lnTo>
                    <a:pt x="1108" y="1181"/>
                  </a:lnTo>
                  <a:lnTo>
                    <a:pt x="1106" y="1179"/>
                  </a:lnTo>
                  <a:lnTo>
                    <a:pt x="1106" y="1179"/>
                  </a:lnTo>
                  <a:lnTo>
                    <a:pt x="1103" y="1181"/>
                  </a:lnTo>
                  <a:lnTo>
                    <a:pt x="1106" y="1181"/>
                  </a:lnTo>
                  <a:lnTo>
                    <a:pt x="1106" y="1181"/>
                  </a:lnTo>
                  <a:lnTo>
                    <a:pt x="1103" y="1184"/>
                  </a:lnTo>
                  <a:lnTo>
                    <a:pt x="1101" y="1184"/>
                  </a:lnTo>
                  <a:close/>
                  <a:moveTo>
                    <a:pt x="434" y="1472"/>
                  </a:moveTo>
                  <a:lnTo>
                    <a:pt x="434" y="1472"/>
                  </a:lnTo>
                  <a:lnTo>
                    <a:pt x="438" y="1472"/>
                  </a:lnTo>
                  <a:lnTo>
                    <a:pt x="441" y="1472"/>
                  </a:lnTo>
                  <a:lnTo>
                    <a:pt x="441" y="1472"/>
                  </a:lnTo>
                  <a:lnTo>
                    <a:pt x="441" y="1470"/>
                  </a:lnTo>
                  <a:lnTo>
                    <a:pt x="438" y="1470"/>
                  </a:lnTo>
                  <a:lnTo>
                    <a:pt x="434" y="1463"/>
                  </a:lnTo>
                  <a:lnTo>
                    <a:pt x="434" y="1463"/>
                  </a:lnTo>
                  <a:lnTo>
                    <a:pt x="431" y="1460"/>
                  </a:lnTo>
                  <a:lnTo>
                    <a:pt x="431" y="1463"/>
                  </a:lnTo>
                  <a:lnTo>
                    <a:pt x="431" y="1463"/>
                  </a:lnTo>
                  <a:lnTo>
                    <a:pt x="431" y="1465"/>
                  </a:lnTo>
                  <a:lnTo>
                    <a:pt x="431" y="1470"/>
                  </a:lnTo>
                  <a:lnTo>
                    <a:pt x="434" y="1472"/>
                  </a:lnTo>
                  <a:close/>
                  <a:moveTo>
                    <a:pt x="1449" y="1780"/>
                  </a:moveTo>
                  <a:lnTo>
                    <a:pt x="1449" y="1780"/>
                  </a:lnTo>
                  <a:lnTo>
                    <a:pt x="1446" y="1778"/>
                  </a:lnTo>
                  <a:lnTo>
                    <a:pt x="1449" y="1775"/>
                  </a:lnTo>
                  <a:lnTo>
                    <a:pt x="1449" y="1775"/>
                  </a:lnTo>
                  <a:lnTo>
                    <a:pt x="1446" y="1775"/>
                  </a:lnTo>
                  <a:lnTo>
                    <a:pt x="1446" y="1773"/>
                  </a:lnTo>
                  <a:lnTo>
                    <a:pt x="1446" y="1773"/>
                  </a:lnTo>
                  <a:lnTo>
                    <a:pt x="1449" y="1773"/>
                  </a:lnTo>
                  <a:lnTo>
                    <a:pt x="1449" y="1771"/>
                  </a:lnTo>
                  <a:lnTo>
                    <a:pt x="1449" y="1768"/>
                  </a:lnTo>
                  <a:lnTo>
                    <a:pt x="1449" y="1768"/>
                  </a:lnTo>
                  <a:lnTo>
                    <a:pt x="1449" y="1766"/>
                  </a:lnTo>
                  <a:lnTo>
                    <a:pt x="1446" y="1763"/>
                  </a:lnTo>
                  <a:lnTo>
                    <a:pt x="1444" y="1763"/>
                  </a:lnTo>
                  <a:lnTo>
                    <a:pt x="1437" y="1763"/>
                  </a:lnTo>
                  <a:lnTo>
                    <a:pt x="1435" y="1763"/>
                  </a:lnTo>
                  <a:lnTo>
                    <a:pt x="1435" y="1763"/>
                  </a:lnTo>
                  <a:lnTo>
                    <a:pt x="1432" y="1763"/>
                  </a:lnTo>
                  <a:lnTo>
                    <a:pt x="1430" y="1763"/>
                  </a:lnTo>
                  <a:lnTo>
                    <a:pt x="1430" y="1763"/>
                  </a:lnTo>
                  <a:lnTo>
                    <a:pt x="1430" y="1766"/>
                  </a:lnTo>
                  <a:lnTo>
                    <a:pt x="1427" y="1766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71"/>
                  </a:lnTo>
                  <a:lnTo>
                    <a:pt x="1425" y="1771"/>
                  </a:lnTo>
                  <a:lnTo>
                    <a:pt x="1418" y="1771"/>
                  </a:lnTo>
                  <a:lnTo>
                    <a:pt x="1413" y="1773"/>
                  </a:lnTo>
                  <a:lnTo>
                    <a:pt x="1413" y="1773"/>
                  </a:lnTo>
                  <a:lnTo>
                    <a:pt x="1404" y="1782"/>
                  </a:lnTo>
                  <a:lnTo>
                    <a:pt x="1401" y="1785"/>
                  </a:lnTo>
                  <a:lnTo>
                    <a:pt x="1399" y="1785"/>
                  </a:lnTo>
                  <a:lnTo>
                    <a:pt x="1397" y="1782"/>
                  </a:lnTo>
                  <a:lnTo>
                    <a:pt x="1397" y="1782"/>
                  </a:lnTo>
                  <a:lnTo>
                    <a:pt x="1394" y="1780"/>
                  </a:lnTo>
                  <a:lnTo>
                    <a:pt x="1394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0" y="1780"/>
                  </a:lnTo>
                  <a:lnTo>
                    <a:pt x="1387" y="1785"/>
                  </a:lnTo>
                  <a:lnTo>
                    <a:pt x="1385" y="1785"/>
                  </a:lnTo>
                  <a:lnTo>
                    <a:pt x="1385" y="1787"/>
                  </a:lnTo>
                  <a:lnTo>
                    <a:pt x="1385" y="1790"/>
                  </a:lnTo>
                  <a:lnTo>
                    <a:pt x="1385" y="1792"/>
                  </a:lnTo>
                  <a:lnTo>
                    <a:pt x="1385" y="1794"/>
                  </a:lnTo>
                  <a:lnTo>
                    <a:pt x="1385" y="1797"/>
                  </a:lnTo>
                  <a:lnTo>
                    <a:pt x="1385" y="1799"/>
                  </a:lnTo>
                  <a:lnTo>
                    <a:pt x="1385" y="1799"/>
                  </a:lnTo>
                  <a:lnTo>
                    <a:pt x="1385" y="1799"/>
                  </a:lnTo>
                  <a:lnTo>
                    <a:pt x="1385" y="1801"/>
                  </a:lnTo>
                  <a:lnTo>
                    <a:pt x="1385" y="1804"/>
                  </a:lnTo>
                  <a:lnTo>
                    <a:pt x="1385" y="1804"/>
                  </a:lnTo>
                  <a:lnTo>
                    <a:pt x="1382" y="1808"/>
                  </a:lnTo>
                  <a:lnTo>
                    <a:pt x="1382" y="1808"/>
                  </a:lnTo>
                  <a:lnTo>
                    <a:pt x="1382" y="1808"/>
                  </a:lnTo>
                  <a:lnTo>
                    <a:pt x="1382" y="1811"/>
                  </a:lnTo>
                  <a:lnTo>
                    <a:pt x="1382" y="1816"/>
                  </a:lnTo>
                  <a:lnTo>
                    <a:pt x="1375" y="1823"/>
                  </a:lnTo>
                  <a:lnTo>
                    <a:pt x="1375" y="1825"/>
                  </a:lnTo>
                  <a:lnTo>
                    <a:pt x="1375" y="1830"/>
                  </a:lnTo>
                  <a:lnTo>
                    <a:pt x="1378" y="1832"/>
                  </a:lnTo>
                  <a:lnTo>
                    <a:pt x="1385" y="1837"/>
                  </a:lnTo>
                  <a:lnTo>
                    <a:pt x="1387" y="1839"/>
                  </a:lnTo>
                  <a:lnTo>
                    <a:pt x="1390" y="1844"/>
                  </a:lnTo>
                  <a:lnTo>
                    <a:pt x="1390" y="1851"/>
                  </a:lnTo>
                  <a:lnTo>
                    <a:pt x="1392" y="1851"/>
                  </a:lnTo>
                  <a:lnTo>
                    <a:pt x="1392" y="1851"/>
                  </a:lnTo>
                  <a:lnTo>
                    <a:pt x="1401" y="1842"/>
                  </a:lnTo>
                  <a:lnTo>
                    <a:pt x="1406" y="1839"/>
                  </a:lnTo>
                  <a:lnTo>
                    <a:pt x="1408" y="1839"/>
                  </a:lnTo>
                  <a:lnTo>
                    <a:pt x="1411" y="1839"/>
                  </a:lnTo>
                  <a:lnTo>
                    <a:pt x="1411" y="1839"/>
                  </a:lnTo>
                  <a:lnTo>
                    <a:pt x="1413" y="1842"/>
                  </a:lnTo>
                  <a:lnTo>
                    <a:pt x="1413" y="1842"/>
                  </a:lnTo>
                  <a:lnTo>
                    <a:pt x="1413" y="1844"/>
                  </a:lnTo>
                  <a:lnTo>
                    <a:pt x="1413" y="1844"/>
                  </a:lnTo>
                  <a:lnTo>
                    <a:pt x="1418" y="1842"/>
                  </a:lnTo>
                  <a:lnTo>
                    <a:pt x="1423" y="1834"/>
                  </a:lnTo>
                  <a:lnTo>
                    <a:pt x="1427" y="1827"/>
                  </a:lnTo>
                  <a:lnTo>
                    <a:pt x="1430" y="1820"/>
                  </a:lnTo>
                  <a:lnTo>
                    <a:pt x="1437" y="1811"/>
                  </a:lnTo>
                  <a:lnTo>
                    <a:pt x="1437" y="1806"/>
                  </a:lnTo>
                  <a:lnTo>
                    <a:pt x="1437" y="1806"/>
                  </a:lnTo>
                  <a:lnTo>
                    <a:pt x="1437" y="1804"/>
                  </a:lnTo>
                  <a:lnTo>
                    <a:pt x="1437" y="1801"/>
                  </a:lnTo>
                  <a:lnTo>
                    <a:pt x="1439" y="1801"/>
                  </a:lnTo>
                  <a:lnTo>
                    <a:pt x="1439" y="1799"/>
                  </a:lnTo>
                  <a:lnTo>
                    <a:pt x="1444" y="1797"/>
                  </a:lnTo>
                  <a:lnTo>
                    <a:pt x="1444" y="1797"/>
                  </a:lnTo>
                  <a:lnTo>
                    <a:pt x="1446" y="1792"/>
                  </a:lnTo>
                  <a:lnTo>
                    <a:pt x="1449" y="1790"/>
                  </a:lnTo>
                  <a:lnTo>
                    <a:pt x="1449" y="1787"/>
                  </a:lnTo>
                  <a:lnTo>
                    <a:pt x="1451" y="1787"/>
                  </a:lnTo>
                  <a:lnTo>
                    <a:pt x="1451" y="1785"/>
                  </a:lnTo>
                  <a:lnTo>
                    <a:pt x="1451" y="1782"/>
                  </a:lnTo>
                  <a:lnTo>
                    <a:pt x="1451" y="1782"/>
                  </a:lnTo>
                  <a:lnTo>
                    <a:pt x="1449" y="1780"/>
                  </a:lnTo>
                  <a:close/>
                  <a:moveTo>
                    <a:pt x="805" y="1271"/>
                  </a:moveTo>
                  <a:lnTo>
                    <a:pt x="805" y="1271"/>
                  </a:lnTo>
                  <a:lnTo>
                    <a:pt x="803" y="1271"/>
                  </a:lnTo>
                  <a:lnTo>
                    <a:pt x="798" y="1264"/>
                  </a:lnTo>
                  <a:lnTo>
                    <a:pt x="798" y="1264"/>
                  </a:lnTo>
                  <a:lnTo>
                    <a:pt x="796" y="1264"/>
                  </a:lnTo>
                  <a:lnTo>
                    <a:pt x="796" y="1262"/>
                  </a:lnTo>
                  <a:lnTo>
                    <a:pt x="796" y="1262"/>
                  </a:lnTo>
                  <a:lnTo>
                    <a:pt x="796" y="1259"/>
                  </a:lnTo>
                  <a:lnTo>
                    <a:pt x="791" y="1255"/>
                  </a:lnTo>
                  <a:lnTo>
                    <a:pt x="791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6" y="1259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4" y="1257"/>
                  </a:lnTo>
                  <a:lnTo>
                    <a:pt x="784" y="1255"/>
                  </a:lnTo>
                  <a:lnTo>
                    <a:pt x="786" y="1255"/>
                  </a:lnTo>
                  <a:lnTo>
                    <a:pt x="788" y="1252"/>
                  </a:lnTo>
                  <a:lnTo>
                    <a:pt x="786" y="1252"/>
                  </a:lnTo>
                  <a:lnTo>
                    <a:pt x="784" y="1250"/>
                  </a:lnTo>
                  <a:lnTo>
                    <a:pt x="784" y="1247"/>
                  </a:lnTo>
                  <a:lnTo>
                    <a:pt x="784" y="1247"/>
                  </a:lnTo>
                  <a:lnTo>
                    <a:pt x="779" y="1245"/>
                  </a:lnTo>
                  <a:lnTo>
                    <a:pt x="779" y="1245"/>
                  </a:lnTo>
                  <a:lnTo>
                    <a:pt x="777" y="1245"/>
                  </a:lnTo>
                  <a:lnTo>
                    <a:pt x="777" y="1243"/>
                  </a:lnTo>
                  <a:lnTo>
                    <a:pt x="777" y="1243"/>
                  </a:lnTo>
                  <a:lnTo>
                    <a:pt x="777" y="1243"/>
                  </a:lnTo>
                  <a:lnTo>
                    <a:pt x="777" y="1240"/>
                  </a:lnTo>
                  <a:lnTo>
                    <a:pt x="774" y="1240"/>
                  </a:lnTo>
                  <a:lnTo>
                    <a:pt x="774" y="1240"/>
                  </a:lnTo>
                  <a:lnTo>
                    <a:pt x="772" y="1238"/>
                  </a:lnTo>
                  <a:lnTo>
                    <a:pt x="770" y="1238"/>
                  </a:lnTo>
                  <a:lnTo>
                    <a:pt x="770" y="1238"/>
                  </a:lnTo>
                  <a:lnTo>
                    <a:pt x="767" y="1236"/>
                  </a:lnTo>
                  <a:lnTo>
                    <a:pt x="767" y="1236"/>
                  </a:lnTo>
                  <a:lnTo>
                    <a:pt x="765" y="1238"/>
                  </a:lnTo>
                  <a:lnTo>
                    <a:pt x="765" y="1240"/>
                  </a:lnTo>
                  <a:lnTo>
                    <a:pt x="762" y="1243"/>
                  </a:lnTo>
                  <a:lnTo>
                    <a:pt x="762" y="1245"/>
                  </a:lnTo>
                  <a:lnTo>
                    <a:pt x="762" y="1245"/>
                  </a:lnTo>
                  <a:lnTo>
                    <a:pt x="760" y="1245"/>
                  </a:lnTo>
                  <a:lnTo>
                    <a:pt x="760" y="1245"/>
                  </a:lnTo>
                  <a:lnTo>
                    <a:pt x="758" y="1250"/>
                  </a:lnTo>
                  <a:lnTo>
                    <a:pt x="755" y="1252"/>
                  </a:lnTo>
                  <a:lnTo>
                    <a:pt x="755" y="1255"/>
                  </a:lnTo>
                  <a:lnTo>
                    <a:pt x="755" y="1255"/>
                  </a:lnTo>
                  <a:lnTo>
                    <a:pt x="755" y="1257"/>
                  </a:lnTo>
                  <a:lnTo>
                    <a:pt x="755" y="1259"/>
                  </a:lnTo>
                  <a:lnTo>
                    <a:pt x="755" y="1259"/>
                  </a:lnTo>
                  <a:lnTo>
                    <a:pt x="755" y="1262"/>
                  </a:lnTo>
                  <a:lnTo>
                    <a:pt x="755" y="1262"/>
                  </a:lnTo>
                  <a:lnTo>
                    <a:pt x="755" y="1264"/>
                  </a:lnTo>
                  <a:lnTo>
                    <a:pt x="755" y="1264"/>
                  </a:lnTo>
                  <a:lnTo>
                    <a:pt x="758" y="1264"/>
                  </a:lnTo>
                  <a:lnTo>
                    <a:pt x="758" y="1264"/>
                  </a:lnTo>
                  <a:lnTo>
                    <a:pt x="758" y="1266"/>
                  </a:lnTo>
                  <a:lnTo>
                    <a:pt x="758" y="1266"/>
                  </a:lnTo>
                  <a:lnTo>
                    <a:pt x="760" y="1266"/>
                  </a:lnTo>
                  <a:lnTo>
                    <a:pt x="760" y="1269"/>
                  </a:lnTo>
                  <a:lnTo>
                    <a:pt x="762" y="1271"/>
                  </a:lnTo>
                  <a:lnTo>
                    <a:pt x="767" y="1276"/>
                  </a:lnTo>
                  <a:lnTo>
                    <a:pt x="767" y="1278"/>
                  </a:lnTo>
                  <a:lnTo>
                    <a:pt x="765" y="1278"/>
                  </a:lnTo>
                  <a:lnTo>
                    <a:pt x="765" y="1278"/>
                  </a:lnTo>
                  <a:lnTo>
                    <a:pt x="765" y="1278"/>
                  </a:lnTo>
                  <a:lnTo>
                    <a:pt x="765" y="1276"/>
                  </a:lnTo>
                  <a:lnTo>
                    <a:pt x="765" y="1276"/>
                  </a:lnTo>
                  <a:lnTo>
                    <a:pt x="762" y="1273"/>
                  </a:lnTo>
                  <a:lnTo>
                    <a:pt x="762" y="1276"/>
                  </a:lnTo>
                  <a:lnTo>
                    <a:pt x="758" y="1271"/>
                  </a:lnTo>
                  <a:lnTo>
                    <a:pt x="758" y="1269"/>
                  </a:lnTo>
                  <a:lnTo>
                    <a:pt x="755" y="1269"/>
                  </a:lnTo>
                  <a:lnTo>
                    <a:pt x="755" y="1266"/>
                  </a:lnTo>
                  <a:lnTo>
                    <a:pt x="755" y="1266"/>
                  </a:lnTo>
                  <a:lnTo>
                    <a:pt x="753" y="1264"/>
                  </a:lnTo>
                  <a:lnTo>
                    <a:pt x="748" y="1264"/>
                  </a:lnTo>
                  <a:lnTo>
                    <a:pt x="748" y="1266"/>
                  </a:lnTo>
                  <a:lnTo>
                    <a:pt x="748" y="1266"/>
                  </a:lnTo>
                  <a:lnTo>
                    <a:pt x="748" y="1271"/>
                  </a:lnTo>
                  <a:lnTo>
                    <a:pt x="751" y="1271"/>
                  </a:lnTo>
                  <a:lnTo>
                    <a:pt x="753" y="1273"/>
                  </a:lnTo>
                  <a:lnTo>
                    <a:pt x="753" y="1276"/>
                  </a:lnTo>
                  <a:lnTo>
                    <a:pt x="751" y="1276"/>
                  </a:lnTo>
                  <a:lnTo>
                    <a:pt x="748" y="1273"/>
                  </a:lnTo>
                  <a:lnTo>
                    <a:pt x="748" y="1273"/>
                  </a:lnTo>
                  <a:lnTo>
                    <a:pt x="748" y="1273"/>
                  </a:lnTo>
                  <a:lnTo>
                    <a:pt x="748" y="1276"/>
                  </a:lnTo>
                  <a:lnTo>
                    <a:pt x="748" y="1276"/>
                  </a:lnTo>
                  <a:lnTo>
                    <a:pt x="748" y="1276"/>
                  </a:lnTo>
                  <a:lnTo>
                    <a:pt x="748" y="1278"/>
                  </a:lnTo>
                  <a:lnTo>
                    <a:pt x="748" y="1281"/>
                  </a:lnTo>
                  <a:lnTo>
                    <a:pt x="753" y="1283"/>
                  </a:lnTo>
                  <a:lnTo>
                    <a:pt x="753" y="1285"/>
                  </a:lnTo>
                  <a:lnTo>
                    <a:pt x="755" y="1288"/>
                  </a:lnTo>
                  <a:lnTo>
                    <a:pt x="755" y="1288"/>
                  </a:lnTo>
                  <a:lnTo>
                    <a:pt x="755" y="1290"/>
                  </a:lnTo>
                  <a:lnTo>
                    <a:pt x="753" y="1290"/>
                  </a:lnTo>
                  <a:lnTo>
                    <a:pt x="751" y="1290"/>
                  </a:lnTo>
                  <a:lnTo>
                    <a:pt x="751" y="1290"/>
                  </a:lnTo>
                  <a:lnTo>
                    <a:pt x="751" y="1290"/>
                  </a:lnTo>
                  <a:lnTo>
                    <a:pt x="751" y="1292"/>
                  </a:lnTo>
                  <a:lnTo>
                    <a:pt x="751" y="1292"/>
                  </a:lnTo>
                  <a:lnTo>
                    <a:pt x="748" y="1292"/>
                  </a:lnTo>
                  <a:lnTo>
                    <a:pt x="748" y="1292"/>
                  </a:lnTo>
                  <a:lnTo>
                    <a:pt x="748" y="1290"/>
                  </a:lnTo>
                  <a:lnTo>
                    <a:pt x="746" y="1290"/>
                  </a:lnTo>
                  <a:lnTo>
                    <a:pt x="746" y="1290"/>
                  </a:lnTo>
                  <a:lnTo>
                    <a:pt x="746" y="1290"/>
                  </a:lnTo>
                  <a:lnTo>
                    <a:pt x="746" y="1292"/>
                  </a:lnTo>
                  <a:lnTo>
                    <a:pt x="744" y="1295"/>
                  </a:lnTo>
                  <a:lnTo>
                    <a:pt x="744" y="1295"/>
                  </a:lnTo>
                  <a:lnTo>
                    <a:pt x="746" y="1297"/>
                  </a:lnTo>
                  <a:lnTo>
                    <a:pt x="746" y="1297"/>
                  </a:lnTo>
                  <a:lnTo>
                    <a:pt x="744" y="1300"/>
                  </a:lnTo>
                  <a:lnTo>
                    <a:pt x="744" y="1300"/>
                  </a:lnTo>
                  <a:lnTo>
                    <a:pt x="741" y="1302"/>
                  </a:lnTo>
                  <a:lnTo>
                    <a:pt x="741" y="1302"/>
                  </a:lnTo>
                  <a:lnTo>
                    <a:pt x="739" y="1300"/>
                  </a:lnTo>
                  <a:lnTo>
                    <a:pt x="739" y="1302"/>
                  </a:lnTo>
                  <a:lnTo>
                    <a:pt x="736" y="1302"/>
                  </a:lnTo>
                  <a:lnTo>
                    <a:pt x="736" y="1304"/>
                  </a:lnTo>
                  <a:lnTo>
                    <a:pt x="734" y="1304"/>
                  </a:lnTo>
                  <a:lnTo>
                    <a:pt x="732" y="1304"/>
                  </a:lnTo>
                  <a:lnTo>
                    <a:pt x="729" y="1304"/>
                  </a:lnTo>
                  <a:lnTo>
                    <a:pt x="729" y="1304"/>
                  </a:lnTo>
                  <a:lnTo>
                    <a:pt x="727" y="1304"/>
                  </a:lnTo>
                  <a:lnTo>
                    <a:pt x="727" y="1304"/>
                  </a:lnTo>
                  <a:lnTo>
                    <a:pt x="727" y="1302"/>
                  </a:lnTo>
                  <a:lnTo>
                    <a:pt x="727" y="1304"/>
                  </a:lnTo>
                  <a:lnTo>
                    <a:pt x="725" y="1302"/>
                  </a:lnTo>
                  <a:lnTo>
                    <a:pt x="725" y="1302"/>
                  </a:lnTo>
                  <a:lnTo>
                    <a:pt x="725" y="1304"/>
                  </a:lnTo>
                  <a:lnTo>
                    <a:pt x="725" y="1304"/>
                  </a:lnTo>
                  <a:lnTo>
                    <a:pt x="725" y="1304"/>
                  </a:lnTo>
                  <a:lnTo>
                    <a:pt x="722" y="1304"/>
                  </a:lnTo>
                  <a:lnTo>
                    <a:pt x="720" y="1304"/>
                  </a:lnTo>
                  <a:lnTo>
                    <a:pt x="720" y="1307"/>
                  </a:lnTo>
                  <a:lnTo>
                    <a:pt x="717" y="1309"/>
                  </a:lnTo>
                  <a:lnTo>
                    <a:pt x="715" y="1311"/>
                  </a:lnTo>
                  <a:lnTo>
                    <a:pt x="715" y="1314"/>
                  </a:lnTo>
                  <a:lnTo>
                    <a:pt x="715" y="1314"/>
                  </a:lnTo>
                  <a:lnTo>
                    <a:pt x="715" y="1316"/>
                  </a:lnTo>
                  <a:lnTo>
                    <a:pt x="717" y="1316"/>
                  </a:lnTo>
                  <a:lnTo>
                    <a:pt x="717" y="1316"/>
                  </a:lnTo>
                  <a:lnTo>
                    <a:pt x="720" y="1318"/>
                  </a:lnTo>
                  <a:lnTo>
                    <a:pt x="720" y="1321"/>
                  </a:lnTo>
                  <a:lnTo>
                    <a:pt x="720" y="1323"/>
                  </a:lnTo>
                  <a:lnTo>
                    <a:pt x="720" y="1326"/>
                  </a:lnTo>
                  <a:lnTo>
                    <a:pt x="720" y="1326"/>
                  </a:lnTo>
                  <a:lnTo>
                    <a:pt x="722" y="1326"/>
                  </a:lnTo>
                  <a:lnTo>
                    <a:pt x="727" y="1328"/>
                  </a:lnTo>
                  <a:lnTo>
                    <a:pt x="727" y="1328"/>
                  </a:lnTo>
                  <a:lnTo>
                    <a:pt x="727" y="1330"/>
                  </a:lnTo>
                  <a:lnTo>
                    <a:pt x="729" y="1330"/>
                  </a:lnTo>
                  <a:lnTo>
                    <a:pt x="729" y="1333"/>
                  </a:lnTo>
                  <a:lnTo>
                    <a:pt x="729" y="1333"/>
                  </a:lnTo>
                  <a:lnTo>
                    <a:pt x="729" y="1330"/>
                  </a:lnTo>
                  <a:lnTo>
                    <a:pt x="732" y="1330"/>
                  </a:lnTo>
                  <a:lnTo>
                    <a:pt x="734" y="1330"/>
                  </a:lnTo>
                  <a:lnTo>
                    <a:pt x="734" y="1328"/>
                  </a:lnTo>
                  <a:lnTo>
                    <a:pt x="734" y="1328"/>
                  </a:lnTo>
                  <a:lnTo>
                    <a:pt x="732" y="1326"/>
                  </a:lnTo>
                  <a:lnTo>
                    <a:pt x="732" y="1323"/>
                  </a:lnTo>
                  <a:lnTo>
                    <a:pt x="732" y="1323"/>
                  </a:lnTo>
                  <a:lnTo>
                    <a:pt x="734" y="1323"/>
                  </a:lnTo>
                  <a:lnTo>
                    <a:pt x="734" y="1323"/>
                  </a:lnTo>
                  <a:lnTo>
                    <a:pt x="734" y="1326"/>
                  </a:lnTo>
                  <a:lnTo>
                    <a:pt x="734" y="1326"/>
                  </a:lnTo>
                  <a:lnTo>
                    <a:pt x="736" y="1323"/>
                  </a:lnTo>
                  <a:lnTo>
                    <a:pt x="736" y="1323"/>
                  </a:lnTo>
                  <a:lnTo>
                    <a:pt x="736" y="1323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9" y="1321"/>
                  </a:lnTo>
                  <a:lnTo>
                    <a:pt x="739" y="1321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39" y="1328"/>
                  </a:lnTo>
                  <a:lnTo>
                    <a:pt x="739" y="1328"/>
                  </a:lnTo>
                  <a:lnTo>
                    <a:pt x="739" y="1330"/>
                  </a:lnTo>
                  <a:lnTo>
                    <a:pt x="741" y="1330"/>
                  </a:lnTo>
                  <a:lnTo>
                    <a:pt x="746" y="1335"/>
                  </a:lnTo>
                  <a:lnTo>
                    <a:pt x="746" y="1335"/>
                  </a:lnTo>
                  <a:lnTo>
                    <a:pt x="746" y="1335"/>
                  </a:lnTo>
                  <a:lnTo>
                    <a:pt x="748" y="1335"/>
                  </a:lnTo>
                  <a:lnTo>
                    <a:pt x="748" y="1333"/>
                  </a:lnTo>
                  <a:lnTo>
                    <a:pt x="751" y="1335"/>
                  </a:lnTo>
                  <a:lnTo>
                    <a:pt x="751" y="1335"/>
                  </a:lnTo>
                  <a:lnTo>
                    <a:pt x="751" y="1337"/>
                  </a:lnTo>
                  <a:lnTo>
                    <a:pt x="753" y="1337"/>
                  </a:lnTo>
                  <a:lnTo>
                    <a:pt x="753" y="1340"/>
                  </a:lnTo>
                  <a:lnTo>
                    <a:pt x="755" y="1337"/>
                  </a:lnTo>
                  <a:lnTo>
                    <a:pt x="755" y="1337"/>
                  </a:lnTo>
                  <a:lnTo>
                    <a:pt x="755" y="1335"/>
                  </a:lnTo>
                  <a:lnTo>
                    <a:pt x="755" y="1333"/>
                  </a:lnTo>
                  <a:lnTo>
                    <a:pt x="755" y="1333"/>
                  </a:lnTo>
                  <a:lnTo>
                    <a:pt x="755" y="1330"/>
                  </a:lnTo>
                  <a:lnTo>
                    <a:pt x="755" y="1328"/>
                  </a:lnTo>
                  <a:lnTo>
                    <a:pt x="758" y="1328"/>
                  </a:lnTo>
                  <a:lnTo>
                    <a:pt x="760" y="1330"/>
                  </a:lnTo>
                  <a:lnTo>
                    <a:pt x="760" y="1333"/>
                  </a:lnTo>
                  <a:lnTo>
                    <a:pt x="760" y="1333"/>
                  </a:lnTo>
                  <a:lnTo>
                    <a:pt x="760" y="1335"/>
                  </a:lnTo>
                  <a:lnTo>
                    <a:pt x="760" y="1335"/>
                  </a:lnTo>
                  <a:lnTo>
                    <a:pt x="760" y="1337"/>
                  </a:lnTo>
                  <a:lnTo>
                    <a:pt x="760" y="1340"/>
                  </a:lnTo>
                  <a:lnTo>
                    <a:pt x="762" y="1342"/>
                  </a:lnTo>
                  <a:lnTo>
                    <a:pt x="765" y="1342"/>
                  </a:lnTo>
                  <a:lnTo>
                    <a:pt x="765" y="1342"/>
                  </a:lnTo>
                  <a:lnTo>
                    <a:pt x="765" y="1345"/>
                  </a:lnTo>
                  <a:lnTo>
                    <a:pt x="765" y="1345"/>
                  </a:lnTo>
                  <a:lnTo>
                    <a:pt x="767" y="1345"/>
                  </a:lnTo>
                  <a:lnTo>
                    <a:pt x="767" y="1345"/>
                  </a:lnTo>
                  <a:lnTo>
                    <a:pt x="767" y="1342"/>
                  </a:lnTo>
                  <a:lnTo>
                    <a:pt x="767" y="1342"/>
                  </a:lnTo>
                  <a:lnTo>
                    <a:pt x="770" y="1342"/>
                  </a:lnTo>
                  <a:lnTo>
                    <a:pt x="774" y="1347"/>
                  </a:lnTo>
                  <a:lnTo>
                    <a:pt x="777" y="1345"/>
                  </a:lnTo>
                  <a:lnTo>
                    <a:pt x="777" y="1347"/>
                  </a:lnTo>
                  <a:lnTo>
                    <a:pt x="779" y="1349"/>
                  </a:lnTo>
                  <a:lnTo>
                    <a:pt x="781" y="1349"/>
                  </a:lnTo>
                  <a:lnTo>
                    <a:pt x="781" y="1349"/>
                  </a:lnTo>
                  <a:lnTo>
                    <a:pt x="784" y="1354"/>
                  </a:lnTo>
                  <a:lnTo>
                    <a:pt x="788" y="1356"/>
                  </a:lnTo>
                  <a:lnTo>
                    <a:pt x="788" y="1356"/>
                  </a:lnTo>
                  <a:lnTo>
                    <a:pt x="788" y="1356"/>
                  </a:lnTo>
                  <a:lnTo>
                    <a:pt x="791" y="1354"/>
                  </a:lnTo>
                  <a:lnTo>
                    <a:pt x="791" y="1354"/>
                  </a:lnTo>
                  <a:lnTo>
                    <a:pt x="793" y="1356"/>
                  </a:lnTo>
                  <a:lnTo>
                    <a:pt x="796" y="1356"/>
                  </a:lnTo>
                  <a:lnTo>
                    <a:pt x="798" y="1359"/>
                  </a:lnTo>
                  <a:lnTo>
                    <a:pt x="798" y="1359"/>
                  </a:lnTo>
                  <a:lnTo>
                    <a:pt x="798" y="1359"/>
                  </a:lnTo>
                  <a:lnTo>
                    <a:pt x="800" y="1356"/>
                  </a:lnTo>
                  <a:lnTo>
                    <a:pt x="800" y="1356"/>
                  </a:lnTo>
                  <a:lnTo>
                    <a:pt x="800" y="1356"/>
                  </a:lnTo>
                  <a:lnTo>
                    <a:pt x="800" y="1354"/>
                  </a:lnTo>
                  <a:lnTo>
                    <a:pt x="798" y="1352"/>
                  </a:lnTo>
                  <a:lnTo>
                    <a:pt x="800" y="1352"/>
                  </a:lnTo>
                  <a:lnTo>
                    <a:pt x="800" y="1352"/>
                  </a:lnTo>
                  <a:lnTo>
                    <a:pt x="800" y="1352"/>
                  </a:lnTo>
                  <a:lnTo>
                    <a:pt x="803" y="1354"/>
                  </a:lnTo>
                  <a:lnTo>
                    <a:pt x="803" y="1354"/>
                  </a:lnTo>
                  <a:lnTo>
                    <a:pt x="803" y="1354"/>
                  </a:lnTo>
                  <a:lnTo>
                    <a:pt x="805" y="1356"/>
                  </a:lnTo>
                  <a:lnTo>
                    <a:pt x="805" y="1356"/>
                  </a:lnTo>
                  <a:lnTo>
                    <a:pt x="807" y="1356"/>
                  </a:lnTo>
                  <a:lnTo>
                    <a:pt x="815" y="1361"/>
                  </a:lnTo>
                  <a:lnTo>
                    <a:pt x="817" y="1361"/>
                  </a:lnTo>
                  <a:lnTo>
                    <a:pt x="819" y="1363"/>
                  </a:lnTo>
                  <a:lnTo>
                    <a:pt x="819" y="1363"/>
                  </a:lnTo>
                  <a:lnTo>
                    <a:pt x="826" y="1361"/>
                  </a:lnTo>
                  <a:lnTo>
                    <a:pt x="829" y="1359"/>
                  </a:lnTo>
                  <a:lnTo>
                    <a:pt x="831" y="1352"/>
                  </a:lnTo>
                  <a:lnTo>
                    <a:pt x="833" y="1352"/>
                  </a:lnTo>
                  <a:lnTo>
                    <a:pt x="833" y="1352"/>
                  </a:lnTo>
                  <a:lnTo>
                    <a:pt x="833" y="1352"/>
                  </a:lnTo>
                  <a:lnTo>
                    <a:pt x="836" y="1349"/>
                  </a:lnTo>
                  <a:lnTo>
                    <a:pt x="836" y="1349"/>
                  </a:lnTo>
                  <a:lnTo>
                    <a:pt x="836" y="1347"/>
                  </a:lnTo>
                  <a:lnTo>
                    <a:pt x="836" y="1347"/>
                  </a:lnTo>
                  <a:lnTo>
                    <a:pt x="838" y="1347"/>
                  </a:lnTo>
                  <a:lnTo>
                    <a:pt x="841" y="1347"/>
                  </a:lnTo>
                  <a:lnTo>
                    <a:pt x="843" y="1347"/>
                  </a:lnTo>
                  <a:lnTo>
                    <a:pt x="841" y="1345"/>
                  </a:lnTo>
                  <a:lnTo>
                    <a:pt x="841" y="1342"/>
                  </a:lnTo>
                  <a:lnTo>
                    <a:pt x="843" y="1340"/>
                  </a:lnTo>
                  <a:lnTo>
                    <a:pt x="843" y="1340"/>
                  </a:lnTo>
                  <a:lnTo>
                    <a:pt x="843" y="1340"/>
                  </a:lnTo>
                  <a:lnTo>
                    <a:pt x="843" y="1337"/>
                  </a:lnTo>
                  <a:lnTo>
                    <a:pt x="843" y="1337"/>
                  </a:lnTo>
                  <a:lnTo>
                    <a:pt x="843" y="1335"/>
                  </a:lnTo>
                  <a:lnTo>
                    <a:pt x="843" y="1335"/>
                  </a:lnTo>
                  <a:lnTo>
                    <a:pt x="845" y="1335"/>
                  </a:lnTo>
                  <a:lnTo>
                    <a:pt x="845" y="1337"/>
                  </a:lnTo>
                  <a:lnTo>
                    <a:pt x="845" y="1337"/>
                  </a:lnTo>
                  <a:lnTo>
                    <a:pt x="850" y="1335"/>
                  </a:lnTo>
                  <a:lnTo>
                    <a:pt x="850" y="1335"/>
                  </a:lnTo>
                  <a:lnTo>
                    <a:pt x="852" y="1335"/>
                  </a:lnTo>
                  <a:lnTo>
                    <a:pt x="852" y="1337"/>
                  </a:lnTo>
                  <a:lnTo>
                    <a:pt x="850" y="1340"/>
                  </a:lnTo>
                  <a:lnTo>
                    <a:pt x="852" y="1340"/>
                  </a:lnTo>
                  <a:lnTo>
                    <a:pt x="855" y="1335"/>
                  </a:lnTo>
                  <a:lnTo>
                    <a:pt x="857" y="1333"/>
                  </a:lnTo>
                  <a:lnTo>
                    <a:pt x="857" y="1333"/>
                  </a:lnTo>
                  <a:lnTo>
                    <a:pt x="859" y="1330"/>
                  </a:lnTo>
                  <a:lnTo>
                    <a:pt x="859" y="1328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3"/>
                  </a:lnTo>
                  <a:lnTo>
                    <a:pt x="862" y="1323"/>
                  </a:lnTo>
                  <a:lnTo>
                    <a:pt x="862" y="1323"/>
                  </a:lnTo>
                  <a:lnTo>
                    <a:pt x="859" y="1323"/>
                  </a:lnTo>
                  <a:lnTo>
                    <a:pt x="859" y="1323"/>
                  </a:lnTo>
                  <a:lnTo>
                    <a:pt x="857" y="1321"/>
                  </a:lnTo>
                  <a:lnTo>
                    <a:pt x="857" y="1321"/>
                  </a:lnTo>
                  <a:lnTo>
                    <a:pt x="855" y="1321"/>
                  </a:lnTo>
                  <a:lnTo>
                    <a:pt x="850" y="1328"/>
                  </a:lnTo>
                  <a:lnTo>
                    <a:pt x="848" y="1328"/>
                  </a:lnTo>
                  <a:lnTo>
                    <a:pt x="848" y="1328"/>
                  </a:lnTo>
                  <a:lnTo>
                    <a:pt x="848" y="1328"/>
                  </a:lnTo>
                  <a:lnTo>
                    <a:pt x="848" y="1326"/>
                  </a:lnTo>
                  <a:lnTo>
                    <a:pt x="845" y="1326"/>
                  </a:lnTo>
                  <a:lnTo>
                    <a:pt x="845" y="1326"/>
                  </a:lnTo>
                  <a:lnTo>
                    <a:pt x="845" y="1323"/>
                  </a:lnTo>
                  <a:lnTo>
                    <a:pt x="845" y="1323"/>
                  </a:lnTo>
                  <a:lnTo>
                    <a:pt x="845" y="1323"/>
                  </a:lnTo>
                  <a:lnTo>
                    <a:pt x="843" y="1323"/>
                  </a:lnTo>
                  <a:lnTo>
                    <a:pt x="843" y="1323"/>
                  </a:lnTo>
                  <a:lnTo>
                    <a:pt x="843" y="1323"/>
                  </a:lnTo>
                  <a:lnTo>
                    <a:pt x="841" y="1323"/>
                  </a:lnTo>
                  <a:lnTo>
                    <a:pt x="841" y="1323"/>
                  </a:lnTo>
                  <a:lnTo>
                    <a:pt x="841" y="1323"/>
                  </a:lnTo>
                  <a:lnTo>
                    <a:pt x="841" y="1321"/>
                  </a:lnTo>
                  <a:lnTo>
                    <a:pt x="841" y="1318"/>
                  </a:lnTo>
                  <a:lnTo>
                    <a:pt x="841" y="1316"/>
                  </a:lnTo>
                  <a:lnTo>
                    <a:pt x="841" y="1316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6" y="1314"/>
                  </a:lnTo>
                  <a:lnTo>
                    <a:pt x="836" y="1311"/>
                  </a:lnTo>
                  <a:lnTo>
                    <a:pt x="836" y="1311"/>
                  </a:lnTo>
                  <a:lnTo>
                    <a:pt x="836" y="1309"/>
                  </a:lnTo>
                  <a:lnTo>
                    <a:pt x="836" y="1309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0"/>
                  </a:lnTo>
                  <a:lnTo>
                    <a:pt x="833" y="1297"/>
                  </a:lnTo>
                  <a:lnTo>
                    <a:pt x="833" y="1297"/>
                  </a:lnTo>
                  <a:lnTo>
                    <a:pt x="833" y="1295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5"/>
                  </a:lnTo>
                  <a:lnTo>
                    <a:pt x="831" y="1295"/>
                  </a:lnTo>
                  <a:lnTo>
                    <a:pt x="831" y="1295"/>
                  </a:lnTo>
                  <a:lnTo>
                    <a:pt x="829" y="1297"/>
                  </a:lnTo>
                  <a:lnTo>
                    <a:pt x="829" y="1300"/>
                  </a:lnTo>
                  <a:lnTo>
                    <a:pt x="829" y="1300"/>
                  </a:lnTo>
                  <a:lnTo>
                    <a:pt x="829" y="1300"/>
                  </a:lnTo>
                  <a:lnTo>
                    <a:pt x="829" y="1302"/>
                  </a:lnTo>
                  <a:lnTo>
                    <a:pt x="829" y="1304"/>
                  </a:lnTo>
                  <a:lnTo>
                    <a:pt x="829" y="1304"/>
                  </a:lnTo>
                  <a:lnTo>
                    <a:pt x="829" y="1307"/>
                  </a:lnTo>
                  <a:lnTo>
                    <a:pt x="829" y="1307"/>
                  </a:lnTo>
                  <a:lnTo>
                    <a:pt x="831" y="1309"/>
                  </a:lnTo>
                  <a:lnTo>
                    <a:pt x="831" y="1311"/>
                  </a:lnTo>
                  <a:lnTo>
                    <a:pt x="829" y="1311"/>
                  </a:lnTo>
                  <a:lnTo>
                    <a:pt x="829" y="1311"/>
                  </a:lnTo>
                  <a:lnTo>
                    <a:pt x="829" y="1309"/>
                  </a:lnTo>
                  <a:lnTo>
                    <a:pt x="826" y="1309"/>
                  </a:lnTo>
                  <a:lnTo>
                    <a:pt x="826" y="1307"/>
                  </a:lnTo>
                  <a:lnTo>
                    <a:pt x="826" y="1304"/>
                  </a:lnTo>
                  <a:lnTo>
                    <a:pt x="826" y="1302"/>
                  </a:lnTo>
                  <a:lnTo>
                    <a:pt x="826" y="1302"/>
                  </a:lnTo>
                  <a:lnTo>
                    <a:pt x="826" y="1300"/>
                  </a:lnTo>
                  <a:lnTo>
                    <a:pt x="826" y="1300"/>
                  </a:lnTo>
                  <a:lnTo>
                    <a:pt x="826" y="1297"/>
                  </a:lnTo>
                  <a:lnTo>
                    <a:pt x="826" y="1297"/>
                  </a:lnTo>
                  <a:lnTo>
                    <a:pt x="826" y="1295"/>
                  </a:lnTo>
                  <a:lnTo>
                    <a:pt x="826" y="1292"/>
                  </a:lnTo>
                  <a:lnTo>
                    <a:pt x="826" y="1292"/>
                  </a:lnTo>
                  <a:lnTo>
                    <a:pt x="829" y="1290"/>
                  </a:lnTo>
                  <a:lnTo>
                    <a:pt x="826" y="1288"/>
                  </a:lnTo>
                  <a:lnTo>
                    <a:pt x="826" y="1285"/>
                  </a:lnTo>
                  <a:lnTo>
                    <a:pt x="822" y="1283"/>
                  </a:lnTo>
                  <a:lnTo>
                    <a:pt x="819" y="1281"/>
                  </a:lnTo>
                  <a:lnTo>
                    <a:pt x="817" y="1278"/>
                  </a:lnTo>
                  <a:lnTo>
                    <a:pt x="817" y="1278"/>
                  </a:lnTo>
                  <a:lnTo>
                    <a:pt x="817" y="1278"/>
                  </a:lnTo>
                  <a:lnTo>
                    <a:pt x="815" y="1276"/>
                  </a:lnTo>
                  <a:lnTo>
                    <a:pt x="812" y="1276"/>
                  </a:lnTo>
                  <a:lnTo>
                    <a:pt x="810" y="1276"/>
                  </a:lnTo>
                  <a:lnTo>
                    <a:pt x="810" y="1273"/>
                  </a:lnTo>
                  <a:lnTo>
                    <a:pt x="807" y="1271"/>
                  </a:lnTo>
                  <a:lnTo>
                    <a:pt x="805" y="1271"/>
                  </a:lnTo>
                  <a:close/>
                  <a:moveTo>
                    <a:pt x="829" y="1273"/>
                  </a:moveTo>
                  <a:lnTo>
                    <a:pt x="829" y="1271"/>
                  </a:lnTo>
                  <a:lnTo>
                    <a:pt x="829" y="1271"/>
                  </a:lnTo>
                  <a:lnTo>
                    <a:pt x="829" y="1269"/>
                  </a:lnTo>
                  <a:lnTo>
                    <a:pt x="829" y="1266"/>
                  </a:lnTo>
                  <a:lnTo>
                    <a:pt x="826" y="1266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4" y="1264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19" y="1264"/>
                  </a:lnTo>
                  <a:lnTo>
                    <a:pt x="819" y="1264"/>
                  </a:lnTo>
                  <a:lnTo>
                    <a:pt x="819" y="1264"/>
                  </a:lnTo>
                  <a:lnTo>
                    <a:pt x="815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2"/>
                  </a:lnTo>
                  <a:lnTo>
                    <a:pt x="810" y="1262"/>
                  </a:lnTo>
                  <a:lnTo>
                    <a:pt x="807" y="1262"/>
                  </a:lnTo>
                  <a:lnTo>
                    <a:pt x="807" y="1264"/>
                  </a:lnTo>
                  <a:lnTo>
                    <a:pt x="810" y="1266"/>
                  </a:lnTo>
                  <a:lnTo>
                    <a:pt x="812" y="1269"/>
                  </a:lnTo>
                  <a:lnTo>
                    <a:pt x="815" y="1271"/>
                  </a:lnTo>
                  <a:lnTo>
                    <a:pt x="815" y="1273"/>
                  </a:lnTo>
                  <a:lnTo>
                    <a:pt x="817" y="1273"/>
                  </a:lnTo>
                  <a:lnTo>
                    <a:pt x="819" y="1273"/>
                  </a:lnTo>
                  <a:lnTo>
                    <a:pt x="819" y="1276"/>
                  </a:lnTo>
                  <a:lnTo>
                    <a:pt x="822" y="1278"/>
                  </a:lnTo>
                  <a:lnTo>
                    <a:pt x="824" y="1281"/>
                  </a:lnTo>
                  <a:lnTo>
                    <a:pt x="824" y="1281"/>
                  </a:lnTo>
                  <a:lnTo>
                    <a:pt x="829" y="1283"/>
                  </a:lnTo>
                  <a:lnTo>
                    <a:pt x="829" y="1281"/>
                  </a:lnTo>
                  <a:lnTo>
                    <a:pt x="829" y="1281"/>
                  </a:lnTo>
                  <a:lnTo>
                    <a:pt x="829" y="1281"/>
                  </a:lnTo>
                  <a:lnTo>
                    <a:pt x="829" y="1278"/>
                  </a:lnTo>
                  <a:lnTo>
                    <a:pt x="829" y="1278"/>
                  </a:lnTo>
                  <a:lnTo>
                    <a:pt x="829" y="1276"/>
                  </a:lnTo>
                  <a:lnTo>
                    <a:pt x="826" y="1276"/>
                  </a:lnTo>
                  <a:lnTo>
                    <a:pt x="829" y="1276"/>
                  </a:lnTo>
                  <a:lnTo>
                    <a:pt x="829" y="1273"/>
                  </a:lnTo>
                  <a:close/>
                  <a:moveTo>
                    <a:pt x="831" y="1269"/>
                  </a:moveTo>
                  <a:lnTo>
                    <a:pt x="831" y="1269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3"/>
                  </a:lnTo>
                  <a:lnTo>
                    <a:pt x="833" y="1273"/>
                  </a:lnTo>
                  <a:lnTo>
                    <a:pt x="833" y="1276"/>
                  </a:lnTo>
                  <a:lnTo>
                    <a:pt x="833" y="1278"/>
                  </a:lnTo>
                  <a:lnTo>
                    <a:pt x="833" y="1278"/>
                  </a:lnTo>
                  <a:lnTo>
                    <a:pt x="833" y="1278"/>
                  </a:lnTo>
                  <a:lnTo>
                    <a:pt x="833" y="1281"/>
                  </a:lnTo>
                  <a:lnTo>
                    <a:pt x="833" y="1281"/>
                  </a:lnTo>
                  <a:lnTo>
                    <a:pt x="833" y="1283"/>
                  </a:lnTo>
                  <a:lnTo>
                    <a:pt x="836" y="1283"/>
                  </a:lnTo>
                  <a:lnTo>
                    <a:pt x="836" y="1283"/>
                  </a:lnTo>
                  <a:lnTo>
                    <a:pt x="838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8" y="1278"/>
                  </a:lnTo>
                  <a:lnTo>
                    <a:pt x="838" y="1271"/>
                  </a:lnTo>
                  <a:lnTo>
                    <a:pt x="838" y="1269"/>
                  </a:lnTo>
                  <a:lnTo>
                    <a:pt x="838" y="1269"/>
                  </a:lnTo>
                  <a:lnTo>
                    <a:pt x="836" y="1264"/>
                  </a:lnTo>
                  <a:lnTo>
                    <a:pt x="838" y="1264"/>
                  </a:lnTo>
                  <a:lnTo>
                    <a:pt x="838" y="1264"/>
                  </a:lnTo>
                  <a:lnTo>
                    <a:pt x="841" y="1264"/>
                  </a:lnTo>
                  <a:lnTo>
                    <a:pt x="841" y="1264"/>
                  </a:lnTo>
                  <a:lnTo>
                    <a:pt x="843" y="1266"/>
                  </a:lnTo>
                  <a:lnTo>
                    <a:pt x="843" y="1266"/>
                  </a:lnTo>
                  <a:lnTo>
                    <a:pt x="843" y="1269"/>
                  </a:lnTo>
                  <a:lnTo>
                    <a:pt x="843" y="1269"/>
                  </a:lnTo>
                  <a:lnTo>
                    <a:pt x="843" y="1269"/>
                  </a:lnTo>
                  <a:lnTo>
                    <a:pt x="843" y="1271"/>
                  </a:lnTo>
                  <a:lnTo>
                    <a:pt x="843" y="1271"/>
                  </a:lnTo>
                  <a:lnTo>
                    <a:pt x="843" y="1271"/>
                  </a:lnTo>
                  <a:lnTo>
                    <a:pt x="843" y="1276"/>
                  </a:lnTo>
                  <a:lnTo>
                    <a:pt x="843" y="1278"/>
                  </a:lnTo>
                  <a:lnTo>
                    <a:pt x="843" y="1278"/>
                  </a:lnTo>
                  <a:lnTo>
                    <a:pt x="841" y="1278"/>
                  </a:lnTo>
                  <a:lnTo>
                    <a:pt x="841" y="1281"/>
                  </a:lnTo>
                  <a:lnTo>
                    <a:pt x="843" y="1283"/>
                  </a:lnTo>
                  <a:lnTo>
                    <a:pt x="841" y="1283"/>
                  </a:lnTo>
                  <a:lnTo>
                    <a:pt x="841" y="1283"/>
                  </a:lnTo>
                  <a:lnTo>
                    <a:pt x="843" y="1285"/>
                  </a:lnTo>
                  <a:lnTo>
                    <a:pt x="848" y="1283"/>
                  </a:lnTo>
                  <a:lnTo>
                    <a:pt x="848" y="1283"/>
                  </a:lnTo>
                  <a:lnTo>
                    <a:pt x="850" y="1281"/>
                  </a:lnTo>
                  <a:lnTo>
                    <a:pt x="850" y="1281"/>
                  </a:lnTo>
                  <a:lnTo>
                    <a:pt x="850" y="1278"/>
                  </a:lnTo>
                  <a:lnTo>
                    <a:pt x="852" y="1278"/>
                  </a:lnTo>
                  <a:lnTo>
                    <a:pt x="852" y="1276"/>
                  </a:lnTo>
                  <a:lnTo>
                    <a:pt x="852" y="1273"/>
                  </a:lnTo>
                  <a:lnTo>
                    <a:pt x="852" y="1273"/>
                  </a:lnTo>
                  <a:lnTo>
                    <a:pt x="852" y="1271"/>
                  </a:lnTo>
                  <a:lnTo>
                    <a:pt x="852" y="1269"/>
                  </a:lnTo>
                  <a:lnTo>
                    <a:pt x="852" y="1269"/>
                  </a:lnTo>
                  <a:lnTo>
                    <a:pt x="852" y="1266"/>
                  </a:lnTo>
                  <a:lnTo>
                    <a:pt x="852" y="1266"/>
                  </a:lnTo>
                  <a:lnTo>
                    <a:pt x="848" y="1262"/>
                  </a:lnTo>
                  <a:lnTo>
                    <a:pt x="848" y="1262"/>
                  </a:lnTo>
                  <a:lnTo>
                    <a:pt x="843" y="1259"/>
                  </a:lnTo>
                  <a:lnTo>
                    <a:pt x="843" y="1257"/>
                  </a:lnTo>
                  <a:lnTo>
                    <a:pt x="843" y="1257"/>
                  </a:lnTo>
                  <a:lnTo>
                    <a:pt x="843" y="1259"/>
                  </a:lnTo>
                  <a:lnTo>
                    <a:pt x="843" y="1259"/>
                  </a:lnTo>
                  <a:lnTo>
                    <a:pt x="843" y="1259"/>
                  </a:lnTo>
                  <a:lnTo>
                    <a:pt x="841" y="1259"/>
                  </a:lnTo>
                  <a:lnTo>
                    <a:pt x="841" y="1259"/>
                  </a:lnTo>
                  <a:lnTo>
                    <a:pt x="841" y="1257"/>
                  </a:lnTo>
                  <a:lnTo>
                    <a:pt x="841" y="1257"/>
                  </a:lnTo>
                  <a:lnTo>
                    <a:pt x="838" y="1257"/>
                  </a:lnTo>
                  <a:lnTo>
                    <a:pt x="838" y="1257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3" y="1259"/>
                  </a:lnTo>
                  <a:lnTo>
                    <a:pt x="833" y="1262"/>
                  </a:lnTo>
                  <a:lnTo>
                    <a:pt x="833" y="1266"/>
                  </a:lnTo>
                  <a:lnTo>
                    <a:pt x="833" y="1266"/>
                  </a:lnTo>
                  <a:lnTo>
                    <a:pt x="833" y="1266"/>
                  </a:lnTo>
                  <a:lnTo>
                    <a:pt x="833" y="1269"/>
                  </a:lnTo>
                  <a:lnTo>
                    <a:pt x="831" y="1269"/>
                  </a:lnTo>
                  <a:close/>
                  <a:moveTo>
                    <a:pt x="966" y="1224"/>
                  </a:moveTo>
                  <a:lnTo>
                    <a:pt x="964" y="1224"/>
                  </a:lnTo>
                  <a:lnTo>
                    <a:pt x="964" y="1224"/>
                  </a:lnTo>
                  <a:lnTo>
                    <a:pt x="961" y="1226"/>
                  </a:lnTo>
                  <a:lnTo>
                    <a:pt x="961" y="1226"/>
                  </a:lnTo>
                  <a:lnTo>
                    <a:pt x="961" y="1226"/>
                  </a:lnTo>
                  <a:lnTo>
                    <a:pt x="961" y="1229"/>
                  </a:lnTo>
                  <a:lnTo>
                    <a:pt x="961" y="1229"/>
                  </a:lnTo>
                  <a:lnTo>
                    <a:pt x="961" y="1229"/>
                  </a:lnTo>
                  <a:lnTo>
                    <a:pt x="964" y="1229"/>
                  </a:lnTo>
                  <a:lnTo>
                    <a:pt x="964" y="1229"/>
                  </a:lnTo>
                  <a:lnTo>
                    <a:pt x="968" y="1226"/>
                  </a:lnTo>
                  <a:lnTo>
                    <a:pt x="968" y="1226"/>
                  </a:lnTo>
                  <a:lnTo>
                    <a:pt x="966" y="1224"/>
                  </a:lnTo>
                  <a:close/>
                  <a:moveTo>
                    <a:pt x="952" y="871"/>
                  </a:moveTo>
                  <a:lnTo>
                    <a:pt x="952" y="871"/>
                  </a:lnTo>
                  <a:lnTo>
                    <a:pt x="952" y="871"/>
                  </a:lnTo>
                  <a:lnTo>
                    <a:pt x="952" y="871"/>
                  </a:lnTo>
                  <a:lnTo>
                    <a:pt x="952" y="871"/>
                  </a:lnTo>
                  <a:lnTo>
                    <a:pt x="954" y="873"/>
                  </a:lnTo>
                  <a:lnTo>
                    <a:pt x="954" y="873"/>
                  </a:lnTo>
                  <a:lnTo>
                    <a:pt x="954" y="873"/>
                  </a:lnTo>
                  <a:lnTo>
                    <a:pt x="954" y="871"/>
                  </a:lnTo>
                  <a:lnTo>
                    <a:pt x="954" y="869"/>
                  </a:lnTo>
                  <a:lnTo>
                    <a:pt x="954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42" y="864"/>
                  </a:lnTo>
                  <a:lnTo>
                    <a:pt x="933" y="862"/>
                  </a:lnTo>
                  <a:lnTo>
                    <a:pt x="923" y="862"/>
                  </a:lnTo>
                  <a:lnTo>
                    <a:pt x="919" y="862"/>
                  </a:lnTo>
                  <a:lnTo>
                    <a:pt x="914" y="864"/>
                  </a:lnTo>
                  <a:lnTo>
                    <a:pt x="912" y="862"/>
                  </a:lnTo>
                  <a:lnTo>
                    <a:pt x="907" y="864"/>
                  </a:lnTo>
                  <a:lnTo>
                    <a:pt x="907" y="866"/>
                  </a:lnTo>
                  <a:lnTo>
                    <a:pt x="907" y="866"/>
                  </a:lnTo>
                  <a:lnTo>
                    <a:pt x="904" y="866"/>
                  </a:lnTo>
                  <a:lnTo>
                    <a:pt x="904" y="866"/>
                  </a:lnTo>
                  <a:lnTo>
                    <a:pt x="904" y="866"/>
                  </a:lnTo>
                  <a:lnTo>
                    <a:pt x="904" y="869"/>
                  </a:lnTo>
                  <a:lnTo>
                    <a:pt x="904" y="869"/>
                  </a:lnTo>
                  <a:lnTo>
                    <a:pt x="904" y="869"/>
                  </a:lnTo>
                  <a:lnTo>
                    <a:pt x="904" y="871"/>
                  </a:lnTo>
                  <a:lnTo>
                    <a:pt x="900" y="871"/>
                  </a:lnTo>
                  <a:lnTo>
                    <a:pt x="900" y="871"/>
                  </a:lnTo>
                  <a:lnTo>
                    <a:pt x="900" y="871"/>
                  </a:lnTo>
                  <a:lnTo>
                    <a:pt x="900" y="869"/>
                  </a:lnTo>
                  <a:lnTo>
                    <a:pt x="900" y="866"/>
                  </a:lnTo>
                  <a:lnTo>
                    <a:pt x="900" y="864"/>
                  </a:lnTo>
                  <a:lnTo>
                    <a:pt x="897" y="862"/>
                  </a:lnTo>
                  <a:lnTo>
                    <a:pt x="895" y="862"/>
                  </a:lnTo>
                  <a:lnTo>
                    <a:pt x="893" y="862"/>
                  </a:lnTo>
                  <a:lnTo>
                    <a:pt x="890" y="859"/>
                  </a:lnTo>
                  <a:lnTo>
                    <a:pt x="890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7"/>
                  </a:lnTo>
                  <a:lnTo>
                    <a:pt x="885" y="857"/>
                  </a:lnTo>
                  <a:lnTo>
                    <a:pt x="885" y="857"/>
                  </a:lnTo>
                  <a:lnTo>
                    <a:pt x="881" y="855"/>
                  </a:lnTo>
                  <a:lnTo>
                    <a:pt x="874" y="852"/>
                  </a:lnTo>
                  <a:lnTo>
                    <a:pt x="869" y="855"/>
                  </a:lnTo>
                  <a:lnTo>
                    <a:pt x="864" y="855"/>
                  </a:lnTo>
                  <a:lnTo>
                    <a:pt x="862" y="855"/>
                  </a:lnTo>
                  <a:lnTo>
                    <a:pt x="862" y="857"/>
                  </a:lnTo>
                  <a:lnTo>
                    <a:pt x="862" y="859"/>
                  </a:lnTo>
                  <a:lnTo>
                    <a:pt x="862" y="859"/>
                  </a:lnTo>
                  <a:lnTo>
                    <a:pt x="862" y="862"/>
                  </a:lnTo>
                  <a:lnTo>
                    <a:pt x="862" y="862"/>
                  </a:lnTo>
                  <a:lnTo>
                    <a:pt x="862" y="864"/>
                  </a:lnTo>
                  <a:lnTo>
                    <a:pt x="862" y="864"/>
                  </a:lnTo>
                  <a:lnTo>
                    <a:pt x="859" y="862"/>
                  </a:lnTo>
                  <a:lnTo>
                    <a:pt x="859" y="859"/>
                  </a:lnTo>
                  <a:lnTo>
                    <a:pt x="857" y="857"/>
                  </a:lnTo>
                  <a:lnTo>
                    <a:pt x="845" y="859"/>
                  </a:lnTo>
                  <a:lnTo>
                    <a:pt x="845" y="859"/>
                  </a:lnTo>
                  <a:lnTo>
                    <a:pt x="845" y="862"/>
                  </a:lnTo>
                  <a:lnTo>
                    <a:pt x="845" y="862"/>
                  </a:lnTo>
                  <a:lnTo>
                    <a:pt x="845" y="862"/>
                  </a:lnTo>
                  <a:lnTo>
                    <a:pt x="843" y="862"/>
                  </a:lnTo>
                  <a:lnTo>
                    <a:pt x="838" y="864"/>
                  </a:lnTo>
                  <a:lnTo>
                    <a:pt x="838" y="864"/>
                  </a:lnTo>
                  <a:lnTo>
                    <a:pt x="836" y="864"/>
                  </a:lnTo>
                  <a:lnTo>
                    <a:pt x="836" y="866"/>
                  </a:lnTo>
                  <a:lnTo>
                    <a:pt x="833" y="866"/>
                  </a:lnTo>
                  <a:lnTo>
                    <a:pt x="831" y="869"/>
                  </a:lnTo>
                  <a:lnTo>
                    <a:pt x="829" y="871"/>
                  </a:lnTo>
                  <a:lnTo>
                    <a:pt x="824" y="871"/>
                  </a:lnTo>
                  <a:lnTo>
                    <a:pt x="824" y="873"/>
                  </a:lnTo>
                  <a:lnTo>
                    <a:pt x="824" y="876"/>
                  </a:lnTo>
                  <a:lnTo>
                    <a:pt x="824" y="878"/>
                  </a:lnTo>
                  <a:lnTo>
                    <a:pt x="824" y="881"/>
                  </a:lnTo>
                  <a:lnTo>
                    <a:pt x="824" y="883"/>
                  </a:lnTo>
                  <a:lnTo>
                    <a:pt x="824" y="883"/>
                  </a:lnTo>
                  <a:lnTo>
                    <a:pt x="824" y="885"/>
                  </a:lnTo>
                  <a:lnTo>
                    <a:pt x="826" y="885"/>
                  </a:lnTo>
                  <a:lnTo>
                    <a:pt x="826" y="885"/>
                  </a:lnTo>
                  <a:lnTo>
                    <a:pt x="829" y="888"/>
                  </a:lnTo>
                  <a:lnTo>
                    <a:pt x="829" y="888"/>
                  </a:lnTo>
                  <a:lnTo>
                    <a:pt x="829" y="888"/>
                  </a:lnTo>
                  <a:lnTo>
                    <a:pt x="829" y="885"/>
                  </a:lnTo>
                  <a:lnTo>
                    <a:pt x="829" y="885"/>
                  </a:lnTo>
                  <a:lnTo>
                    <a:pt x="831" y="885"/>
                  </a:lnTo>
                  <a:lnTo>
                    <a:pt x="831" y="885"/>
                  </a:lnTo>
                  <a:lnTo>
                    <a:pt x="831" y="885"/>
                  </a:lnTo>
                  <a:lnTo>
                    <a:pt x="833" y="885"/>
                  </a:lnTo>
                  <a:lnTo>
                    <a:pt x="833" y="885"/>
                  </a:lnTo>
                  <a:lnTo>
                    <a:pt x="833" y="888"/>
                  </a:lnTo>
                  <a:lnTo>
                    <a:pt x="829" y="888"/>
                  </a:lnTo>
                  <a:lnTo>
                    <a:pt x="829" y="890"/>
                  </a:lnTo>
                  <a:lnTo>
                    <a:pt x="831" y="892"/>
                  </a:lnTo>
                  <a:lnTo>
                    <a:pt x="831" y="892"/>
                  </a:lnTo>
                  <a:lnTo>
                    <a:pt x="833" y="895"/>
                  </a:lnTo>
                  <a:lnTo>
                    <a:pt x="833" y="895"/>
                  </a:lnTo>
                  <a:lnTo>
                    <a:pt x="836" y="897"/>
                  </a:lnTo>
                  <a:lnTo>
                    <a:pt x="836" y="897"/>
                  </a:lnTo>
                  <a:lnTo>
                    <a:pt x="838" y="899"/>
                  </a:lnTo>
                  <a:lnTo>
                    <a:pt x="841" y="899"/>
                  </a:lnTo>
                  <a:lnTo>
                    <a:pt x="843" y="902"/>
                  </a:lnTo>
                  <a:lnTo>
                    <a:pt x="838" y="902"/>
                  </a:lnTo>
                  <a:lnTo>
                    <a:pt x="833" y="902"/>
                  </a:lnTo>
                  <a:lnTo>
                    <a:pt x="831" y="899"/>
                  </a:lnTo>
                  <a:lnTo>
                    <a:pt x="826" y="895"/>
                  </a:lnTo>
                  <a:lnTo>
                    <a:pt x="826" y="892"/>
                  </a:lnTo>
                  <a:lnTo>
                    <a:pt x="824" y="892"/>
                  </a:lnTo>
                  <a:lnTo>
                    <a:pt x="824" y="895"/>
                  </a:lnTo>
                  <a:lnTo>
                    <a:pt x="824" y="895"/>
                  </a:lnTo>
                  <a:lnTo>
                    <a:pt x="824" y="895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17" y="897"/>
                  </a:lnTo>
                  <a:lnTo>
                    <a:pt x="817" y="897"/>
                  </a:lnTo>
                  <a:lnTo>
                    <a:pt x="815" y="897"/>
                  </a:lnTo>
                  <a:lnTo>
                    <a:pt x="815" y="897"/>
                  </a:lnTo>
                  <a:lnTo>
                    <a:pt x="817" y="899"/>
                  </a:lnTo>
                  <a:lnTo>
                    <a:pt x="817" y="899"/>
                  </a:lnTo>
                  <a:lnTo>
                    <a:pt x="815" y="899"/>
                  </a:lnTo>
                  <a:lnTo>
                    <a:pt x="815" y="899"/>
                  </a:lnTo>
                  <a:lnTo>
                    <a:pt x="815" y="899"/>
                  </a:lnTo>
                  <a:lnTo>
                    <a:pt x="815" y="902"/>
                  </a:lnTo>
                  <a:lnTo>
                    <a:pt x="815" y="902"/>
                  </a:lnTo>
                  <a:lnTo>
                    <a:pt x="815" y="904"/>
                  </a:lnTo>
                  <a:lnTo>
                    <a:pt x="817" y="907"/>
                  </a:lnTo>
                  <a:lnTo>
                    <a:pt x="817" y="907"/>
                  </a:lnTo>
                  <a:lnTo>
                    <a:pt x="819" y="909"/>
                  </a:lnTo>
                  <a:lnTo>
                    <a:pt x="819" y="909"/>
                  </a:lnTo>
                  <a:lnTo>
                    <a:pt x="819" y="911"/>
                  </a:lnTo>
                  <a:lnTo>
                    <a:pt x="819" y="911"/>
                  </a:lnTo>
                  <a:lnTo>
                    <a:pt x="819" y="909"/>
                  </a:lnTo>
                  <a:lnTo>
                    <a:pt x="819" y="909"/>
                  </a:lnTo>
                  <a:lnTo>
                    <a:pt x="817" y="909"/>
                  </a:lnTo>
                  <a:lnTo>
                    <a:pt x="817" y="909"/>
                  </a:lnTo>
                  <a:lnTo>
                    <a:pt x="817" y="909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5" y="911"/>
                  </a:lnTo>
                  <a:lnTo>
                    <a:pt x="817" y="914"/>
                  </a:lnTo>
                  <a:lnTo>
                    <a:pt x="817" y="914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8"/>
                  </a:lnTo>
                  <a:lnTo>
                    <a:pt x="817" y="918"/>
                  </a:lnTo>
                  <a:lnTo>
                    <a:pt x="817" y="921"/>
                  </a:lnTo>
                  <a:lnTo>
                    <a:pt x="817" y="923"/>
                  </a:lnTo>
                  <a:lnTo>
                    <a:pt x="819" y="926"/>
                  </a:lnTo>
                  <a:lnTo>
                    <a:pt x="819" y="926"/>
                  </a:lnTo>
                  <a:lnTo>
                    <a:pt x="819" y="926"/>
                  </a:lnTo>
                  <a:lnTo>
                    <a:pt x="819" y="928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5"/>
                  </a:lnTo>
                  <a:lnTo>
                    <a:pt x="819" y="935"/>
                  </a:lnTo>
                  <a:lnTo>
                    <a:pt x="819" y="935"/>
                  </a:lnTo>
                  <a:lnTo>
                    <a:pt x="819" y="937"/>
                  </a:lnTo>
                  <a:lnTo>
                    <a:pt x="822" y="937"/>
                  </a:lnTo>
                  <a:lnTo>
                    <a:pt x="822" y="937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2"/>
                  </a:lnTo>
                  <a:lnTo>
                    <a:pt x="822" y="944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2" y="949"/>
                  </a:lnTo>
                  <a:lnTo>
                    <a:pt x="819" y="949"/>
                  </a:lnTo>
                  <a:lnTo>
                    <a:pt x="819" y="952"/>
                  </a:lnTo>
                  <a:lnTo>
                    <a:pt x="819" y="954"/>
                  </a:lnTo>
                  <a:lnTo>
                    <a:pt x="819" y="954"/>
                  </a:lnTo>
                  <a:lnTo>
                    <a:pt x="819" y="954"/>
                  </a:lnTo>
                  <a:lnTo>
                    <a:pt x="819" y="956"/>
                  </a:lnTo>
                  <a:lnTo>
                    <a:pt x="822" y="956"/>
                  </a:lnTo>
                  <a:lnTo>
                    <a:pt x="819" y="959"/>
                  </a:lnTo>
                  <a:lnTo>
                    <a:pt x="819" y="959"/>
                  </a:lnTo>
                  <a:lnTo>
                    <a:pt x="819" y="959"/>
                  </a:lnTo>
                  <a:lnTo>
                    <a:pt x="819" y="961"/>
                  </a:lnTo>
                  <a:lnTo>
                    <a:pt x="819" y="961"/>
                  </a:lnTo>
                  <a:lnTo>
                    <a:pt x="819" y="961"/>
                  </a:lnTo>
                  <a:lnTo>
                    <a:pt x="819" y="963"/>
                  </a:lnTo>
                  <a:lnTo>
                    <a:pt x="822" y="963"/>
                  </a:lnTo>
                  <a:lnTo>
                    <a:pt x="822" y="963"/>
                  </a:lnTo>
                  <a:lnTo>
                    <a:pt x="822" y="966"/>
                  </a:lnTo>
                  <a:lnTo>
                    <a:pt x="822" y="966"/>
                  </a:lnTo>
                  <a:lnTo>
                    <a:pt x="822" y="966"/>
                  </a:lnTo>
                  <a:lnTo>
                    <a:pt x="822" y="968"/>
                  </a:lnTo>
                  <a:lnTo>
                    <a:pt x="822" y="970"/>
                  </a:lnTo>
                  <a:lnTo>
                    <a:pt x="822" y="973"/>
                  </a:lnTo>
                  <a:lnTo>
                    <a:pt x="822" y="975"/>
                  </a:lnTo>
                  <a:lnTo>
                    <a:pt x="822" y="978"/>
                  </a:lnTo>
                  <a:lnTo>
                    <a:pt x="822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6" y="982"/>
                  </a:lnTo>
                  <a:lnTo>
                    <a:pt x="826" y="985"/>
                  </a:lnTo>
                  <a:lnTo>
                    <a:pt x="824" y="982"/>
                  </a:lnTo>
                  <a:lnTo>
                    <a:pt x="824" y="982"/>
                  </a:lnTo>
                  <a:lnTo>
                    <a:pt x="824" y="985"/>
                  </a:lnTo>
                  <a:lnTo>
                    <a:pt x="824" y="985"/>
                  </a:lnTo>
                  <a:lnTo>
                    <a:pt x="824" y="985"/>
                  </a:lnTo>
                  <a:lnTo>
                    <a:pt x="824" y="987"/>
                  </a:lnTo>
                  <a:lnTo>
                    <a:pt x="826" y="987"/>
                  </a:lnTo>
                  <a:lnTo>
                    <a:pt x="829" y="987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31" y="992"/>
                  </a:lnTo>
                  <a:lnTo>
                    <a:pt x="831" y="992"/>
                  </a:lnTo>
                  <a:lnTo>
                    <a:pt x="831" y="994"/>
                  </a:lnTo>
                  <a:lnTo>
                    <a:pt x="833" y="994"/>
                  </a:lnTo>
                  <a:lnTo>
                    <a:pt x="831" y="994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3" y="997"/>
                  </a:lnTo>
                  <a:lnTo>
                    <a:pt x="833" y="999"/>
                  </a:lnTo>
                  <a:lnTo>
                    <a:pt x="833" y="999"/>
                  </a:lnTo>
                  <a:lnTo>
                    <a:pt x="833" y="999"/>
                  </a:lnTo>
                  <a:lnTo>
                    <a:pt x="833" y="1001"/>
                  </a:lnTo>
                  <a:lnTo>
                    <a:pt x="833" y="1001"/>
                  </a:lnTo>
                  <a:lnTo>
                    <a:pt x="836" y="1001"/>
                  </a:lnTo>
                  <a:lnTo>
                    <a:pt x="836" y="1001"/>
                  </a:lnTo>
                  <a:lnTo>
                    <a:pt x="836" y="1001"/>
                  </a:lnTo>
                  <a:lnTo>
                    <a:pt x="838" y="1004"/>
                  </a:lnTo>
                  <a:lnTo>
                    <a:pt x="838" y="1006"/>
                  </a:lnTo>
                  <a:lnTo>
                    <a:pt x="838" y="1006"/>
                  </a:lnTo>
                  <a:lnTo>
                    <a:pt x="838" y="1008"/>
                  </a:lnTo>
                  <a:lnTo>
                    <a:pt x="838" y="1008"/>
                  </a:lnTo>
                  <a:lnTo>
                    <a:pt x="836" y="1008"/>
                  </a:lnTo>
                  <a:lnTo>
                    <a:pt x="838" y="1008"/>
                  </a:lnTo>
                  <a:lnTo>
                    <a:pt x="838" y="1008"/>
                  </a:lnTo>
                  <a:lnTo>
                    <a:pt x="836" y="1008"/>
                  </a:lnTo>
                  <a:lnTo>
                    <a:pt x="836" y="1008"/>
                  </a:lnTo>
                  <a:lnTo>
                    <a:pt x="836" y="1011"/>
                  </a:lnTo>
                  <a:lnTo>
                    <a:pt x="836" y="1011"/>
                  </a:lnTo>
                  <a:lnTo>
                    <a:pt x="836" y="1013"/>
                  </a:lnTo>
                  <a:lnTo>
                    <a:pt x="838" y="1013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8"/>
                  </a:lnTo>
                  <a:lnTo>
                    <a:pt x="838" y="1020"/>
                  </a:lnTo>
                  <a:lnTo>
                    <a:pt x="838" y="1020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5"/>
                  </a:lnTo>
                  <a:lnTo>
                    <a:pt x="838" y="1025"/>
                  </a:lnTo>
                  <a:lnTo>
                    <a:pt x="838" y="1027"/>
                  </a:lnTo>
                  <a:lnTo>
                    <a:pt x="838" y="1027"/>
                  </a:lnTo>
                  <a:lnTo>
                    <a:pt x="838" y="1030"/>
                  </a:lnTo>
                  <a:lnTo>
                    <a:pt x="838" y="1030"/>
                  </a:lnTo>
                  <a:lnTo>
                    <a:pt x="838" y="1030"/>
                  </a:lnTo>
                  <a:lnTo>
                    <a:pt x="838" y="1032"/>
                  </a:lnTo>
                  <a:lnTo>
                    <a:pt x="841" y="1032"/>
                  </a:lnTo>
                  <a:lnTo>
                    <a:pt x="841" y="1034"/>
                  </a:lnTo>
                  <a:lnTo>
                    <a:pt x="841" y="1034"/>
                  </a:lnTo>
                  <a:lnTo>
                    <a:pt x="841" y="1034"/>
                  </a:lnTo>
                  <a:lnTo>
                    <a:pt x="850" y="1032"/>
                  </a:lnTo>
                  <a:lnTo>
                    <a:pt x="850" y="1032"/>
                  </a:lnTo>
                  <a:lnTo>
                    <a:pt x="843" y="1037"/>
                  </a:lnTo>
                  <a:lnTo>
                    <a:pt x="843" y="1037"/>
                  </a:lnTo>
                  <a:lnTo>
                    <a:pt x="841" y="1037"/>
                  </a:lnTo>
                  <a:lnTo>
                    <a:pt x="841" y="1037"/>
                  </a:lnTo>
                  <a:lnTo>
                    <a:pt x="838" y="1037"/>
                  </a:lnTo>
                  <a:lnTo>
                    <a:pt x="841" y="1039"/>
                  </a:lnTo>
                  <a:lnTo>
                    <a:pt x="843" y="1039"/>
                  </a:lnTo>
                  <a:lnTo>
                    <a:pt x="841" y="1042"/>
                  </a:lnTo>
                  <a:lnTo>
                    <a:pt x="841" y="1042"/>
                  </a:lnTo>
                  <a:lnTo>
                    <a:pt x="841" y="1042"/>
                  </a:lnTo>
                  <a:lnTo>
                    <a:pt x="841" y="1044"/>
                  </a:lnTo>
                  <a:lnTo>
                    <a:pt x="841" y="1044"/>
                  </a:lnTo>
                  <a:lnTo>
                    <a:pt x="841" y="1046"/>
                  </a:lnTo>
                  <a:lnTo>
                    <a:pt x="841" y="1046"/>
                  </a:lnTo>
                  <a:lnTo>
                    <a:pt x="841" y="1049"/>
                  </a:lnTo>
                  <a:lnTo>
                    <a:pt x="841" y="1049"/>
                  </a:lnTo>
                  <a:lnTo>
                    <a:pt x="843" y="1049"/>
                  </a:lnTo>
                  <a:lnTo>
                    <a:pt x="843" y="1049"/>
                  </a:lnTo>
                  <a:lnTo>
                    <a:pt x="841" y="1049"/>
                  </a:lnTo>
                  <a:lnTo>
                    <a:pt x="841" y="1051"/>
                  </a:lnTo>
                  <a:lnTo>
                    <a:pt x="843" y="1051"/>
                  </a:lnTo>
                  <a:lnTo>
                    <a:pt x="852" y="1046"/>
                  </a:lnTo>
                  <a:lnTo>
                    <a:pt x="857" y="1046"/>
                  </a:lnTo>
                  <a:lnTo>
                    <a:pt x="857" y="1044"/>
                  </a:lnTo>
                  <a:lnTo>
                    <a:pt x="857" y="1046"/>
                  </a:lnTo>
                  <a:lnTo>
                    <a:pt x="857" y="1044"/>
                  </a:lnTo>
                  <a:lnTo>
                    <a:pt x="864" y="1044"/>
                  </a:lnTo>
                  <a:lnTo>
                    <a:pt x="867" y="1046"/>
                  </a:lnTo>
                  <a:lnTo>
                    <a:pt x="869" y="1046"/>
                  </a:lnTo>
                  <a:lnTo>
                    <a:pt x="871" y="1046"/>
                  </a:lnTo>
                  <a:lnTo>
                    <a:pt x="871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4"/>
                  </a:lnTo>
                  <a:lnTo>
                    <a:pt x="871" y="1044"/>
                  </a:lnTo>
                  <a:lnTo>
                    <a:pt x="874" y="1039"/>
                  </a:lnTo>
                  <a:lnTo>
                    <a:pt x="871" y="1039"/>
                  </a:lnTo>
                  <a:lnTo>
                    <a:pt x="871" y="1042"/>
                  </a:lnTo>
                  <a:lnTo>
                    <a:pt x="871" y="1042"/>
                  </a:lnTo>
                  <a:lnTo>
                    <a:pt x="871" y="1044"/>
                  </a:lnTo>
                  <a:lnTo>
                    <a:pt x="869" y="1044"/>
                  </a:lnTo>
                  <a:lnTo>
                    <a:pt x="869" y="1044"/>
                  </a:lnTo>
                  <a:lnTo>
                    <a:pt x="867" y="1044"/>
                  </a:lnTo>
                  <a:lnTo>
                    <a:pt x="867" y="1042"/>
                  </a:lnTo>
                  <a:lnTo>
                    <a:pt x="871" y="1039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4"/>
                  </a:lnTo>
                  <a:lnTo>
                    <a:pt x="871" y="1034"/>
                  </a:lnTo>
                  <a:lnTo>
                    <a:pt x="871" y="1032"/>
                  </a:lnTo>
                  <a:lnTo>
                    <a:pt x="871" y="1032"/>
                  </a:lnTo>
                  <a:lnTo>
                    <a:pt x="871" y="1032"/>
                  </a:lnTo>
                  <a:lnTo>
                    <a:pt x="874" y="1027"/>
                  </a:lnTo>
                  <a:lnTo>
                    <a:pt x="874" y="1025"/>
                  </a:lnTo>
                  <a:lnTo>
                    <a:pt x="874" y="1025"/>
                  </a:lnTo>
                  <a:lnTo>
                    <a:pt x="874" y="1023"/>
                  </a:lnTo>
                  <a:lnTo>
                    <a:pt x="876" y="1023"/>
                  </a:lnTo>
                  <a:lnTo>
                    <a:pt x="876" y="1023"/>
                  </a:lnTo>
                  <a:lnTo>
                    <a:pt x="876" y="1020"/>
                  </a:lnTo>
                  <a:lnTo>
                    <a:pt x="876" y="1020"/>
                  </a:lnTo>
                  <a:lnTo>
                    <a:pt x="876" y="1018"/>
                  </a:lnTo>
                  <a:lnTo>
                    <a:pt x="878" y="1015"/>
                  </a:lnTo>
                  <a:lnTo>
                    <a:pt x="878" y="1015"/>
                  </a:lnTo>
                  <a:lnTo>
                    <a:pt x="881" y="1015"/>
                  </a:lnTo>
                  <a:lnTo>
                    <a:pt x="881" y="1013"/>
                  </a:lnTo>
                  <a:lnTo>
                    <a:pt x="883" y="1011"/>
                  </a:lnTo>
                  <a:lnTo>
                    <a:pt x="883" y="1008"/>
                  </a:lnTo>
                  <a:lnTo>
                    <a:pt x="883" y="1008"/>
                  </a:lnTo>
                  <a:lnTo>
                    <a:pt x="883" y="1006"/>
                  </a:lnTo>
                  <a:lnTo>
                    <a:pt x="883" y="1006"/>
                  </a:lnTo>
                  <a:lnTo>
                    <a:pt x="883" y="1006"/>
                  </a:lnTo>
                  <a:lnTo>
                    <a:pt x="885" y="1006"/>
                  </a:lnTo>
                  <a:lnTo>
                    <a:pt x="885" y="1006"/>
                  </a:lnTo>
                  <a:lnTo>
                    <a:pt x="885" y="1004"/>
                  </a:lnTo>
                  <a:lnTo>
                    <a:pt x="885" y="1004"/>
                  </a:lnTo>
                  <a:lnTo>
                    <a:pt x="885" y="1004"/>
                  </a:lnTo>
                  <a:lnTo>
                    <a:pt x="883" y="999"/>
                  </a:lnTo>
                  <a:lnTo>
                    <a:pt x="881" y="994"/>
                  </a:lnTo>
                  <a:lnTo>
                    <a:pt x="878" y="992"/>
                  </a:lnTo>
                  <a:lnTo>
                    <a:pt x="878" y="989"/>
                  </a:lnTo>
                  <a:lnTo>
                    <a:pt x="874" y="989"/>
                  </a:lnTo>
                  <a:lnTo>
                    <a:pt x="874" y="987"/>
                  </a:lnTo>
                  <a:lnTo>
                    <a:pt x="874" y="987"/>
                  </a:lnTo>
                  <a:lnTo>
                    <a:pt x="874" y="987"/>
                  </a:lnTo>
                  <a:lnTo>
                    <a:pt x="874" y="985"/>
                  </a:lnTo>
                  <a:lnTo>
                    <a:pt x="874" y="985"/>
                  </a:lnTo>
                  <a:lnTo>
                    <a:pt x="874" y="982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1" y="980"/>
                  </a:lnTo>
                  <a:lnTo>
                    <a:pt x="871" y="982"/>
                  </a:lnTo>
                  <a:lnTo>
                    <a:pt x="871" y="982"/>
                  </a:lnTo>
                  <a:lnTo>
                    <a:pt x="871" y="982"/>
                  </a:lnTo>
                  <a:lnTo>
                    <a:pt x="867" y="982"/>
                  </a:lnTo>
                  <a:lnTo>
                    <a:pt x="862" y="980"/>
                  </a:lnTo>
                  <a:lnTo>
                    <a:pt x="862" y="980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0"/>
                  </a:lnTo>
                  <a:lnTo>
                    <a:pt x="859" y="980"/>
                  </a:lnTo>
                  <a:lnTo>
                    <a:pt x="859" y="980"/>
                  </a:lnTo>
                  <a:lnTo>
                    <a:pt x="859" y="978"/>
                  </a:lnTo>
                  <a:lnTo>
                    <a:pt x="862" y="978"/>
                  </a:lnTo>
                  <a:lnTo>
                    <a:pt x="864" y="978"/>
                  </a:lnTo>
                  <a:lnTo>
                    <a:pt x="878" y="975"/>
                  </a:lnTo>
                  <a:lnTo>
                    <a:pt x="881" y="975"/>
                  </a:lnTo>
                  <a:lnTo>
                    <a:pt x="883" y="975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8" y="973"/>
                  </a:lnTo>
                  <a:lnTo>
                    <a:pt x="888" y="975"/>
                  </a:lnTo>
                  <a:lnTo>
                    <a:pt x="890" y="975"/>
                  </a:lnTo>
                  <a:lnTo>
                    <a:pt x="893" y="975"/>
                  </a:lnTo>
                  <a:lnTo>
                    <a:pt x="893" y="975"/>
                  </a:lnTo>
                  <a:lnTo>
                    <a:pt x="893" y="975"/>
                  </a:lnTo>
                  <a:lnTo>
                    <a:pt x="904" y="978"/>
                  </a:lnTo>
                  <a:lnTo>
                    <a:pt x="907" y="978"/>
                  </a:lnTo>
                  <a:lnTo>
                    <a:pt x="909" y="978"/>
                  </a:lnTo>
                  <a:lnTo>
                    <a:pt x="912" y="978"/>
                  </a:lnTo>
                  <a:lnTo>
                    <a:pt x="919" y="975"/>
                  </a:lnTo>
                  <a:lnTo>
                    <a:pt x="921" y="975"/>
                  </a:lnTo>
                  <a:lnTo>
                    <a:pt x="921" y="973"/>
                  </a:lnTo>
                  <a:lnTo>
                    <a:pt x="921" y="970"/>
                  </a:lnTo>
                  <a:lnTo>
                    <a:pt x="921" y="970"/>
                  </a:lnTo>
                  <a:lnTo>
                    <a:pt x="926" y="966"/>
                  </a:lnTo>
                  <a:lnTo>
                    <a:pt x="926" y="963"/>
                  </a:lnTo>
                  <a:lnTo>
                    <a:pt x="926" y="961"/>
                  </a:lnTo>
                  <a:lnTo>
                    <a:pt x="926" y="959"/>
                  </a:lnTo>
                  <a:lnTo>
                    <a:pt x="928" y="954"/>
                  </a:lnTo>
                  <a:lnTo>
                    <a:pt x="928" y="952"/>
                  </a:lnTo>
                  <a:lnTo>
                    <a:pt x="928" y="952"/>
                  </a:lnTo>
                  <a:lnTo>
                    <a:pt x="928" y="952"/>
                  </a:lnTo>
                  <a:lnTo>
                    <a:pt x="928" y="949"/>
                  </a:lnTo>
                  <a:lnTo>
                    <a:pt x="928" y="949"/>
                  </a:lnTo>
                  <a:lnTo>
                    <a:pt x="930" y="949"/>
                  </a:lnTo>
                  <a:lnTo>
                    <a:pt x="930" y="947"/>
                  </a:lnTo>
                  <a:lnTo>
                    <a:pt x="930" y="944"/>
                  </a:lnTo>
                  <a:lnTo>
                    <a:pt x="933" y="942"/>
                  </a:lnTo>
                  <a:lnTo>
                    <a:pt x="933" y="940"/>
                  </a:lnTo>
                  <a:lnTo>
                    <a:pt x="933" y="940"/>
                  </a:lnTo>
                  <a:lnTo>
                    <a:pt x="933" y="933"/>
                  </a:lnTo>
                  <a:lnTo>
                    <a:pt x="933" y="933"/>
                  </a:lnTo>
                  <a:lnTo>
                    <a:pt x="926" y="930"/>
                  </a:lnTo>
                  <a:lnTo>
                    <a:pt x="928" y="930"/>
                  </a:lnTo>
                  <a:lnTo>
                    <a:pt x="930" y="930"/>
                  </a:lnTo>
                  <a:lnTo>
                    <a:pt x="933" y="928"/>
                  </a:lnTo>
                  <a:lnTo>
                    <a:pt x="935" y="928"/>
                  </a:lnTo>
                  <a:lnTo>
                    <a:pt x="935" y="928"/>
                  </a:lnTo>
                  <a:lnTo>
                    <a:pt x="935" y="928"/>
                  </a:lnTo>
                  <a:lnTo>
                    <a:pt x="935" y="926"/>
                  </a:lnTo>
                  <a:lnTo>
                    <a:pt x="938" y="926"/>
                  </a:lnTo>
                  <a:lnTo>
                    <a:pt x="938" y="921"/>
                  </a:lnTo>
                  <a:lnTo>
                    <a:pt x="938" y="918"/>
                  </a:lnTo>
                  <a:lnTo>
                    <a:pt x="940" y="916"/>
                  </a:lnTo>
                  <a:lnTo>
                    <a:pt x="940" y="916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2" y="907"/>
                  </a:lnTo>
                  <a:lnTo>
                    <a:pt x="942" y="907"/>
                  </a:lnTo>
                  <a:lnTo>
                    <a:pt x="940" y="902"/>
                  </a:lnTo>
                  <a:lnTo>
                    <a:pt x="940" y="902"/>
                  </a:lnTo>
                  <a:lnTo>
                    <a:pt x="940" y="899"/>
                  </a:lnTo>
                  <a:lnTo>
                    <a:pt x="940" y="899"/>
                  </a:lnTo>
                  <a:lnTo>
                    <a:pt x="940" y="902"/>
                  </a:lnTo>
                  <a:lnTo>
                    <a:pt x="940" y="902"/>
                  </a:lnTo>
                  <a:lnTo>
                    <a:pt x="942" y="902"/>
                  </a:lnTo>
                  <a:lnTo>
                    <a:pt x="945" y="899"/>
                  </a:lnTo>
                  <a:lnTo>
                    <a:pt x="947" y="892"/>
                  </a:lnTo>
                  <a:lnTo>
                    <a:pt x="949" y="890"/>
                  </a:lnTo>
                  <a:lnTo>
                    <a:pt x="949" y="888"/>
                  </a:lnTo>
                  <a:lnTo>
                    <a:pt x="949" y="883"/>
                  </a:lnTo>
                  <a:lnTo>
                    <a:pt x="952" y="883"/>
                  </a:lnTo>
                  <a:lnTo>
                    <a:pt x="952" y="878"/>
                  </a:lnTo>
                  <a:lnTo>
                    <a:pt x="952" y="876"/>
                  </a:lnTo>
                  <a:lnTo>
                    <a:pt x="952" y="876"/>
                  </a:lnTo>
                  <a:lnTo>
                    <a:pt x="952" y="873"/>
                  </a:lnTo>
                  <a:lnTo>
                    <a:pt x="952" y="873"/>
                  </a:lnTo>
                  <a:lnTo>
                    <a:pt x="952" y="873"/>
                  </a:lnTo>
                  <a:lnTo>
                    <a:pt x="952" y="871"/>
                  </a:lnTo>
                  <a:close/>
                  <a:moveTo>
                    <a:pt x="841" y="1049"/>
                  </a:moveTo>
                  <a:lnTo>
                    <a:pt x="841" y="1051"/>
                  </a:lnTo>
                  <a:lnTo>
                    <a:pt x="841" y="1051"/>
                  </a:lnTo>
                  <a:lnTo>
                    <a:pt x="841" y="1051"/>
                  </a:lnTo>
                  <a:lnTo>
                    <a:pt x="841" y="1049"/>
                  </a:lnTo>
                  <a:lnTo>
                    <a:pt x="841" y="1049"/>
                  </a:lnTo>
                  <a:close/>
                  <a:moveTo>
                    <a:pt x="841" y="1063"/>
                  </a:moveTo>
                  <a:lnTo>
                    <a:pt x="838" y="1060"/>
                  </a:lnTo>
                  <a:lnTo>
                    <a:pt x="838" y="1060"/>
                  </a:lnTo>
                  <a:lnTo>
                    <a:pt x="838" y="1060"/>
                  </a:lnTo>
                  <a:lnTo>
                    <a:pt x="836" y="1060"/>
                  </a:lnTo>
                  <a:lnTo>
                    <a:pt x="836" y="1063"/>
                  </a:lnTo>
                  <a:lnTo>
                    <a:pt x="833" y="1063"/>
                  </a:lnTo>
                  <a:lnTo>
                    <a:pt x="833" y="1063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6" y="1065"/>
                  </a:lnTo>
                  <a:lnTo>
                    <a:pt x="836" y="1065"/>
                  </a:lnTo>
                  <a:lnTo>
                    <a:pt x="836" y="1065"/>
                  </a:lnTo>
                  <a:lnTo>
                    <a:pt x="836" y="1068"/>
                  </a:lnTo>
                  <a:lnTo>
                    <a:pt x="833" y="1070"/>
                  </a:lnTo>
                  <a:lnTo>
                    <a:pt x="833" y="1070"/>
                  </a:lnTo>
                  <a:lnTo>
                    <a:pt x="836" y="1072"/>
                  </a:lnTo>
                  <a:lnTo>
                    <a:pt x="836" y="1072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68"/>
                  </a:lnTo>
                  <a:lnTo>
                    <a:pt x="841" y="1063"/>
                  </a:lnTo>
                  <a:close/>
                  <a:moveTo>
                    <a:pt x="739" y="1401"/>
                  </a:moveTo>
                  <a:lnTo>
                    <a:pt x="739" y="1399"/>
                  </a:lnTo>
                  <a:lnTo>
                    <a:pt x="736" y="1399"/>
                  </a:lnTo>
                  <a:lnTo>
                    <a:pt x="734" y="1401"/>
                  </a:lnTo>
                  <a:lnTo>
                    <a:pt x="734" y="1399"/>
                  </a:lnTo>
                  <a:lnTo>
                    <a:pt x="734" y="1401"/>
                  </a:lnTo>
                  <a:lnTo>
                    <a:pt x="734" y="1401"/>
                  </a:lnTo>
                  <a:lnTo>
                    <a:pt x="736" y="1404"/>
                  </a:lnTo>
                  <a:lnTo>
                    <a:pt x="736" y="1404"/>
                  </a:lnTo>
                  <a:lnTo>
                    <a:pt x="736" y="1404"/>
                  </a:lnTo>
                  <a:lnTo>
                    <a:pt x="736" y="1406"/>
                  </a:lnTo>
                  <a:lnTo>
                    <a:pt x="736" y="1406"/>
                  </a:lnTo>
                  <a:lnTo>
                    <a:pt x="739" y="1406"/>
                  </a:lnTo>
                  <a:lnTo>
                    <a:pt x="739" y="1404"/>
                  </a:lnTo>
                  <a:lnTo>
                    <a:pt x="739" y="1404"/>
                  </a:lnTo>
                  <a:lnTo>
                    <a:pt x="739" y="1404"/>
                  </a:lnTo>
                  <a:lnTo>
                    <a:pt x="739" y="1401"/>
                  </a:lnTo>
                  <a:lnTo>
                    <a:pt x="739" y="1401"/>
                  </a:lnTo>
                  <a:close/>
                  <a:moveTo>
                    <a:pt x="819" y="973"/>
                  </a:moveTo>
                  <a:lnTo>
                    <a:pt x="817" y="970"/>
                  </a:lnTo>
                  <a:lnTo>
                    <a:pt x="817" y="970"/>
                  </a:lnTo>
                  <a:lnTo>
                    <a:pt x="817" y="973"/>
                  </a:lnTo>
                  <a:lnTo>
                    <a:pt x="817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5"/>
                  </a:lnTo>
                  <a:lnTo>
                    <a:pt x="819" y="975"/>
                  </a:lnTo>
                  <a:lnTo>
                    <a:pt x="819" y="973"/>
                  </a:lnTo>
                  <a:lnTo>
                    <a:pt x="819" y="973"/>
                  </a:lnTo>
                  <a:close/>
                  <a:moveTo>
                    <a:pt x="680" y="1202"/>
                  </a:moveTo>
                  <a:lnTo>
                    <a:pt x="680" y="1200"/>
                  </a:lnTo>
                  <a:lnTo>
                    <a:pt x="680" y="1200"/>
                  </a:lnTo>
                  <a:lnTo>
                    <a:pt x="680" y="1200"/>
                  </a:lnTo>
                  <a:lnTo>
                    <a:pt x="677" y="1200"/>
                  </a:lnTo>
                  <a:lnTo>
                    <a:pt x="677" y="1200"/>
                  </a:lnTo>
                  <a:lnTo>
                    <a:pt x="675" y="1200"/>
                  </a:lnTo>
                  <a:lnTo>
                    <a:pt x="675" y="1200"/>
                  </a:lnTo>
                  <a:lnTo>
                    <a:pt x="675" y="1200"/>
                  </a:lnTo>
                  <a:lnTo>
                    <a:pt x="675" y="1202"/>
                  </a:lnTo>
                  <a:lnTo>
                    <a:pt x="675" y="1202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80" y="1205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77" y="1202"/>
                  </a:lnTo>
                  <a:lnTo>
                    <a:pt x="677" y="1202"/>
                  </a:lnTo>
                  <a:lnTo>
                    <a:pt x="680" y="1202"/>
                  </a:lnTo>
                  <a:close/>
                  <a:moveTo>
                    <a:pt x="805" y="1013"/>
                  </a:moveTo>
                  <a:lnTo>
                    <a:pt x="805" y="1011"/>
                  </a:lnTo>
                  <a:lnTo>
                    <a:pt x="805" y="1011"/>
                  </a:lnTo>
                  <a:lnTo>
                    <a:pt x="805" y="1008"/>
                  </a:lnTo>
                  <a:lnTo>
                    <a:pt x="805" y="1006"/>
                  </a:lnTo>
                  <a:lnTo>
                    <a:pt x="805" y="1006"/>
                  </a:lnTo>
                  <a:lnTo>
                    <a:pt x="805" y="1004"/>
                  </a:lnTo>
                  <a:lnTo>
                    <a:pt x="803" y="1004"/>
                  </a:lnTo>
                  <a:lnTo>
                    <a:pt x="803" y="1004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999"/>
                  </a:lnTo>
                  <a:lnTo>
                    <a:pt x="803" y="999"/>
                  </a:lnTo>
                  <a:lnTo>
                    <a:pt x="800" y="997"/>
                  </a:lnTo>
                  <a:lnTo>
                    <a:pt x="800" y="994"/>
                  </a:lnTo>
                  <a:lnTo>
                    <a:pt x="800" y="994"/>
                  </a:lnTo>
                  <a:lnTo>
                    <a:pt x="798" y="989"/>
                  </a:lnTo>
                  <a:lnTo>
                    <a:pt x="796" y="989"/>
                  </a:lnTo>
                  <a:lnTo>
                    <a:pt x="798" y="987"/>
                  </a:lnTo>
                  <a:lnTo>
                    <a:pt x="798" y="987"/>
                  </a:lnTo>
                  <a:lnTo>
                    <a:pt x="798" y="987"/>
                  </a:lnTo>
                  <a:lnTo>
                    <a:pt x="798" y="985"/>
                  </a:lnTo>
                  <a:lnTo>
                    <a:pt x="798" y="985"/>
                  </a:lnTo>
                  <a:lnTo>
                    <a:pt x="798" y="985"/>
                  </a:lnTo>
                  <a:lnTo>
                    <a:pt x="796" y="985"/>
                  </a:lnTo>
                  <a:lnTo>
                    <a:pt x="796" y="985"/>
                  </a:lnTo>
                  <a:lnTo>
                    <a:pt x="796" y="985"/>
                  </a:lnTo>
                  <a:lnTo>
                    <a:pt x="796" y="987"/>
                  </a:lnTo>
                  <a:lnTo>
                    <a:pt x="796" y="987"/>
                  </a:lnTo>
                  <a:lnTo>
                    <a:pt x="793" y="987"/>
                  </a:lnTo>
                  <a:lnTo>
                    <a:pt x="788" y="992"/>
                  </a:lnTo>
                  <a:lnTo>
                    <a:pt x="784" y="997"/>
                  </a:lnTo>
                  <a:lnTo>
                    <a:pt x="784" y="997"/>
                  </a:lnTo>
                  <a:lnTo>
                    <a:pt x="781" y="997"/>
                  </a:lnTo>
                  <a:lnTo>
                    <a:pt x="781" y="997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2"/>
                  </a:lnTo>
                  <a:lnTo>
                    <a:pt x="781" y="989"/>
                  </a:lnTo>
                  <a:lnTo>
                    <a:pt x="781" y="989"/>
                  </a:lnTo>
                  <a:lnTo>
                    <a:pt x="784" y="987"/>
                  </a:lnTo>
                  <a:lnTo>
                    <a:pt x="784" y="987"/>
                  </a:lnTo>
                  <a:lnTo>
                    <a:pt x="784" y="985"/>
                  </a:lnTo>
                  <a:lnTo>
                    <a:pt x="784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0"/>
                  </a:lnTo>
                  <a:lnTo>
                    <a:pt x="779" y="980"/>
                  </a:lnTo>
                  <a:lnTo>
                    <a:pt x="779" y="978"/>
                  </a:lnTo>
                  <a:lnTo>
                    <a:pt x="779" y="978"/>
                  </a:lnTo>
                  <a:lnTo>
                    <a:pt x="777" y="975"/>
                  </a:lnTo>
                  <a:lnTo>
                    <a:pt x="774" y="975"/>
                  </a:lnTo>
                  <a:lnTo>
                    <a:pt x="774" y="975"/>
                  </a:lnTo>
                  <a:lnTo>
                    <a:pt x="777" y="973"/>
                  </a:lnTo>
                  <a:lnTo>
                    <a:pt x="777" y="973"/>
                  </a:lnTo>
                  <a:lnTo>
                    <a:pt x="777" y="973"/>
                  </a:lnTo>
                  <a:lnTo>
                    <a:pt x="777" y="970"/>
                  </a:lnTo>
                  <a:lnTo>
                    <a:pt x="777" y="970"/>
                  </a:lnTo>
                  <a:lnTo>
                    <a:pt x="777" y="968"/>
                  </a:lnTo>
                  <a:lnTo>
                    <a:pt x="777" y="968"/>
                  </a:lnTo>
                  <a:lnTo>
                    <a:pt x="779" y="968"/>
                  </a:lnTo>
                  <a:lnTo>
                    <a:pt x="777" y="966"/>
                  </a:lnTo>
                  <a:lnTo>
                    <a:pt x="765" y="961"/>
                  </a:lnTo>
                  <a:lnTo>
                    <a:pt x="760" y="961"/>
                  </a:lnTo>
                  <a:lnTo>
                    <a:pt x="760" y="959"/>
                  </a:lnTo>
                  <a:lnTo>
                    <a:pt x="758" y="959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3" y="963"/>
                  </a:lnTo>
                  <a:lnTo>
                    <a:pt x="751" y="963"/>
                  </a:lnTo>
                  <a:lnTo>
                    <a:pt x="751" y="966"/>
                  </a:lnTo>
                  <a:lnTo>
                    <a:pt x="748" y="968"/>
                  </a:lnTo>
                  <a:lnTo>
                    <a:pt x="746" y="970"/>
                  </a:lnTo>
                  <a:lnTo>
                    <a:pt x="746" y="973"/>
                  </a:lnTo>
                  <a:lnTo>
                    <a:pt x="746" y="973"/>
                  </a:lnTo>
                  <a:lnTo>
                    <a:pt x="746" y="973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3"/>
                  </a:lnTo>
                  <a:lnTo>
                    <a:pt x="744" y="970"/>
                  </a:lnTo>
                  <a:lnTo>
                    <a:pt x="746" y="970"/>
                  </a:lnTo>
                  <a:lnTo>
                    <a:pt x="746" y="970"/>
                  </a:lnTo>
                  <a:lnTo>
                    <a:pt x="746" y="968"/>
                  </a:lnTo>
                  <a:lnTo>
                    <a:pt x="746" y="968"/>
                  </a:lnTo>
                  <a:lnTo>
                    <a:pt x="744" y="968"/>
                  </a:lnTo>
                  <a:lnTo>
                    <a:pt x="744" y="966"/>
                  </a:lnTo>
                  <a:lnTo>
                    <a:pt x="746" y="966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6" y="961"/>
                  </a:lnTo>
                  <a:lnTo>
                    <a:pt x="748" y="961"/>
                  </a:lnTo>
                  <a:lnTo>
                    <a:pt x="751" y="956"/>
                  </a:lnTo>
                  <a:lnTo>
                    <a:pt x="751" y="954"/>
                  </a:lnTo>
                  <a:lnTo>
                    <a:pt x="760" y="942"/>
                  </a:lnTo>
                  <a:lnTo>
                    <a:pt x="760" y="942"/>
                  </a:lnTo>
                  <a:lnTo>
                    <a:pt x="760" y="942"/>
                  </a:lnTo>
                  <a:lnTo>
                    <a:pt x="760" y="940"/>
                  </a:lnTo>
                  <a:lnTo>
                    <a:pt x="760" y="940"/>
                  </a:lnTo>
                  <a:lnTo>
                    <a:pt x="760" y="940"/>
                  </a:lnTo>
                  <a:lnTo>
                    <a:pt x="762" y="937"/>
                  </a:lnTo>
                  <a:lnTo>
                    <a:pt x="765" y="937"/>
                  </a:lnTo>
                  <a:lnTo>
                    <a:pt x="765" y="935"/>
                  </a:lnTo>
                  <a:lnTo>
                    <a:pt x="765" y="935"/>
                  </a:lnTo>
                  <a:lnTo>
                    <a:pt x="767" y="935"/>
                  </a:lnTo>
                  <a:lnTo>
                    <a:pt x="774" y="930"/>
                  </a:lnTo>
                  <a:lnTo>
                    <a:pt x="774" y="930"/>
                  </a:lnTo>
                  <a:lnTo>
                    <a:pt x="777" y="933"/>
                  </a:lnTo>
                  <a:lnTo>
                    <a:pt x="777" y="933"/>
                  </a:lnTo>
                  <a:lnTo>
                    <a:pt x="777" y="930"/>
                  </a:lnTo>
                  <a:lnTo>
                    <a:pt x="777" y="930"/>
                  </a:lnTo>
                  <a:lnTo>
                    <a:pt x="779" y="928"/>
                  </a:lnTo>
                  <a:lnTo>
                    <a:pt x="779" y="928"/>
                  </a:lnTo>
                  <a:lnTo>
                    <a:pt x="779" y="928"/>
                  </a:lnTo>
                  <a:lnTo>
                    <a:pt x="777" y="928"/>
                  </a:lnTo>
                  <a:lnTo>
                    <a:pt x="777" y="928"/>
                  </a:lnTo>
                  <a:lnTo>
                    <a:pt x="777" y="928"/>
                  </a:lnTo>
                  <a:lnTo>
                    <a:pt x="777" y="926"/>
                  </a:lnTo>
                  <a:lnTo>
                    <a:pt x="777" y="926"/>
                  </a:lnTo>
                  <a:lnTo>
                    <a:pt x="774" y="926"/>
                  </a:lnTo>
                  <a:lnTo>
                    <a:pt x="777" y="923"/>
                  </a:lnTo>
                  <a:lnTo>
                    <a:pt x="777" y="923"/>
                  </a:lnTo>
                  <a:lnTo>
                    <a:pt x="777" y="921"/>
                  </a:lnTo>
                  <a:lnTo>
                    <a:pt x="777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0" y="918"/>
                  </a:lnTo>
                  <a:lnTo>
                    <a:pt x="770" y="921"/>
                  </a:lnTo>
                  <a:lnTo>
                    <a:pt x="767" y="923"/>
                  </a:lnTo>
                  <a:lnTo>
                    <a:pt x="767" y="923"/>
                  </a:lnTo>
                  <a:lnTo>
                    <a:pt x="765" y="923"/>
                  </a:lnTo>
                  <a:lnTo>
                    <a:pt x="765" y="923"/>
                  </a:lnTo>
                  <a:lnTo>
                    <a:pt x="765" y="923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18"/>
                  </a:lnTo>
                  <a:lnTo>
                    <a:pt x="765" y="918"/>
                  </a:lnTo>
                  <a:lnTo>
                    <a:pt x="765" y="916"/>
                  </a:lnTo>
                  <a:lnTo>
                    <a:pt x="765" y="916"/>
                  </a:lnTo>
                  <a:lnTo>
                    <a:pt x="765" y="916"/>
                  </a:lnTo>
                  <a:lnTo>
                    <a:pt x="770" y="918"/>
                  </a:lnTo>
                  <a:lnTo>
                    <a:pt x="770" y="916"/>
                  </a:lnTo>
                  <a:lnTo>
                    <a:pt x="770" y="916"/>
                  </a:lnTo>
                  <a:lnTo>
                    <a:pt x="770" y="914"/>
                  </a:lnTo>
                  <a:lnTo>
                    <a:pt x="770" y="914"/>
                  </a:lnTo>
                  <a:lnTo>
                    <a:pt x="770" y="911"/>
                  </a:lnTo>
                  <a:lnTo>
                    <a:pt x="770" y="911"/>
                  </a:lnTo>
                  <a:lnTo>
                    <a:pt x="774" y="914"/>
                  </a:lnTo>
                  <a:lnTo>
                    <a:pt x="777" y="914"/>
                  </a:lnTo>
                  <a:lnTo>
                    <a:pt x="777" y="914"/>
                  </a:lnTo>
                  <a:lnTo>
                    <a:pt x="777" y="911"/>
                  </a:lnTo>
                  <a:lnTo>
                    <a:pt x="781" y="909"/>
                  </a:lnTo>
                  <a:lnTo>
                    <a:pt x="781" y="907"/>
                  </a:lnTo>
                  <a:lnTo>
                    <a:pt x="781" y="904"/>
                  </a:lnTo>
                  <a:lnTo>
                    <a:pt x="781" y="902"/>
                  </a:lnTo>
                  <a:lnTo>
                    <a:pt x="781" y="902"/>
                  </a:lnTo>
                  <a:lnTo>
                    <a:pt x="781" y="899"/>
                  </a:lnTo>
                  <a:lnTo>
                    <a:pt x="781" y="897"/>
                  </a:lnTo>
                  <a:lnTo>
                    <a:pt x="781" y="897"/>
                  </a:lnTo>
                  <a:lnTo>
                    <a:pt x="779" y="897"/>
                  </a:lnTo>
                  <a:lnTo>
                    <a:pt x="779" y="895"/>
                  </a:lnTo>
                  <a:lnTo>
                    <a:pt x="777" y="890"/>
                  </a:lnTo>
                  <a:lnTo>
                    <a:pt x="774" y="888"/>
                  </a:lnTo>
                  <a:lnTo>
                    <a:pt x="774" y="888"/>
                  </a:lnTo>
                  <a:lnTo>
                    <a:pt x="767" y="888"/>
                  </a:lnTo>
                  <a:lnTo>
                    <a:pt x="765" y="885"/>
                  </a:lnTo>
                  <a:lnTo>
                    <a:pt x="765" y="885"/>
                  </a:lnTo>
                  <a:lnTo>
                    <a:pt x="762" y="885"/>
                  </a:lnTo>
                  <a:lnTo>
                    <a:pt x="760" y="888"/>
                  </a:lnTo>
                  <a:lnTo>
                    <a:pt x="760" y="888"/>
                  </a:lnTo>
                  <a:lnTo>
                    <a:pt x="758" y="888"/>
                  </a:lnTo>
                  <a:lnTo>
                    <a:pt x="760" y="885"/>
                  </a:lnTo>
                  <a:lnTo>
                    <a:pt x="760" y="885"/>
                  </a:lnTo>
                  <a:lnTo>
                    <a:pt x="760" y="883"/>
                  </a:lnTo>
                  <a:lnTo>
                    <a:pt x="760" y="883"/>
                  </a:lnTo>
                  <a:lnTo>
                    <a:pt x="758" y="885"/>
                  </a:lnTo>
                  <a:lnTo>
                    <a:pt x="758" y="885"/>
                  </a:lnTo>
                  <a:lnTo>
                    <a:pt x="755" y="885"/>
                  </a:lnTo>
                  <a:lnTo>
                    <a:pt x="755" y="888"/>
                  </a:lnTo>
                  <a:lnTo>
                    <a:pt x="755" y="890"/>
                  </a:lnTo>
                  <a:lnTo>
                    <a:pt x="753" y="890"/>
                  </a:lnTo>
                  <a:lnTo>
                    <a:pt x="753" y="892"/>
                  </a:lnTo>
                  <a:lnTo>
                    <a:pt x="741" y="895"/>
                  </a:lnTo>
                  <a:lnTo>
                    <a:pt x="739" y="895"/>
                  </a:lnTo>
                  <a:lnTo>
                    <a:pt x="736" y="895"/>
                  </a:lnTo>
                  <a:lnTo>
                    <a:pt x="736" y="897"/>
                  </a:lnTo>
                  <a:lnTo>
                    <a:pt x="736" y="897"/>
                  </a:lnTo>
                  <a:lnTo>
                    <a:pt x="736" y="897"/>
                  </a:lnTo>
                  <a:lnTo>
                    <a:pt x="734" y="897"/>
                  </a:lnTo>
                  <a:lnTo>
                    <a:pt x="734" y="897"/>
                  </a:lnTo>
                  <a:lnTo>
                    <a:pt x="734" y="899"/>
                  </a:lnTo>
                  <a:lnTo>
                    <a:pt x="734" y="899"/>
                  </a:lnTo>
                  <a:lnTo>
                    <a:pt x="732" y="897"/>
                  </a:lnTo>
                  <a:lnTo>
                    <a:pt x="732" y="897"/>
                  </a:lnTo>
                  <a:lnTo>
                    <a:pt x="727" y="899"/>
                  </a:lnTo>
                  <a:lnTo>
                    <a:pt x="725" y="897"/>
                  </a:lnTo>
                  <a:lnTo>
                    <a:pt x="725" y="899"/>
                  </a:lnTo>
                  <a:lnTo>
                    <a:pt x="725" y="899"/>
                  </a:lnTo>
                  <a:lnTo>
                    <a:pt x="725" y="899"/>
                  </a:lnTo>
                  <a:lnTo>
                    <a:pt x="725" y="902"/>
                  </a:lnTo>
                  <a:lnTo>
                    <a:pt x="725" y="904"/>
                  </a:lnTo>
                  <a:lnTo>
                    <a:pt x="725" y="904"/>
                  </a:lnTo>
                  <a:lnTo>
                    <a:pt x="725" y="904"/>
                  </a:lnTo>
                  <a:lnTo>
                    <a:pt x="722" y="904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902"/>
                  </a:lnTo>
                  <a:lnTo>
                    <a:pt x="722" y="902"/>
                  </a:lnTo>
                  <a:lnTo>
                    <a:pt x="722" y="899"/>
                  </a:lnTo>
                  <a:lnTo>
                    <a:pt x="722" y="899"/>
                  </a:lnTo>
                  <a:lnTo>
                    <a:pt x="720" y="897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5" y="892"/>
                  </a:lnTo>
                  <a:lnTo>
                    <a:pt x="715" y="892"/>
                  </a:lnTo>
                  <a:lnTo>
                    <a:pt x="715" y="892"/>
                  </a:lnTo>
                  <a:lnTo>
                    <a:pt x="710" y="890"/>
                  </a:lnTo>
                  <a:lnTo>
                    <a:pt x="710" y="890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8" y="883"/>
                  </a:lnTo>
                  <a:lnTo>
                    <a:pt x="708" y="883"/>
                  </a:lnTo>
                  <a:lnTo>
                    <a:pt x="708" y="883"/>
                  </a:lnTo>
                  <a:lnTo>
                    <a:pt x="703" y="881"/>
                  </a:lnTo>
                  <a:lnTo>
                    <a:pt x="701" y="881"/>
                  </a:lnTo>
                  <a:lnTo>
                    <a:pt x="701" y="881"/>
                  </a:lnTo>
                  <a:lnTo>
                    <a:pt x="699" y="883"/>
                  </a:lnTo>
                  <a:lnTo>
                    <a:pt x="699" y="883"/>
                  </a:lnTo>
                  <a:lnTo>
                    <a:pt x="696" y="883"/>
                  </a:lnTo>
                  <a:lnTo>
                    <a:pt x="696" y="885"/>
                  </a:lnTo>
                  <a:lnTo>
                    <a:pt x="696" y="885"/>
                  </a:lnTo>
                  <a:lnTo>
                    <a:pt x="694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701" y="892"/>
                  </a:lnTo>
                  <a:lnTo>
                    <a:pt x="701" y="890"/>
                  </a:lnTo>
                  <a:lnTo>
                    <a:pt x="703" y="888"/>
                  </a:lnTo>
                  <a:lnTo>
                    <a:pt x="706" y="888"/>
                  </a:lnTo>
                  <a:lnTo>
                    <a:pt x="706" y="888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8"/>
                  </a:lnTo>
                  <a:lnTo>
                    <a:pt x="706" y="888"/>
                  </a:lnTo>
                  <a:lnTo>
                    <a:pt x="706" y="890"/>
                  </a:lnTo>
                  <a:lnTo>
                    <a:pt x="706" y="890"/>
                  </a:lnTo>
                  <a:lnTo>
                    <a:pt x="706" y="892"/>
                  </a:lnTo>
                  <a:lnTo>
                    <a:pt x="703" y="892"/>
                  </a:lnTo>
                  <a:lnTo>
                    <a:pt x="703" y="892"/>
                  </a:lnTo>
                  <a:lnTo>
                    <a:pt x="703" y="892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9"/>
                  </a:lnTo>
                  <a:lnTo>
                    <a:pt x="701" y="899"/>
                  </a:lnTo>
                  <a:lnTo>
                    <a:pt x="701" y="899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699" y="895"/>
                  </a:lnTo>
                  <a:lnTo>
                    <a:pt x="694" y="892"/>
                  </a:lnTo>
                  <a:lnTo>
                    <a:pt x="691" y="890"/>
                  </a:lnTo>
                  <a:lnTo>
                    <a:pt x="687" y="890"/>
                  </a:lnTo>
                  <a:lnTo>
                    <a:pt x="684" y="890"/>
                  </a:lnTo>
                  <a:lnTo>
                    <a:pt x="684" y="892"/>
                  </a:lnTo>
                  <a:lnTo>
                    <a:pt x="684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77" y="892"/>
                  </a:lnTo>
                  <a:lnTo>
                    <a:pt x="677" y="895"/>
                  </a:lnTo>
                  <a:lnTo>
                    <a:pt x="675" y="895"/>
                  </a:lnTo>
                  <a:lnTo>
                    <a:pt x="675" y="897"/>
                  </a:lnTo>
                  <a:lnTo>
                    <a:pt x="677" y="897"/>
                  </a:lnTo>
                  <a:lnTo>
                    <a:pt x="677" y="897"/>
                  </a:lnTo>
                  <a:lnTo>
                    <a:pt x="675" y="897"/>
                  </a:lnTo>
                  <a:lnTo>
                    <a:pt x="675" y="899"/>
                  </a:lnTo>
                  <a:lnTo>
                    <a:pt x="673" y="902"/>
                  </a:lnTo>
                  <a:lnTo>
                    <a:pt x="673" y="902"/>
                  </a:lnTo>
                  <a:lnTo>
                    <a:pt x="675" y="899"/>
                  </a:lnTo>
                  <a:lnTo>
                    <a:pt x="675" y="899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4"/>
                  </a:lnTo>
                  <a:lnTo>
                    <a:pt x="675" y="904"/>
                  </a:lnTo>
                  <a:lnTo>
                    <a:pt x="675" y="904"/>
                  </a:lnTo>
                  <a:lnTo>
                    <a:pt x="677" y="904"/>
                  </a:lnTo>
                  <a:lnTo>
                    <a:pt x="680" y="907"/>
                  </a:lnTo>
                  <a:lnTo>
                    <a:pt x="680" y="907"/>
                  </a:lnTo>
                  <a:lnTo>
                    <a:pt x="680" y="907"/>
                  </a:lnTo>
                  <a:lnTo>
                    <a:pt x="680" y="909"/>
                  </a:lnTo>
                  <a:lnTo>
                    <a:pt x="680" y="909"/>
                  </a:lnTo>
                  <a:lnTo>
                    <a:pt x="677" y="909"/>
                  </a:lnTo>
                  <a:lnTo>
                    <a:pt x="680" y="909"/>
                  </a:lnTo>
                  <a:lnTo>
                    <a:pt x="680" y="909"/>
                  </a:lnTo>
                  <a:lnTo>
                    <a:pt x="680" y="911"/>
                  </a:lnTo>
                  <a:lnTo>
                    <a:pt x="680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09"/>
                  </a:lnTo>
                  <a:lnTo>
                    <a:pt x="684" y="909"/>
                  </a:lnTo>
                  <a:lnTo>
                    <a:pt x="684" y="909"/>
                  </a:lnTo>
                  <a:lnTo>
                    <a:pt x="684" y="909"/>
                  </a:lnTo>
                  <a:lnTo>
                    <a:pt x="684" y="911"/>
                  </a:lnTo>
                  <a:lnTo>
                    <a:pt x="687" y="911"/>
                  </a:lnTo>
                  <a:lnTo>
                    <a:pt x="687" y="911"/>
                  </a:lnTo>
                  <a:lnTo>
                    <a:pt x="687" y="914"/>
                  </a:lnTo>
                  <a:lnTo>
                    <a:pt x="687" y="914"/>
                  </a:lnTo>
                  <a:lnTo>
                    <a:pt x="689" y="914"/>
                  </a:lnTo>
                  <a:lnTo>
                    <a:pt x="689" y="914"/>
                  </a:lnTo>
                  <a:lnTo>
                    <a:pt x="687" y="916"/>
                  </a:lnTo>
                  <a:lnTo>
                    <a:pt x="687" y="916"/>
                  </a:lnTo>
                  <a:lnTo>
                    <a:pt x="687" y="918"/>
                  </a:lnTo>
                  <a:lnTo>
                    <a:pt x="687" y="918"/>
                  </a:lnTo>
                  <a:lnTo>
                    <a:pt x="687" y="921"/>
                  </a:lnTo>
                  <a:lnTo>
                    <a:pt x="687" y="921"/>
                  </a:lnTo>
                  <a:lnTo>
                    <a:pt x="689" y="923"/>
                  </a:lnTo>
                  <a:lnTo>
                    <a:pt x="691" y="926"/>
                  </a:lnTo>
                  <a:lnTo>
                    <a:pt x="691" y="928"/>
                  </a:lnTo>
                  <a:lnTo>
                    <a:pt x="691" y="928"/>
                  </a:lnTo>
                  <a:lnTo>
                    <a:pt x="689" y="928"/>
                  </a:lnTo>
                  <a:lnTo>
                    <a:pt x="689" y="928"/>
                  </a:lnTo>
                  <a:lnTo>
                    <a:pt x="689" y="926"/>
                  </a:lnTo>
                  <a:lnTo>
                    <a:pt x="687" y="926"/>
                  </a:lnTo>
                  <a:lnTo>
                    <a:pt x="684" y="923"/>
                  </a:lnTo>
                  <a:lnTo>
                    <a:pt x="684" y="923"/>
                  </a:lnTo>
                  <a:lnTo>
                    <a:pt x="684" y="921"/>
                  </a:lnTo>
                  <a:lnTo>
                    <a:pt x="684" y="921"/>
                  </a:lnTo>
                  <a:lnTo>
                    <a:pt x="684" y="918"/>
                  </a:lnTo>
                  <a:lnTo>
                    <a:pt x="682" y="916"/>
                  </a:lnTo>
                  <a:lnTo>
                    <a:pt x="680" y="916"/>
                  </a:lnTo>
                  <a:lnTo>
                    <a:pt x="680" y="914"/>
                  </a:lnTo>
                  <a:lnTo>
                    <a:pt x="680" y="911"/>
                  </a:lnTo>
                  <a:lnTo>
                    <a:pt x="680" y="911"/>
                  </a:lnTo>
                  <a:lnTo>
                    <a:pt x="677" y="911"/>
                  </a:lnTo>
                  <a:lnTo>
                    <a:pt x="677" y="911"/>
                  </a:lnTo>
                  <a:lnTo>
                    <a:pt x="670" y="911"/>
                  </a:lnTo>
                  <a:lnTo>
                    <a:pt x="670" y="911"/>
                  </a:lnTo>
                  <a:lnTo>
                    <a:pt x="668" y="916"/>
                  </a:lnTo>
                  <a:lnTo>
                    <a:pt x="668" y="916"/>
                  </a:lnTo>
                  <a:lnTo>
                    <a:pt x="665" y="916"/>
                  </a:lnTo>
                  <a:lnTo>
                    <a:pt x="665" y="916"/>
                  </a:lnTo>
                  <a:lnTo>
                    <a:pt x="665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8"/>
                  </a:lnTo>
                  <a:lnTo>
                    <a:pt x="663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58" y="921"/>
                  </a:lnTo>
                  <a:lnTo>
                    <a:pt x="661" y="921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6"/>
                  </a:lnTo>
                  <a:lnTo>
                    <a:pt x="663" y="926"/>
                  </a:lnTo>
                  <a:lnTo>
                    <a:pt x="663" y="926"/>
                  </a:lnTo>
                  <a:lnTo>
                    <a:pt x="663" y="928"/>
                  </a:lnTo>
                  <a:lnTo>
                    <a:pt x="665" y="928"/>
                  </a:lnTo>
                  <a:lnTo>
                    <a:pt x="665" y="928"/>
                  </a:lnTo>
                  <a:lnTo>
                    <a:pt x="668" y="928"/>
                  </a:lnTo>
                  <a:lnTo>
                    <a:pt x="668" y="930"/>
                  </a:lnTo>
                  <a:lnTo>
                    <a:pt x="668" y="933"/>
                  </a:lnTo>
                  <a:lnTo>
                    <a:pt x="675" y="935"/>
                  </a:lnTo>
                  <a:lnTo>
                    <a:pt x="675" y="935"/>
                  </a:lnTo>
                  <a:lnTo>
                    <a:pt x="675" y="935"/>
                  </a:lnTo>
                  <a:lnTo>
                    <a:pt x="675" y="937"/>
                  </a:lnTo>
                  <a:lnTo>
                    <a:pt x="675" y="937"/>
                  </a:lnTo>
                  <a:lnTo>
                    <a:pt x="677" y="940"/>
                  </a:lnTo>
                  <a:lnTo>
                    <a:pt x="680" y="942"/>
                  </a:lnTo>
                  <a:lnTo>
                    <a:pt x="684" y="940"/>
                  </a:lnTo>
                  <a:lnTo>
                    <a:pt x="689" y="935"/>
                  </a:lnTo>
                  <a:lnTo>
                    <a:pt x="694" y="935"/>
                  </a:lnTo>
                  <a:lnTo>
                    <a:pt x="694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3"/>
                  </a:lnTo>
                  <a:lnTo>
                    <a:pt x="691" y="933"/>
                  </a:lnTo>
                  <a:lnTo>
                    <a:pt x="691" y="930"/>
                  </a:lnTo>
                  <a:lnTo>
                    <a:pt x="691" y="930"/>
                  </a:lnTo>
                  <a:lnTo>
                    <a:pt x="691" y="930"/>
                  </a:lnTo>
                  <a:lnTo>
                    <a:pt x="694" y="930"/>
                  </a:lnTo>
                  <a:lnTo>
                    <a:pt x="694" y="930"/>
                  </a:lnTo>
                  <a:lnTo>
                    <a:pt x="694" y="933"/>
                  </a:lnTo>
                  <a:lnTo>
                    <a:pt x="696" y="933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9" y="937"/>
                  </a:lnTo>
                  <a:lnTo>
                    <a:pt x="699" y="940"/>
                  </a:lnTo>
                  <a:lnTo>
                    <a:pt x="701" y="942"/>
                  </a:lnTo>
                  <a:lnTo>
                    <a:pt x="701" y="942"/>
                  </a:lnTo>
                  <a:lnTo>
                    <a:pt x="703" y="944"/>
                  </a:lnTo>
                  <a:lnTo>
                    <a:pt x="703" y="944"/>
                  </a:lnTo>
                  <a:lnTo>
                    <a:pt x="708" y="944"/>
                  </a:lnTo>
                  <a:lnTo>
                    <a:pt x="708" y="947"/>
                  </a:lnTo>
                  <a:lnTo>
                    <a:pt x="708" y="947"/>
                  </a:lnTo>
                  <a:lnTo>
                    <a:pt x="703" y="947"/>
                  </a:lnTo>
                  <a:lnTo>
                    <a:pt x="701" y="947"/>
                  </a:lnTo>
                  <a:lnTo>
                    <a:pt x="699" y="944"/>
                  </a:lnTo>
                  <a:lnTo>
                    <a:pt x="699" y="944"/>
                  </a:lnTo>
                  <a:lnTo>
                    <a:pt x="699" y="942"/>
                  </a:lnTo>
                  <a:lnTo>
                    <a:pt x="699" y="944"/>
                  </a:lnTo>
                  <a:lnTo>
                    <a:pt x="696" y="944"/>
                  </a:lnTo>
                  <a:lnTo>
                    <a:pt x="696" y="942"/>
                  </a:lnTo>
                  <a:lnTo>
                    <a:pt x="696" y="942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1" y="940"/>
                  </a:lnTo>
                  <a:lnTo>
                    <a:pt x="694" y="940"/>
                  </a:lnTo>
                  <a:lnTo>
                    <a:pt x="691" y="940"/>
                  </a:lnTo>
                  <a:lnTo>
                    <a:pt x="691" y="942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91" y="942"/>
                  </a:lnTo>
                  <a:lnTo>
                    <a:pt x="691" y="942"/>
                  </a:lnTo>
                  <a:lnTo>
                    <a:pt x="689" y="944"/>
                  </a:lnTo>
                  <a:lnTo>
                    <a:pt x="687" y="944"/>
                  </a:lnTo>
                  <a:lnTo>
                    <a:pt x="687" y="944"/>
                  </a:lnTo>
                  <a:lnTo>
                    <a:pt x="689" y="944"/>
                  </a:lnTo>
                  <a:lnTo>
                    <a:pt x="689" y="944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9"/>
                  </a:lnTo>
                  <a:lnTo>
                    <a:pt x="687" y="949"/>
                  </a:lnTo>
                  <a:lnTo>
                    <a:pt x="687" y="949"/>
                  </a:lnTo>
                  <a:lnTo>
                    <a:pt x="687" y="949"/>
                  </a:lnTo>
                  <a:lnTo>
                    <a:pt x="687" y="952"/>
                  </a:lnTo>
                  <a:lnTo>
                    <a:pt x="687" y="952"/>
                  </a:lnTo>
                  <a:lnTo>
                    <a:pt x="687" y="954"/>
                  </a:lnTo>
                  <a:lnTo>
                    <a:pt x="689" y="954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91" y="956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52"/>
                  </a:lnTo>
                  <a:lnTo>
                    <a:pt x="694" y="952"/>
                  </a:lnTo>
                  <a:lnTo>
                    <a:pt x="696" y="952"/>
                  </a:lnTo>
                  <a:lnTo>
                    <a:pt x="696" y="952"/>
                  </a:lnTo>
                  <a:lnTo>
                    <a:pt x="696" y="954"/>
                  </a:lnTo>
                  <a:lnTo>
                    <a:pt x="694" y="954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4" y="954"/>
                  </a:lnTo>
                  <a:lnTo>
                    <a:pt x="694" y="954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6" y="956"/>
                  </a:lnTo>
                  <a:lnTo>
                    <a:pt x="699" y="956"/>
                  </a:lnTo>
                  <a:lnTo>
                    <a:pt x="696" y="959"/>
                  </a:lnTo>
                  <a:lnTo>
                    <a:pt x="696" y="959"/>
                  </a:lnTo>
                  <a:lnTo>
                    <a:pt x="696" y="961"/>
                  </a:lnTo>
                  <a:lnTo>
                    <a:pt x="699" y="959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6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5"/>
                  </a:lnTo>
                  <a:lnTo>
                    <a:pt x="701" y="975"/>
                  </a:lnTo>
                  <a:lnTo>
                    <a:pt x="699" y="973"/>
                  </a:lnTo>
                  <a:lnTo>
                    <a:pt x="696" y="975"/>
                  </a:lnTo>
                  <a:lnTo>
                    <a:pt x="694" y="975"/>
                  </a:lnTo>
                  <a:lnTo>
                    <a:pt x="694" y="975"/>
                  </a:lnTo>
                  <a:lnTo>
                    <a:pt x="694" y="975"/>
                  </a:lnTo>
                  <a:lnTo>
                    <a:pt x="694" y="973"/>
                  </a:lnTo>
                  <a:lnTo>
                    <a:pt x="694" y="973"/>
                  </a:lnTo>
                  <a:lnTo>
                    <a:pt x="694" y="970"/>
                  </a:lnTo>
                  <a:lnTo>
                    <a:pt x="696" y="970"/>
                  </a:lnTo>
                  <a:lnTo>
                    <a:pt x="696" y="970"/>
                  </a:lnTo>
                  <a:lnTo>
                    <a:pt x="694" y="968"/>
                  </a:lnTo>
                  <a:lnTo>
                    <a:pt x="694" y="968"/>
                  </a:lnTo>
                  <a:lnTo>
                    <a:pt x="694" y="968"/>
                  </a:lnTo>
                  <a:lnTo>
                    <a:pt x="694" y="970"/>
                  </a:lnTo>
                  <a:lnTo>
                    <a:pt x="694" y="970"/>
                  </a:lnTo>
                  <a:lnTo>
                    <a:pt x="694" y="970"/>
                  </a:lnTo>
                  <a:lnTo>
                    <a:pt x="691" y="968"/>
                  </a:lnTo>
                  <a:lnTo>
                    <a:pt x="691" y="968"/>
                  </a:lnTo>
                  <a:lnTo>
                    <a:pt x="691" y="966"/>
                  </a:lnTo>
                  <a:lnTo>
                    <a:pt x="691" y="966"/>
                  </a:lnTo>
                  <a:lnTo>
                    <a:pt x="691" y="963"/>
                  </a:lnTo>
                  <a:lnTo>
                    <a:pt x="691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59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8"/>
                  </a:lnTo>
                  <a:lnTo>
                    <a:pt x="689" y="968"/>
                  </a:lnTo>
                  <a:lnTo>
                    <a:pt x="691" y="968"/>
                  </a:lnTo>
                  <a:lnTo>
                    <a:pt x="691" y="968"/>
                  </a:lnTo>
                  <a:lnTo>
                    <a:pt x="691" y="970"/>
                  </a:lnTo>
                  <a:lnTo>
                    <a:pt x="689" y="970"/>
                  </a:lnTo>
                  <a:lnTo>
                    <a:pt x="691" y="973"/>
                  </a:lnTo>
                  <a:lnTo>
                    <a:pt x="691" y="973"/>
                  </a:lnTo>
                  <a:lnTo>
                    <a:pt x="691" y="975"/>
                  </a:lnTo>
                  <a:lnTo>
                    <a:pt x="691" y="975"/>
                  </a:lnTo>
                  <a:lnTo>
                    <a:pt x="691" y="978"/>
                  </a:lnTo>
                  <a:lnTo>
                    <a:pt x="694" y="978"/>
                  </a:lnTo>
                  <a:lnTo>
                    <a:pt x="694" y="978"/>
                  </a:lnTo>
                  <a:lnTo>
                    <a:pt x="694" y="982"/>
                  </a:lnTo>
                  <a:lnTo>
                    <a:pt x="694" y="982"/>
                  </a:lnTo>
                  <a:lnTo>
                    <a:pt x="694" y="985"/>
                  </a:lnTo>
                  <a:lnTo>
                    <a:pt x="691" y="985"/>
                  </a:lnTo>
                  <a:lnTo>
                    <a:pt x="691" y="987"/>
                  </a:lnTo>
                  <a:lnTo>
                    <a:pt x="691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7" y="985"/>
                  </a:lnTo>
                  <a:lnTo>
                    <a:pt x="682" y="987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7"/>
                  </a:lnTo>
                  <a:lnTo>
                    <a:pt x="680" y="987"/>
                  </a:lnTo>
                  <a:lnTo>
                    <a:pt x="680" y="987"/>
                  </a:lnTo>
                  <a:lnTo>
                    <a:pt x="677" y="987"/>
                  </a:lnTo>
                  <a:lnTo>
                    <a:pt x="677" y="987"/>
                  </a:lnTo>
                  <a:lnTo>
                    <a:pt x="680" y="987"/>
                  </a:lnTo>
                  <a:lnTo>
                    <a:pt x="680" y="989"/>
                  </a:lnTo>
                  <a:lnTo>
                    <a:pt x="680" y="989"/>
                  </a:lnTo>
                  <a:lnTo>
                    <a:pt x="677" y="992"/>
                  </a:lnTo>
                  <a:lnTo>
                    <a:pt x="677" y="992"/>
                  </a:lnTo>
                  <a:lnTo>
                    <a:pt x="677" y="992"/>
                  </a:lnTo>
                  <a:lnTo>
                    <a:pt x="675" y="992"/>
                  </a:lnTo>
                  <a:lnTo>
                    <a:pt x="675" y="989"/>
                  </a:lnTo>
                  <a:lnTo>
                    <a:pt x="675" y="989"/>
                  </a:lnTo>
                  <a:lnTo>
                    <a:pt x="675" y="989"/>
                  </a:lnTo>
                  <a:lnTo>
                    <a:pt x="673" y="992"/>
                  </a:lnTo>
                  <a:lnTo>
                    <a:pt x="673" y="992"/>
                  </a:lnTo>
                  <a:lnTo>
                    <a:pt x="673" y="992"/>
                  </a:lnTo>
                  <a:lnTo>
                    <a:pt x="670" y="989"/>
                  </a:lnTo>
                  <a:lnTo>
                    <a:pt x="665" y="989"/>
                  </a:lnTo>
                  <a:lnTo>
                    <a:pt x="665" y="987"/>
                  </a:lnTo>
                  <a:lnTo>
                    <a:pt x="663" y="987"/>
                  </a:lnTo>
                  <a:lnTo>
                    <a:pt x="663" y="985"/>
                  </a:lnTo>
                  <a:lnTo>
                    <a:pt x="665" y="985"/>
                  </a:lnTo>
                  <a:lnTo>
                    <a:pt x="665" y="985"/>
                  </a:lnTo>
                  <a:lnTo>
                    <a:pt x="665" y="987"/>
                  </a:lnTo>
                  <a:lnTo>
                    <a:pt x="665" y="987"/>
                  </a:lnTo>
                  <a:lnTo>
                    <a:pt x="665" y="987"/>
                  </a:lnTo>
                  <a:lnTo>
                    <a:pt x="665" y="985"/>
                  </a:lnTo>
                  <a:lnTo>
                    <a:pt x="668" y="985"/>
                  </a:lnTo>
                  <a:lnTo>
                    <a:pt x="668" y="982"/>
                  </a:lnTo>
                  <a:lnTo>
                    <a:pt x="668" y="982"/>
                  </a:lnTo>
                  <a:lnTo>
                    <a:pt x="665" y="982"/>
                  </a:lnTo>
                  <a:lnTo>
                    <a:pt x="665" y="980"/>
                  </a:lnTo>
                  <a:lnTo>
                    <a:pt x="665" y="980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3" y="982"/>
                  </a:lnTo>
                  <a:lnTo>
                    <a:pt x="663" y="982"/>
                  </a:lnTo>
                  <a:lnTo>
                    <a:pt x="663" y="980"/>
                  </a:lnTo>
                  <a:lnTo>
                    <a:pt x="663" y="980"/>
                  </a:lnTo>
                  <a:lnTo>
                    <a:pt x="663" y="980"/>
                  </a:lnTo>
                  <a:lnTo>
                    <a:pt x="661" y="978"/>
                  </a:lnTo>
                  <a:lnTo>
                    <a:pt x="661" y="975"/>
                  </a:lnTo>
                  <a:lnTo>
                    <a:pt x="661" y="973"/>
                  </a:lnTo>
                  <a:lnTo>
                    <a:pt x="658" y="973"/>
                  </a:lnTo>
                  <a:lnTo>
                    <a:pt x="658" y="973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61" y="970"/>
                  </a:lnTo>
                  <a:lnTo>
                    <a:pt x="661" y="970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58" y="973"/>
                  </a:lnTo>
                  <a:lnTo>
                    <a:pt x="658" y="973"/>
                  </a:lnTo>
                  <a:lnTo>
                    <a:pt x="656" y="973"/>
                  </a:lnTo>
                  <a:lnTo>
                    <a:pt x="656" y="970"/>
                  </a:lnTo>
                  <a:lnTo>
                    <a:pt x="656" y="970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6" y="966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4" y="963"/>
                  </a:lnTo>
                  <a:lnTo>
                    <a:pt x="654" y="963"/>
                  </a:lnTo>
                  <a:lnTo>
                    <a:pt x="654" y="963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59"/>
                  </a:lnTo>
                  <a:lnTo>
                    <a:pt x="649" y="959"/>
                  </a:lnTo>
                  <a:lnTo>
                    <a:pt x="649" y="959"/>
                  </a:lnTo>
                  <a:lnTo>
                    <a:pt x="649" y="959"/>
                  </a:lnTo>
                  <a:lnTo>
                    <a:pt x="649" y="956"/>
                  </a:lnTo>
                  <a:lnTo>
                    <a:pt x="649" y="956"/>
                  </a:lnTo>
                  <a:lnTo>
                    <a:pt x="649" y="956"/>
                  </a:lnTo>
                  <a:lnTo>
                    <a:pt x="646" y="956"/>
                  </a:lnTo>
                  <a:lnTo>
                    <a:pt x="646" y="956"/>
                  </a:lnTo>
                  <a:lnTo>
                    <a:pt x="644" y="956"/>
                  </a:lnTo>
                  <a:lnTo>
                    <a:pt x="642" y="956"/>
                  </a:lnTo>
                  <a:lnTo>
                    <a:pt x="639" y="956"/>
                  </a:lnTo>
                  <a:lnTo>
                    <a:pt x="642" y="956"/>
                  </a:lnTo>
                  <a:lnTo>
                    <a:pt x="639" y="959"/>
                  </a:lnTo>
                  <a:lnTo>
                    <a:pt x="639" y="956"/>
                  </a:lnTo>
                  <a:lnTo>
                    <a:pt x="637" y="959"/>
                  </a:lnTo>
                  <a:lnTo>
                    <a:pt x="637" y="959"/>
                  </a:lnTo>
                  <a:lnTo>
                    <a:pt x="639" y="959"/>
                  </a:lnTo>
                  <a:lnTo>
                    <a:pt x="637" y="959"/>
                  </a:lnTo>
                  <a:lnTo>
                    <a:pt x="635" y="959"/>
                  </a:lnTo>
                  <a:lnTo>
                    <a:pt x="635" y="961"/>
                  </a:lnTo>
                  <a:lnTo>
                    <a:pt x="635" y="961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6"/>
                  </a:lnTo>
                  <a:lnTo>
                    <a:pt x="632" y="968"/>
                  </a:lnTo>
                  <a:lnTo>
                    <a:pt x="632" y="968"/>
                  </a:lnTo>
                  <a:lnTo>
                    <a:pt x="632" y="968"/>
                  </a:lnTo>
                  <a:lnTo>
                    <a:pt x="632" y="970"/>
                  </a:lnTo>
                  <a:lnTo>
                    <a:pt x="632" y="970"/>
                  </a:lnTo>
                  <a:lnTo>
                    <a:pt x="630" y="975"/>
                  </a:lnTo>
                  <a:lnTo>
                    <a:pt x="628" y="978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8" y="982"/>
                  </a:lnTo>
                  <a:lnTo>
                    <a:pt x="628" y="982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7"/>
                  </a:lnTo>
                  <a:lnTo>
                    <a:pt x="628" y="987"/>
                  </a:lnTo>
                  <a:lnTo>
                    <a:pt x="628" y="987"/>
                  </a:lnTo>
                  <a:lnTo>
                    <a:pt x="628" y="989"/>
                  </a:lnTo>
                  <a:lnTo>
                    <a:pt x="630" y="992"/>
                  </a:lnTo>
                  <a:lnTo>
                    <a:pt x="630" y="992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1001"/>
                  </a:lnTo>
                  <a:lnTo>
                    <a:pt x="637" y="1001"/>
                  </a:lnTo>
                  <a:lnTo>
                    <a:pt x="637" y="1001"/>
                  </a:lnTo>
                  <a:lnTo>
                    <a:pt x="639" y="1001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6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4" y="1006"/>
                  </a:lnTo>
                  <a:lnTo>
                    <a:pt x="646" y="1006"/>
                  </a:lnTo>
                  <a:lnTo>
                    <a:pt x="646" y="1008"/>
                  </a:lnTo>
                  <a:lnTo>
                    <a:pt x="646" y="1008"/>
                  </a:lnTo>
                  <a:lnTo>
                    <a:pt x="649" y="1008"/>
                  </a:lnTo>
                  <a:lnTo>
                    <a:pt x="649" y="1011"/>
                  </a:lnTo>
                  <a:lnTo>
                    <a:pt x="646" y="1011"/>
                  </a:lnTo>
                  <a:lnTo>
                    <a:pt x="646" y="1011"/>
                  </a:lnTo>
                  <a:lnTo>
                    <a:pt x="649" y="1013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51" y="1015"/>
                  </a:lnTo>
                  <a:lnTo>
                    <a:pt x="651" y="1015"/>
                  </a:lnTo>
                  <a:lnTo>
                    <a:pt x="651" y="1018"/>
                  </a:lnTo>
                  <a:lnTo>
                    <a:pt x="651" y="1018"/>
                  </a:lnTo>
                  <a:lnTo>
                    <a:pt x="649" y="1015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3"/>
                  </a:lnTo>
                  <a:lnTo>
                    <a:pt x="651" y="1023"/>
                  </a:lnTo>
                  <a:lnTo>
                    <a:pt x="651" y="1023"/>
                  </a:lnTo>
                  <a:lnTo>
                    <a:pt x="651" y="1025"/>
                  </a:lnTo>
                  <a:lnTo>
                    <a:pt x="651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8" y="1025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3" y="1030"/>
                  </a:lnTo>
                  <a:lnTo>
                    <a:pt x="663" y="1030"/>
                  </a:lnTo>
                  <a:lnTo>
                    <a:pt x="663" y="1027"/>
                  </a:lnTo>
                  <a:lnTo>
                    <a:pt x="663" y="1025"/>
                  </a:lnTo>
                  <a:lnTo>
                    <a:pt x="665" y="1023"/>
                  </a:lnTo>
                  <a:lnTo>
                    <a:pt x="668" y="1023"/>
                  </a:lnTo>
                  <a:lnTo>
                    <a:pt x="668" y="1023"/>
                  </a:lnTo>
                  <a:lnTo>
                    <a:pt x="668" y="1023"/>
                  </a:lnTo>
                  <a:lnTo>
                    <a:pt x="670" y="1025"/>
                  </a:lnTo>
                  <a:lnTo>
                    <a:pt x="670" y="1025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2"/>
                  </a:lnTo>
                  <a:lnTo>
                    <a:pt x="673" y="1032"/>
                  </a:lnTo>
                  <a:lnTo>
                    <a:pt x="673" y="1032"/>
                  </a:lnTo>
                  <a:lnTo>
                    <a:pt x="673" y="1034"/>
                  </a:lnTo>
                  <a:lnTo>
                    <a:pt x="673" y="1034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5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80" y="1034"/>
                  </a:lnTo>
                  <a:lnTo>
                    <a:pt x="680" y="1034"/>
                  </a:lnTo>
                  <a:lnTo>
                    <a:pt x="684" y="1037"/>
                  </a:lnTo>
                  <a:lnTo>
                    <a:pt x="684" y="1037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7" y="1039"/>
                  </a:lnTo>
                  <a:lnTo>
                    <a:pt x="687" y="1039"/>
                  </a:lnTo>
                  <a:lnTo>
                    <a:pt x="687" y="1039"/>
                  </a:lnTo>
                  <a:lnTo>
                    <a:pt x="689" y="1042"/>
                  </a:lnTo>
                  <a:lnTo>
                    <a:pt x="687" y="1042"/>
                  </a:lnTo>
                  <a:lnTo>
                    <a:pt x="687" y="1042"/>
                  </a:lnTo>
                  <a:lnTo>
                    <a:pt x="689" y="1044"/>
                  </a:lnTo>
                  <a:lnTo>
                    <a:pt x="689" y="1044"/>
                  </a:lnTo>
                  <a:lnTo>
                    <a:pt x="689" y="1044"/>
                  </a:lnTo>
                  <a:lnTo>
                    <a:pt x="691" y="1044"/>
                  </a:lnTo>
                  <a:lnTo>
                    <a:pt x="689" y="1044"/>
                  </a:lnTo>
                  <a:lnTo>
                    <a:pt x="689" y="1046"/>
                  </a:lnTo>
                  <a:lnTo>
                    <a:pt x="689" y="1046"/>
                  </a:lnTo>
                  <a:lnTo>
                    <a:pt x="689" y="1046"/>
                  </a:lnTo>
                  <a:lnTo>
                    <a:pt x="691" y="1049"/>
                  </a:lnTo>
                  <a:lnTo>
                    <a:pt x="691" y="1049"/>
                  </a:lnTo>
                  <a:lnTo>
                    <a:pt x="691" y="1049"/>
                  </a:lnTo>
                  <a:lnTo>
                    <a:pt x="691" y="1051"/>
                  </a:lnTo>
                  <a:lnTo>
                    <a:pt x="694" y="1053"/>
                  </a:lnTo>
                  <a:lnTo>
                    <a:pt x="694" y="1056"/>
                  </a:lnTo>
                  <a:lnTo>
                    <a:pt x="696" y="1058"/>
                  </a:lnTo>
                  <a:lnTo>
                    <a:pt x="699" y="1058"/>
                  </a:lnTo>
                  <a:lnTo>
                    <a:pt x="699" y="1060"/>
                  </a:lnTo>
                  <a:lnTo>
                    <a:pt x="699" y="106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706" y="1065"/>
                  </a:lnTo>
                  <a:lnTo>
                    <a:pt x="706" y="1065"/>
                  </a:lnTo>
                  <a:lnTo>
                    <a:pt x="708" y="1068"/>
                  </a:lnTo>
                  <a:lnTo>
                    <a:pt x="708" y="1070"/>
                  </a:lnTo>
                  <a:lnTo>
                    <a:pt x="708" y="1070"/>
                  </a:lnTo>
                  <a:lnTo>
                    <a:pt x="708" y="1070"/>
                  </a:lnTo>
                  <a:lnTo>
                    <a:pt x="708" y="1072"/>
                  </a:lnTo>
                  <a:lnTo>
                    <a:pt x="710" y="1072"/>
                  </a:lnTo>
                  <a:lnTo>
                    <a:pt x="710" y="1072"/>
                  </a:lnTo>
                  <a:lnTo>
                    <a:pt x="710" y="1072"/>
                  </a:lnTo>
                  <a:lnTo>
                    <a:pt x="710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9"/>
                  </a:lnTo>
                  <a:lnTo>
                    <a:pt x="713" y="1079"/>
                  </a:lnTo>
                  <a:lnTo>
                    <a:pt x="713" y="1079"/>
                  </a:lnTo>
                  <a:lnTo>
                    <a:pt x="713" y="1082"/>
                  </a:lnTo>
                  <a:lnTo>
                    <a:pt x="715" y="1084"/>
                  </a:lnTo>
                  <a:lnTo>
                    <a:pt x="715" y="1086"/>
                  </a:lnTo>
                  <a:lnTo>
                    <a:pt x="717" y="1086"/>
                  </a:lnTo>
                  <a:lnTo>
                    <a:pt x="720" y="1089"/>
                  </a:lnTo>
                  <a:lnTo>
                    <a:pt x="720" y="1089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6"/>
                  </a:lnTo>
                  <a:lnTo>
                    <a:pt x="722" y="1098"/>
                  </a:lnTo>
                  <a:lnTo>
                    <a:pt x="722" y="1101"/>
                  </a:lnTo>
                  <a:lnTo>
                    <a:pt x="722" y="1101"/>
                  </a:lnTo>
                  <a:lnTo>
                    <a:pt x="722" y="1103"/>
                  </a:lnTo>
                  <a:lnTo>
                    <a:pt x="722" y="1103"/>
                  </a:lnTo>
                  <a:lnTo>
                    <a:pt x="725" y="1103"/>
                  </a:lnTo>
                  <a:lnTo>
                    <a:pt x="725" y="1105"/>
                  </a:lnTo>
                  <a:lnTo>
                    <a:pt x="725" y="1105"/>
                  </a:lnTo>
                  <a:lnTo>
                    <a:pt x="725" y="1105"/>
                  </a:lnTo>
                  <a:lnTo>
                    <a:pt x="725" y="1108"/>
                  </a:lnTo>
                  <a:lnTo>
                    <a:pt x="725" y="1108"/>
                  </a:lnTo>
                  <a:lnTo>
                    <a:pt x="725" y="1110"/>
                  </a:lnTo>
                  <a:lnTo>
                    <a:pt x="725" y="1110"/>
                  </a:lnTo>
                  <a:lnTo>
                    <a:pt x="729" y="1110"/>
                  </a:lnTo>
                  <a:lnTo>
                    <a:pt x="729" y="1108"/>
                  </a:lnTo>
                  <a:lnTo>
                    <a:pt x="732" y="1105"/>
                  </a:lnTo>
                  <a:lnTo>
                    <a:pt x="732" y="1105"/>
                  </a:lnTo>
                  <a:lnTo>
                    <a:pt x="734" y="1105"/>
                  </a:lnTo>
                  <a:lnTo>
                    <a:pt x="734" y="1108"/>
                  </a:lnTo>
                  <a:lnTo>
                    <a:pt x="736" y="1113"/>
                  </a:lnTo>
                  <a:lnTo>
                    <a:pt x="739" y="1115"/>
                  </a:lnTo>
                  <a:lnTo>
                    <a:pt x="739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3"/>
                  </a:lnTo>
                  <a:lnTo>
                    <a:pt x="746" y="1115"/>
                  </a:lnTo>
                  <a:lnTo>
                    <a:pt x="746" y="1113"/>
                  </a:lnTo>
                  <a:lnTo>
                    <a:pt x="748" y="1110"/>
                  </a:lnTo>
                  <a:lnTo>
                    <a:pt x="751" y="1110"/>
                  </a:lnTo>
                  <a:lnTo>
                    <a:pt x="751" y="1110"/>
                  </a:lnTo>
                  <a:lnTo>
                    <a:pt x="753" y="1105"/>
                  </a:lnTo>
                  <a:lnTo>
                    <a:pt x="755" y="1103"/>
                  </a:lnTo>
                  <a:lnTo>
                    <a:pt x="755" y="1103"/>
                  </a:lnTo>
                  <a:lnTo>
                    <a:pt x="755" y="1101"/>
                  </a:lnTo>
                  <a:lnTo>
                    <a:pt x="758" y="1098"/>
                  </a:lnTo>
                  <a:lnTo>
                    <a:pt x="758" y="1096"/>
                  </a:lnTo>
                  <a:lnTo>
                    <a:pt x="760" y="1094"/>
                  </a:lnTo>
                  <a:lnTo>
                    <a:pt x="760" y="1094"/>
                  </a:lnTo>
                  <a:lnTo>
                    <a:pt x="760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5" y="1091"/>
                  </a:lnTo>
                  <a:lnTo>
                    <a:pt x="755" y="1089"/>
                  </a:lnTo>
                  <a:lnTo>
                    <a:pt x="755" y="1086"/>
                  </a:lnTo>
                  <a:lnTo>
                    <a:pt x="755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4"/>
                  </a:lnTo>
                  <a:lnTo>
                    <a:pt x="753" y="1084"/>
                  </a:lnTo>
                  <a:lnTo>
                    <a:pt x="753" y="1084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48" y="1079"/>
                  </a:lnTo>
                  <a:lnTo>
                    <a:pt x="748" y="1079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2"/>
                  </a:lnTo>
                  <a:lnTo>
                    <a:pt x="748" y="1070"/>
                  </a:lnTo>
                  <a:lnTo>
                    <a:pt x="751" y="1063"/>
                  </a:lnTo>
                  <a:lnTo>
                    <a:pt x="751" y="1063"/>
                  </a:lnTo>
                  <a:lnTo>
                    <a:pt x="751" y="1063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1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1" y="1068"/>
                  </a:lnTo>
                  <a:lnTo>
                    <a:pt x="751" y="1070"/>
                  </a:lnTo>
                  <a:lnTo>
                    <a:pt x="751" y="1075"/>
                  </a:lnTo>
                  <a:lnTo>
                    <a:pt x="751" y="1075"/>
                  </a:lnTo>
                  <a:lnTo>
                    <a:pt x="751" y="1075"/>
                  </a:lnTo>
                  <a:lnTo>
                    <a:pt x="751" y="1077"/>
                  </a:lnTo>
                  <a:lnTo>
                    <a:pt x="751" y="1077"/>
                  </a:lnTo>
                  <a:lnTo>
                    <a:pt x="753" y="1082"/>
                  </a:lnTo>
                  <a:lnTo>
                    <a:pt x="755" y="1082"/>
                  </a:lnTo>
                  <a:lnTo>
                    <a:pt x="758" y="1082"/>
                  </a:lnTo>
                  <a:lnTo>
                    <a:pt x="758" y="1082"/>
                  </a:lnTo>
                  <a:lnTo>
                    <a:pt x="762" y="1082"/>
                  </a:lnTo>
                  <a:lnTo>
                    <a:pt x="762" y="1082"/>
                  </a:lnTo>
                  <a:lnTo>
                    <a:pt x="762" y="1082"/>
                  </a:lnTo>
                  <a:lnTo>
                    <a:pt x="767" y="1082"/>
                  </a:lnTo>
                  <a:lnTo>
                    <a:pt x="770" y="1084"/>
                  </a:lnTo>
                  <a:lnTo>
                    <a:pt x="770" y="1084"/>
                  </a:lnTo>
                  <a:lnTo>
                    <a:pt x="770" y="1084"/>
                  </a:lnTo>
                  <a:lnTo>
                    <a:pt x="777" y="1084"/>
                  </a:lnTo>
                  <a:lnTo>
                    <a:pt x="777" y="1084"/>
                  </a:lnTo>
                  <a:lnTo>
                    <a:pt x="781" y="1082"/>
                  </a:lnTo>
                  <a:lnTo>
                    <a:pt x="784" y="1079"/>
                  </a:lnTo>
                  <a:lnTo>
                    <a:pt x="788" y="1077"/>
                  </a:lnTo>
                  <a:lnTo>
                    <a:pt x="788" y="1075"/>
                  </a:lnTo>
                  <a:lnTo>
                    <a:pt x="788" y="1075"/>
                  </a:lnTo>
                  <a:lnTo>
                    <a:pt x="788" y="1072"/>
                  </a:lnTo>
                  <a:lnTo>
                    <a:pt x="791" y="1068"/>
                  </a:lnTo>
                  <a:lnTo>
                    <a:pt x="791" y="1068"/>
                  </a:lnTo>
                  <a:lnTo>
                    <a:pt x="791" y="1068"/>
                  </a:lnTo>
                  <a:lnTo>
                    <a:pt x="793" y="1068"/>
                  </a:lnTo>
                  <a:lnTo>
                    <a:pt x="793" y="1068"/>
                  </a:lnTo>
                  <a:lnTo>
                    <a:pt x="796" y="1065"/>
                  </a:lnTo>
                  <a:lnTo>
                    <a:pt x="796" y="1065"/>
                  </a:lnTo>
                  <a:lnTo>
                    <a:pt x="796" y="1063"/>
                  </a:lnTo>
                  <a:lnTo>
                    <a:pt x="798" y="1063"/>
                  </a:lnTo>
                  <a:lnTo>
                    <a:pt x="798" y="1065"/>
                  </a:lnTo>
                  <a:lnTo>
                    <a:pt x="798" y="1065"/>
                  </a:lnTo>
                  <a:lnTo>
                    <a:pt x="798" y="1065"/>
                  </a:lnTo>
                  <a:lnTo>
                    <a:pt x="796" y="1065"/>
                  </a:lnTo>
                  <a:lnTo>
                    <a:pt x="798" y="1068"/>
                  </a:lnTo>
                  <a:lnTo>
                    <a:pt x="798" y="1068"/>
                  </a:lnTo>
                  <a:lnTo>
                    <a:pt x="800" y="1068"/>
                  </a:lnTo>
                  <a:lnTo>
                    <a:pt x="800" y="1065"/>
                  </a:lnTo>
                  <a:lnTo>
                    <a:pt x="803" y="1063"/>
                  </a:lnTo>
                  <a:lnTo>
                    <a:pt x="803" y="1058"/>
                  </a:lnTo>
                  <a:lnTo>
                    <a:pt x="803" y="1056"/>
                  </a:lnTo>
                  <a:lnTo>
                    <a:pt x="803" y="1056"/>
                  </a:lnTo>
                  <a:lnTo>
                    <a:pt x="800" y="1056"/>
                  </a:lnTo>
                  <a:lnTo>
                    <a:pt x="800" y="1056"/>
                  </a:lnTo>
                  <a:lnTo>
                    <a:pt x="798" y="1058"/>
                  </a:lnTo>
                  <a:lnTo>
                    <a:pt x="798" y="1058"/>
                  </a:lnTo>
                  <a:lnTo>
                    <a:pt x="796" y="1058"/>
                  </a:lnTo>
                  <a:lnTo>
                    <a:pt x="796" y="1058"/>
                  </a:lnTo>
                  <a:lnTo>
                    <a:pt x="798" y="1056"/>
                  </a:lnTo>
                  <a:lnTo>
                    <a:pt x="798" y="1053"/>
                  </a:lnTo>
                  <a:lnTo>
                    <a:pt x="798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3" y="1053"/>
                  </a:lnTo>
                  <a:lnTo>
                    <a:pt x="803" y="1053"/>
                  </a:lnTo>
                  <a:lnTo>
                    <a:pt x="803" y="1051"/>
                  </a:lnTo>
                  <a:lnTo>
                    <a:pt x="803" y="1046"/>
                  </a:lnTo>
                  <a:lnTo>
                    <a:pt x="803" y="1046"/>
                  </a:lnTo>
                  <a:lnTo>
                    <a:pt x="798" y="1049"/>
                  </a:lnTo>
                  <a:lnTo>
                    <a:pt x="798" y="1049"/>
                  </a:lnTo>
                  <a:lnTo>
                    <a:pt x="796" y="1046"/>
                  </a:lnTo>
                  <a:lnTo>
                    <a:pt x="796" y="1046"/>
                  </a:lnTo>
                  <a:lnTo>
                    <a:pt x="793" y="1046"/>
                  </a:lnTo>
                  <a:lnTo>
                    <a:pt x="793" y="1046"/>
                  </a:lnTo>
                  <a:lnTo>
                    <a:pt x="791" y="1046"/>
                  </a:lnTo>
                  <a:lnTo>
                    <a:pt x="803" y="1042"/>
                  </a:lnTo>
                  <a:lnTo>
                    <a:pt x="803" y="1042"/>
                  </a:lnTo>
                  <a:lnTo>
                    <a:pt x="803" y="1039"/>
                  </a:lnTo>
                  <a:lnTo>
                    <a:pt x="803" y="1039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4"/>
                  </a:lnTo>
                  <a:lnTo>
                    <a:pt x="800" y="1032"/>
                  </a:lnTo>
                  <a:lnTo>
                    <a:pt x="800" y="1030"/>
                  </a:lnTo>
                  <a:lnTo>
                    <a:pt x="800" y="1027"/>
                  </a:lnTo>
                  <a:lnTo>
                    <a:pt x="800" y="1030"/>
                  </a:lnTo>
                  <a:lnTo>
                    <a:pt x="800" y="1030"/>
                  </a:lnTo>
                  <a:lnTo>
                    <a:pt x="798" y="1030"/>
                  </a:lnTo>
                  <a:lnTo>
                    <a:pt x="798" y="1027"/>
                  </a:lnTo>
                  <a:lnTo>
                    <a:pt x="800" y="1027"/>
                  </a:lnTo>
                  <a:lnTo>
                    <a:pt x="800" y="1027"/>
                  </a:lnTo>
                  <a:lnTo>
                    <a:pt x="800" y="1025"/>
                  </a:lnTo>
                  <a:lnTo>
                    <a:pt x="800" y="1025"/>
                  </a:lnTo>
                  <a:lnTo>
                    <a:pt x="800" y="1025"/>
                  </a:lnTo>
                  <a:lnTo>
                    <a:pt x="798" y="1025"/>
                  </a:lnTo>
                  <a:lnTo>
                    <a:pt x="798" y="1025"/>
                  </a:lnTo>
                  <a:lnTo>
                    <a:pt x="798" y="1025"/>
                  </a:lnTo>
                  <a:lnTo>
                    <a:pt x="796" y="1025"/>
                  </a:lnTo>
                  <a:lnTo>
                    <a:pt x="791" y="1023"/>
                  </a:lnTo>
                  <a:lnTo>
                    <a:pt x="791" y="1023"/>
                  </a:lnTo>
                  <a:lnTo>
                    <a:pt x="793" y="1023"/>
                  </a:lnTo>
                  <a:lnTo>
                    <a:pt x="796" y="1023"/>
                  </a:lnTo>
                  <a:lnTo>
                    <a:pt x="796" y="1023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3" y="1018"/>
                  </a:lnTo>
                  <a:lnTo>
                    <a:pt x="803" y="1018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3"/>
                  </a:lnTo>
                  <a:lnTo>
                    <a:pt x="803" y="1013"/>
                  </a:lnTo>
                  <a:lnTo>
                    <a:pt x="805" y="1013"/>
                  </a:lnTo>
                  <a:lnTo>
                    <a:pt x="805" y="1013"/>
                  </a:lnTo>
                  <a:lnTo>
                    <a:pt x="805" y="1013"/>
                  </a:lnTo>
                  <a:lnTo>
                    <a:pt x="805" y="1013"/>
                  </a:lnTo>
                  <a:close/>
                  <a:moveTo>
                    <a:pt x="590" y="762"/>
                  </a:move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87" y="767"/>
                  </a:lnTo>
                  <a:lnTo>
                    <a:pt x="587" y="769"/>
                  </a:lnTo>
                  <a:lnTo>
                    <a:pt x="587" y="769"/>
                  </a:lnTo>
                  <a:lnTo>
                    <a:pt x="585" y="769"/>
                  </a:lnTo>
                  <a:lnTo>
                    <a:pt x="585" y="772"/>
                  </a:lnTo>
                  <a:lnTo>
                    <a:pt x="585" y="774"/>
                  </a:lnTo>
                  <a:lnTo>
                    <a:pt x="585" y="774"/>
                  </a:lnTo>
                  <a:lnTo>
                    <a:pt x="587" y="776"/>
                  </a:lnTo>
                  <a:lnTo>
                    <a:pt x="590" y="779"/>
                  </a:lnTo>
                  <a:lnTo>
                    <a:pt x="592" y="781"/>
                  </a:lnTo>
                  <a:lnTo>
                    <a:pt x="592" y="781"/>
                  </a:lnTo>
                  <a:lnTo>
                    <a:pt x="594" y="783"/>
                  </a:lnTo>
                  <a:lnTo>
                    <a:pt x="597" y="783"/>
                  </a:lnTo>
                  <a:lnTo>
                    <a:pt x="599" y="783"/>
                  </a:lnTo>
                  <a:lnTo>
                    <a:pt x="599" y="783"/>
                  </a:lnTo>
                  <a:lnTo>
                    <a:pt x="602" y="783"/>
                  </a:lnTo>
                  <a:lnTo>
                    <a:pt x="609" y="781"/>
                  </a:lnTo>
                  <a:lnTo>
                    <a:pt x="611" y="779"/>
                  </a:lnTo>
                  <a:lnTo>
                    <a:pt x="616" y="776"/>
                  </a:lnTo>
                  <a:lnTo>
                    <a:pt x="616" y="774"/>
                  </a:lnTo>
                  <a:lnTo>
                    <a:pt x="616" y="772"/>
                  </a:lnTo>
                  <a:lnTo>
                    <a:pt x="616" y="772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3" y="767"/>
                  </a:lnTo>
                  <a:lnTo>
                    <a:pt x="613" y="767"/>
                  </a:lnTo>
                  <a:lnTo>
                    <a:pt x="613" y="762"/>
                  </a:lnTo>
                  <a:lnTo>
                    <a:pt x="611" y="757"/>
                  </a:lnTo>
                  <a:lnTo>
                    <a:pt x="613" y="755"/>
                  </a:lnTo>
                  <a:lnTo>
                    <a:pt x="611" y="755"/>
                  </a:lnTo>
                  <a:lnTo>
                    <a:pt x="611" y="755"/>
                  </a:lnTo>
                  <a:lnTo>
                    <a:pt x="609" y="750"/>
                  </a:lnTo>
                  <a:lnTo>
                    <a:pt x="609" y="750"/>
                  </a:lnTo>
                  <a:lnTo>
                    <a:pt x="606" y="750"/>
                  </a:lnTo>
                  <a:lnTo>
                    <a:pt x="606" y="748"/>
                  </a:lnTo>
                  <a:lnTo>
                    <a:pt x="599" y="748"/>
                  </a:lnTo>
                  <a:lnTo>
                    <a:pt x="597" y="750"/>
                  </a:lnTo>
                  <a:lnTo>
                    <a:pt x="592" y="755"/>
                  </a:lnTo>
                  <a:lnTo>
                    <a:pt x="592" y="757"/>
                  </a:lnTo>
                  <a:lnTo>
                    <a:pt x="590" y="757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close/>
                  <a:moveTo>
                    <a:pt x="602" y="651"/>
                  </a:moveTo>
                  <a:lnTo>
                    <a:pt x="602" y="651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6" y="658"/>
                  </a:lnTo>
                  <a:lnTo>
                    <a:pt x="606" y="658"/>
                  </a:lnTo>
                  <a:lnTo>
                    <a:pt x="606" y="660"/>
                  </a:lnTo>
                  <a:lnTo>
                    <a:pt x="606" y="663"/>
                  </a:lnTo>
                  <a:lnTo>
                    <a:pt x="604" y="663"/>
                  </a:lnTo>
                  <a:lnTo>
                    <a:pt x="604" y="665"/>
                  </a:lnTo>
                  <a:lnTo>
                    <a:pt x="604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8"/>
                  </a:lnTo>
                  <a:lnTo>
                    <a:pt x="606" y="668"/>
                  </a:lnTo>
                  <a:lnTo>
                    <a:pt x="606" y="670"/>
                  </a:lnTo>
                  <a:lnTo>
                    <a:pt x="604" y="670"/>
                  </a:lnTo>
                  <a:lnTo>
                    <a:pt x="606" y="670"/>
                  </a:lnTo>
                  <a:lnTo>
                    <a:pt x="616" y="672"/>
                  </a:lnTo>
                  <a:lnTo>
                    <a:pt x="616" y="672"/>
                  </a:lnTo>
                  <a:lnTo>
                    <a:pt x="628" y="672"/>
                  </a:lnTo>
                  <a:lnTo>
                    <a:pt x="635" y="665"/>
                  </a:lnTo>
                  <a:lnTo>
                    <a:pt x="637" y="663"/>
                  </a:lnTo>
                  <a:lnTo>
                    <a:pt x="637" y="660"/>
                  </a:lnTo>
                  <a:lnTo>
                    <a:pt x="635" y="660"/>
                  </a:lnTo>
                  <a:lnTo>
                    <a:pt x="632" y="660"/>
                  </a:lnTo>
                  <a:lnTo>
                    <a:pt x="632" y="660"/>
                  </a:lnTo>
                  <a:lnTo>
                    <a:pt x="632" y="658"/>
                  </a:lnTo>
                  <a:lnTo>
                    <a:pt x="632" y="658"/>
                  </a:lnTo>
                  <a:lnTo>
                    <a:pt x="630" y="658"/>
                  </a:lnTo>
                  <a:lnTo>
                    <a:pt x="632" y="658"/>
                  </a:lnTo>
                  <a:lnTo>
                    <a:pt x="632" y="658"/>
                  </a:lnTo>
                  <a:lnTo>
                    <a:pt x="632" y="656"/>
                  </a:lnTo>
                  <a:lnTo>
                    <a:pt x="632" y="656"/>
                  </a:lnTo>
                  <a:lnTo>
                    <a:pt x="630" y="656"/>
                  </a:lnTo>
                  <a:lnTo>
                    <a:pt x="630" y="658"/>
                  </a:lnTo>
                  <a:lnTo>
                    <a:pt x="628" y="658"/>
                  </a:lnTo>
                  <a:lnTo>
                    <a:pt x="625" y="653"/>
                  </a:lnTo>
                  <a:lnTo>
                    <a:pt x="623" y="653"/>
                  </a:lnTo>
                  <a:lnTo>
                    <a:pt x="623" y="653"/>
                  </a:lnTo>
                  <a:lnTo>
                    <a:pt x="625" y="651"/>
                  </a:lnTo>
                  <a:lnTo>
                    <a:pt x="625" y="651"/>
                  </a:lnTo>
                  <a:lnTo>
                    <a:pt x="623" y="651"/>
                  </a:lnTo>
                  <a:lnTo>
                    <a:pt x="623" y="649"/>
                  </a:lnTo>
                  <a:lnTo>
                    <a:pt x="620" y="646"/>
                  </a:lnTo>
                  <a:lnTo>
                    <a:pt x="620" y="646"/>
                  </a:lnTo>
                  <a:lnTo>
                    <a:pt x="618" y="646"/>
                  </a:lnTo>
                  <a:lnTo>
                    <a:pt x="618" y="646"/>
                  </a:lnTo>
                  <a:lnTo>
                    <a:pt x="618" y="649"/>
                  </a:lnTo>
                  <a:lnTo>
                    <a:pt x="616" y="649"/>
                  </a:lnTo>
                  <a:lnTo>
                    <a:pt x="616" y="651"/>
                  </a:lnTo>
                  <a:lnTo>
                    <a:pt x="613" y="651"/>
                  </a:lnTo>
                  <a:lnTo>
                    <a:pt x="616" y="646"/>
                  </a:lnTo>
                  <a:lnTo>
                    <a:pt x="618" y="644"/>
                  </a:lnTo>
                  <a:lnTo>
                    <a:pt x="616" y="641"/>
                  </a:lnTo>
                  <a:lnTo>
                    <a:pt x="616" y="641"/>
                  </a:lnTo>
                  <a:lnTo>
                    <a:pt x="609" y="641"/>
                  </a:lnTo>
                  <a:lnTo>
                    <a:pt x="602" y="646"/>
                  </a:lnTo>
                  <a:lnTo>
                    <a:pt x="602" y="646"/>
                  </a:lnTo>
                  <a:lnTo>
                    <a:pt x="602" y="646"/>
                  </a:lnTo>
                  <a:lnTo>
                    <a:pt x="602" y="649"/>
                  </a:lnTo>
                  <a:lnTo>
                    <a:pt x="602" y="649"/>
                  </a:lnTo>
                  <a:lnTo>
                    <a:pt x="602" y="651"/>
                  </a:lnTo>
                  <a:lnTo>
                    <a:pt x="602" y="651"/>
                  </a:lnTo>
                  <a:close/>
                  <a:moveTo>
                    <a:pt x="514" y="490"/>
                  </a:moveTo>
                  <a:lnTo>
                    <a:pt x="514" y="490"/>
                  </a:lnTo>
                  <a:lnTo>
                    <a:pt x="521" y="488"/>
                  </a:lnTo>
                  <a:lnTo>
                    <a:pt x="523" y="490"/>
                  </a:lnTo>
                  <a:lnTo>
                    <a:pt x="523" y="490"/>
                  </a:lnTo>
                  <a:lnTo>
                    <a:pt x="523" y="490"/>
                  </a:lnTo>
                  <a:lnTo>
                    <a:pt x="523" y="488"/>
                  </a:lnTo>
                  <a:lnTo>
                    <a:pt x="523" y="488"/>
                  </a:lnTo>
                  <a:lnTo>
                    <a:pt x="526" y="485"/>
                  </a:lnTo>
                  <a:lnTo>
                    <a:pt x="526" y="485"/>
                  </a:lnTo>
                  <a:lnTo>
                    <a:pt x="526" y="483"/>
                  </a:lnTo>
                  <a:lnTo>
                    <a:pt x="526" y="483"/>
                  </a:lnTo>
                  <a:lnTo>
                    <a:pt x="526" y="481"/>
                  </a:lnTo>
                  <a:lnTo>
                    <a:pt x="526" y="481"/>
                  </a:lnTo>
                  <a:lnTo>
                    <a:pt x="526" y="478"/>
                  </a:lnTo>
                  <a:lnTo>
                    <a:pt x="528" y="478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71"/>
                  </a:lnTo>
                  <a:lnTo>
                    <a:pt x="528" y="471"/>
                  </a:lnTo>
                  <a:lnTo>
                    <a:pt x="526" y="469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3" y="464"/>
                  </a:lnTo>
                  <a:lnTo>
                    <a:pt x="523" y="464"/>
                  </a:lnTo>
                  <a:lnTo>
                    <a:pt x="523" y="464"/>
                  </a:lnTo>
                  <a:lnTo>
                    <a:pt x="521" y="462"/>
                  </a:lnTo>
                  <a:lnTo>
                    <a:pt x="521" y="462"/>
                  </a:lnTo>
                  <a:lnTo>
                    <a:pt x="521" y="459"/>
                  </a:lnTo>
                  <a:lnTo>
                    <a:pt x="519" y="459"/>
                  </a:lnTo>
                  <a:lnTo>
                    <a:pt x="521" y="457"/>
                  </a:lnTo>
                  <a:lnTo>
                    <a:pt x="519" y="457"/>
                  </a:lnTo>
                  <a:lnTo>
                    <a:pt x="519" y="457"/>
                  </a:lnTo>
                  <a:lnTo>
                    <a:pt x="519" y="454"/>
                  </a:lnTo>
                  <a:lnTo>
                    <a:pt x="519" y="457"/>
                  </a:lnTo>
                  <a:lnTo>
                    <a:pt x="514" y="476"/>
                  </a:lnTo>
                  <a:lnTo>
                    <a:pt x="512" y="485"/>
                  </a:lnTo>
                  <a:lnTo>
                    <a:pt x="514" y="485"/>
                  </a:lnTo>
                  <a:lnTo>
                    <a:pt x="514" y="490"/>
                  </a:lnTo>
                  <a:close/>
                  <a:moveTo>
                    <a:pt x="691" y="1174"/>
                  </a:moveTo>
                  <a:lnTo>
                    <a:pt x="691" y="1172"/>
                  </a:lnTo>
                  <a:lnTo>
                    <a:pt x="689" y="1172"/>
                  </a:lnTo>
                  <a:lnTo>
                    <a:pt x="689" y="1169"/>
                  </a:lnTo>
                  <a:lnTo>
                    <a:pt x="687" y="1169"/>
                  </a:lnTo>
                  <a:lnTo>
                    <a:pt x="687" y="1169"/>
                  </a:lnTo>
                  <a:lnTo>
                    <a:pt x="684" y="1169"/>
                  </a:lnTo>
                  <a:lnTo>
                    <a:pt x="684" y="1169"/>
                  </a:lnTo>
                  <a:lnTo>
                    <a:pt x="682" y="1167"/>
                  </a:lnTo>
                  <a:lnTo>
                    <a:pt x="680" y="1169"/>
                  </a:lnTo>
                  <a:lnTo>
                    <a:pt x="682" y="1169"/>
                  </a:lnTo>
                  <a:lnTo>
                    <a:pt x="682" y="1172"/>
                  </a:lnTo>
                  <a:lnTo>
                    <a:pt x="682" y="1172"/>
                  </a:lnTo>
                  <a:lnTo>
                    <a:pt x="682" y="1174"/>
                  </a:lnTo>
                  <a:lnTo>
                    <a:pt x="682" y="1176"/>
                  </a:lnTo>
                  <a:lnTo>
                    <a:pt x="682" y="1176"/>
                  </a:lnTo>
                  <a:lnTo>
                    <a:pt x="682" y="1179"/>
                  </a:lnTo>
                  <a:lnTo>
                    <a:pt x="689" y="1184"/>
                  </a:lnTo>
                  <a:lnTo>
                    <a:pt x="691" y="1186"/>
                  </a:lnTo>
                  <a:lnTo>
                    <a:pt x="691" y="1186"/>
                  </a:lnTo>
                  <a:lnTo>
                    <a:pt x="694" y="1188"/>
                  </a:lnTo>
                  <a:lnTo>
                    <a:pt x="694" y="1188"/>
                  </a:lnTo>
                  <a:lnTo>
                    <a:pt x="696" y="1188"/>
                  </a:lnTo>
                  <a:lnTo>
                    <a:pt x="694" y="1186"/>
                  </a:lnTo>
                  <a:lnTo>
                    <a:pt x="694" y="1184"/>
                  </a:lnTo>
                  <a:lnTo>
                    <a:pt x="694" y="1181"/>
                  </a:lnTo>
                  <a:lnTo>
                    <a:pt x="694" y="1179"/>
                  </a:lnTo>
                  <a:lnTo>
                    <a:pt x="691" y="1179"/>
                  </a:lnTo>
                  <a:lnTo>
                    <a:pt x="689" y="1176"/>
                  </a:lnTo>
                  <a:lnTo>
                    <a:pt x="691" y="1176"/>
                  </a:lnTo>
                  <a:lnTo>
                    <a:pt x="691" y="1176"/>
                  </a:lnTo>
                  <a:lnTo>
                    <a:pt x="694" y="1176"/>
                  </a:lnTo>
                  <a:lnTo>
                    <a:pt x="694" y="1179"/>
                  </a:lnTo>
                  <a:lnTo>
                    <a:pt x="694" y="1179"/>
                  </a:lnTo>
                  <a:lnTo>
                    <a:pt x="696" y="1179"/>
                  </a:lnTo>
                  <a:lnTo>
                    <a:pt x="696" y="1176"/>
                  </a:lnTo>
                  <a:lnTo>
                    <a:pt x="696" y="1176"/>
                  </a:lnTo>
                  <a:lnTo>
                    <a:pt x="694" y="1174"/>
                  </a:lnTo>
                  <a:lnTo>
                    <a:pt x="691" y="1174"/>
                  </a:lnTo>
                  <a:lnTo>
                    <a:pt x="691" y="1174"/>
                  </a:lnTo>
                  <a:lnTo>
                    <a:pt x="691" y="1174"/>
                  </a:lnTo>
                  <a:lnTo>
                    <a:pt x="691" y="1174"/>
                  </a:lnTo>
                  <a:close/>
                  <a:moveTo>
                    <a:pt x="699" y="1373"/>
                  </a:moveTo>
                  <a:lnTo>
                    <a:pt x="699" y="1373"/>
                  </a:lnTo>
                  <a:lnTo>
                    <a:pt x="699" y="1373"/>
                  </a:lnTo>
                  <a:lnTo>
                    <a:pt x="699" y="1373"/>
                  </a:lnTo>
                  <a:lnTo>
                    <a:pt x="699" y="1371"/>
                  </a:lnTo>
                  <a:lnTo>
                    <a:pt x="699" y="1371"/>
                  </a:lnTo>
                  <a:lnTo>
                    <a:pt x="699" y="1371"/>
                  </a:lnTo>
                  <a:lnTo>
                    <a:pt x="699" y="1373"/>
                  </a:lnTo>
                  <a:lnTo>
                    <a:pt x="696" y="1375"/>
                  </a:lnTo>
                  <a:lnTo>
                    <a:pt x="696" y="1375"/>
                  </a:lnTo>
                  <a:lnTo>
                    <a:pt x="694" y="1378"/>
                  </a:lnTo>
                  <a:lnTo>
                    <a:pt x="696" y="1380"/>
                  </a:lnTo>
                  <a:lnTo>
                    <a:pt x="699" y="1380"/>
                  </a:lnTo>
                  <a:lnTo>
                    <a:pt x="699" y="1380"/>
                  </a:lnTo>
                  <a:lnTo>
                    <a:pt x="699" y="1378"/>
                  </a:lnTo>
                  <a:lnTo>
                    <a:pt x="699" y="1375"/>
                  </a:lnTo>
                  <a:lnTo>
                    <a:pt x="699" y="1375"/>
                  </a:lnTo>
                  <a:lnTo>
                    <a:pt x="699" y="1373"/>
                  </a:lnTo>
                  <a:close/>
                  <a:moveTo>
                    <a:pt x="625" y="677"/>
                  </a:moveTo>
                  <a:lnTo>
                    <a:pt x="625" y="677"/>
                  </a:lnTo>
                  <a:lnTo>
                    <a:pt x="623" y="677"/>
                  </a:lnTo>
                  <a:lnTo>
                    <a:pt x="623" y="677"/>
                  </a:lnTo>
                  <a:lnTo>
                    <a:pt x="620" y="677"/>
                  </a:lnTo>
                  <a:lnTo>
                    <a:pt x="618" y="677"/>
                  </a:lnTo>
                  <a:lnTo>
                    <a:pt x="616" y="677"/>
                  </a:lnTo>
                  <a:lnTo>
                    <a:pt x="616" y="679"/>
                  </a:lnTo>
                  <a:lnTo>
                    <a:pt x="611" y="679"/>
                  </a:lnTo>
                  <a:lnTo>
                    <a:pt x="611" y="679"/>
                  </a:lnTo>
                  <a:lnTo>
                    <a:pt x="611" y="679"/>
                  </a:lnTo>
                  <a:lnTo>
                    <a:pt x="609" y="679"/>
                  </a:lnTo>
                  <a:lnTo>
                    <a:pt x="606" y="682"/>
                  </a:lnTo>
                  <a:lnTo>
                    <a:pt x="606" y="682"/>
                  </a:lnTo>
                  <a:lnTo>
                    <a:pt x="606" y="684"/>
                  </a:lnTo>
                  <a:lnTo>
                    <a:pt x="604" y="684"/>
                  </a:lnTo>
                  <a:lnTo>
                    <a:pt x="604" y="684"/>
                  </a:lnTo>
                  <a:lnTo>
                    <a:pt x="604" y="684"/>
                  </a:lnTo>
                  <a:lnTo>
                    <a:pt x="602" y="684"/>
                  </a:lnTo>
                  <a:lnTo>
                    <a:pt x="602" y="686"/>
                  </a:lnTo>
                  <a:lnTo>
                    <a:pt x="602" y="686"/>
                  </a:lnTo>
                  <a:lnTo>
                    <a:pt x="602" y="689"/>
                  </a:lnTo>
                  <a:lnTo>
                    <a:pt x="604" y="691"/>
                  </a:lnTo>
                  <a:lnTo>
                    <a:pt x="604" y="691"/>
                  </a:lnTo>
                  <a:lnTo>
                    <a:pt x="604" y="694"/>
                  </a:lnTo>
                  <a:lnTo>
                    <a:pt x="611" y="694"/>
                  </a:lnTo>
                  <a:lnTo>
                    <a:pt x="611" y="694"/>
                  </a:lnTo>
                  <a:lnTo>
                    <a:pt x="611" y="694"/>
                  </a:lnTo>
                  <a:lnTo>
                    <a:pt x="616" y="696"/>
                  </a:lnTo>
                  <a:lnTo>
                    <a:pt x="613" y="696"/>
                  </a:lnTo>
                  <a:lnTo>
                    <a:pt x="613" y="696"/>
                  </a:lnTo>
                  <a:lnTo>
                    <a:pt x="616" y="696"/>
                  </a:lnTo>
                  <a:lnTo>
                    <a:pt x="630" y="696"/>
                  </a:lnTo>
                  <a:lnTo>
                    <a:pt x="630" y="696"/>
                  </a:lnTo>
                  <a:lnTo>
                    <a:pt x="639" y="694"/>
                  </a:lnTo>
                  <a:lnTo>
                    <a:pt x="642" y="691"/>
                  </a:lnTo>
                  <a:lnTo>
                    <a:pt x="644" y="689"/>
                  </a:lnTo>
                  <a:lnTo>
                    <a:pt x="644" y="686"/>
                  </a:lnTo>
                  <a:lnTo>
                    <a:pt x="644" y="686"/>
                  </a:lnTo>
                  <a:lnTo>
                    <a:pt x="646" y="686"/>
                  </a:lnTo>
                  <a:lnTo>
                    <a:pt x="644" y="686"/>
                  </a:lnTo>
                  <a:lnTo>
                    <a:pt x="644" y="684"/>
                  </a:lnTo>
                  <a:lnTo>
                    <a:pt x="646" y="682"/>
                  </a:lnTo>
                  <a:lnTo>
                    <a:pt x="646" y="682"/>
                  </a:lnTo>
                  <a:lnTo>
                    <a:pt x="644" y="679"/>
                  </a:lnTo>
                  <a:lnTo>
                    <a:pt x="644" y="677"/>
                  </a:lnTo>
                  <a:lnTo>
                    <a:pt x="644" y="675"/>
                  </a:lnTo>
                  <a:lnTo>
                    <a:pt x="642" y="672"/>
                  </a:lnTo>
                  <a:lnTo>
                    <a:pt x="625" y="677"/>
                  </a:lnTo>
                  <a:lnTo>
                    <a:pt x="625" y="677"/>
                  </a:lnTo>
                  <a:close/>
                  <a:moveTo>
                    <a:pt x="687" y="1340"/>
                  </a:moveTo>
                  <a:lnTo>
                    <a:pt x="689" y="1342"/>
                  </a:lnTo>
                  <a:lnTo>
                    <a:pt x="689" y="1342"/>
                  </a:lnTo>
                  <a:lnTo>
                    <a:pt x="689" y="1342"/>
                  </a:lnTo>
                  <a:lnTo>
                    <a:pt x="691" y="1340"/>
                  </a:lnTo>
                  <a:lnTo>
                    <a:pt x="691" y="1337"/>
                  </a:lnTo>
                  <a:lnTo>
                    <a:pt x="691" y="1337"/>
                  </a:lnTo>
                  <a:lnTo>
                    <a:pt x="694" y="1337"/>
                  </a:lnTo>
                  <a:lnTo>
                    <a:pt x="694" y="1337"/>
                  </a:lnTo>
                  <a:lnTo>
                    <a:pt x="694" y="1337"/>
                  </a:lnTo>
                  <a:lnTo>
                    <a:pt x="696" y="1337"/>
                  </a:lnTo>
                  <a:lnTo>
                    <a:pt x="696" y="1335"/>
                  </a:lnTo>
                  <a:lnTo>
                    <a:pt x="694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3"/>
                  </a:lnTo>
                  <a:lnTo>
                    <a:pt x="696" y="1333"/>
                  </a:lnTo>
                  <a:lnTo>
                    <a:pt x="696" y="1330"/>
                  </a:lnTo>
                  <a:lnTo>
                    <a:pt x="696" y="1330"/>
                  </a:lnTo>
                  <a:lnTo>
                    <a:pt x="696" y="1330"/>
                  </a:lnTo>
                  <a:lnTo>
                    <a:pt x="696" y="1328"/>
                  </a:lnTo>
                  <a:lnTo>
                    <a:pt x="696" y="1328"/>
                  </a:lnTo>
                  <a:lnTo>
                    <a:pt x="696" y="1326"/>
                  </a:lnTo>
                  <a:lnTo>
                    <a:pt x="699" y="1326"/>
                  </a:lnTo>
                  <a:lnTo>
                    <a:pt x="696" y="1323"/>
                  </a:lnTo>
                  <a:lnTo>
                    <a:pt x="694" y="1323"/>
                  </a:lnTo>
                  <a:lnTo>
                    <a:pt x="694" y="1321"/>
                  </a:lnTo>
                  <a:lnTo>
                    <a:pt x="691" y="1321"/>
                  </a:lnTo>
                  <a:lnTo>
                    <a:pt x="691" y="1318"/>
                  </a:lnTo>
                  <a:lnTo>
                    <a:pt x="691" y="1316"/>
                  </a:lnTo>
                  <a:lnTo>
                    <a:pt x="691" y="1316"/>
                  </a:lnTo>
                  <a:lnTo>
                    <a:pt x="689" y="1314"/>
                  </a:lnTo>
                  <a:lnTo>
                    <a:pt x="684" y="1314"/>
                  </a:lnTo>
                  <a:lnTo>
                    <a:pt x="684" y="1314"/>
                  </a:lnTo>
                  <a:lnTo>
                    <a:pt x="684" y="1314"/>
                  </a:lnTo>
                  <a:lnTo>
                    <a:pt x="682" y="1316"/>
                  </a:lnTo>
                  <a:lnTo>
                    <a:pt x="682" y="1316"/>
                  </a:lnTo>
                  <a:lnTo>
                    <a:pt x="682" y="1321"/>
                  </a:lnTo>
                  <a:lnTo>
                    <a:pt x="682" y="1321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8"/>
                  </a:lnTo>
                  <a:lnTo>
                    <a:pt x="682" y="1335"/>
                  </a:lnTo>
                  <a:lnTo>
                    <a:pt x="682" y="1337"/>
                  </a:lnTo>
                  <a:lnTo>
                    <a:pt x="682" y="1337"/>
                  </a:lnTo>
                  <a:lnTo>
                    <a:pt x="682" y="1337"/>
                  </a:lnTo>
                  <a:lnTo>
                    <a:pt x="684" y="1337"/>
                  </a:lnTo>
                  <a:lnTo>
                    <a:pt x="684" y="1337"/>
                  </a:lnTo>
                  <a:lnTo>
                    <a:pt x="684" y="1335"/>
                  </a:lnTo>
                  <a:lnTo>
                    <a:pt x="684" y="1335"/>
                  </a:lnTo>
                  <a:lnTo>
                    <a:pt x="687" y="1335"/>
                  </a:lnTo>
                  <a:lnTo>
                    <a:pt x="687" y="1335"/>
                  </a:lnTo>
                  <a:lnTo>
                    <a:pt x="687" y="1335"/>
                  </a:lnTo>
                  <a:lnTo>
                    <a:pt x="687" y="1337"/>
                  </a:lnTo>
                  <a:lnTo>
                    <a:pt x="687" y="1337"/>
                  </a:lnTo>
                  <a:lnTo>
                    <a:pt x="687" y="1340"/>
                  </a:lnTo>
                  <a:close/>
                  <a:moveTo>
                    <a:pt x="1901" y="1134"/>
                  </a:moveTo>
                  <a:lnTo>
                    <a:pt x="1901" y="1136"/>
                  </a:lnTo>
                  <a:lnTo>
                    <a:pt x="1901" y="1136"/>
                  </a:lnTo>
                  <a:lnTo>
                    <a:pt x="1903" y="1141"/>
                  </a:lnTo>
                  <a:lnTo>
                    <a:pt x="1903" y="1141"/>
                  </a:lnTo>
                  <a:lnTo>
                    <a:pt x="1903" y="1143"/>
                  </a:lnTo>
                  <a:lnTo>
                    <a:pt x="1905" y="1146"/>
                  </a:lnTo>
                  <a:lnTo>
                    <a:pt x="1905" y="1143"/>
                  </a:lnTo>
                  <a:lnTo>
                    <a:pt x="1913" y="1141"/>
                  </a:lnTo>
                  <a:lnTo>
                    <a:pt x="1913" y="1139"/>
                  </a:lnTo>
                  <a:lnTo>
                    <a:pt x="1910" y="1139"/>
                  </a:lnTo>
                  <a:lnTo>
                    <a:pt x="1905" y="1136"/>
                  </a:lnTo>
                  <a:lnTo>
                    <a:pt x="1901" y="1134"/>
                  </a:lnTo>
                  <a:lnTo>
                    <a:pt x="1901" y="1134"/>
                  </a:lnTo>
                  <a:lnTo>
                    <a:pt x="1901" y="1131"/>
                  </a:lnTo>
                  <a:lnTo>
                    <a:pt x="1901" y="1134"/>
                  </a:lnTo>
                  <a:lnTo>
                    <a:pt x="1901" y="1134"/>
                  </a:lnTo>
                  <a:lnTo>
                    <a:pt x="1901" y="1134"/>
                  </a:lnTo>
                  <a:close/>
                  <a:moveTo>
                    <a:pt x="1960" y="1160"/>
                  </a:moveTo>
                  <a:lnTo>
                    <a:pt x="1967" y="1162"/>
                  </a:lnTo>
                  <a:lnTo>
                    <a:pt x="1967" y="1162"/>
                  </a:lnTo>
                  <a:lnTo>
                    <a:pt x="1967" y="1162"/>
                  </a:lnTo>
                  <a:lnTo>
                    <a:pt x="1967" y="1160"/>
                  </a:lnTo>
                  <a:lnTo>
                    <a:pt x="1967" y="1160"/>
                  </a:lnTo>
                  <a:lnTo>
                    <a:pt x="1967" y="1160"/>
                  </a:lnTo>
                  <a:lnTo>
                    <a:pt x="1967" y="1158"/>
                  </a:lnTo>
                  <a:lnTo>
                    <a:pt x="1969" y="1158"/>
                  </a:lnTo>
                  <a:lnTo>
                    <a:pt x="1969" y="1158"/>
                  </a:lnTo>
                  <a:lnTo>
                    <a:pt x="1969" y="1155"/>
                  </a:lnTo>
                  <a:lnTo>
                    <a:pt x="1969" y="1153"/>
                  </a:lnTo>
                  <a:lnTo>
                    <a:pt x="1972" y="1143"/>
                  </a:lnTo>
                  <a:lnTo>
                    <a:pt x="1972" y="1143"/>
                  </a:lnTo>
                  <a:lnTo>
                    <a:pt x="1969" y="1143"/>
                  </a:lnTo>
                  <a:lnTo>
                    <a:pt x="1969" y="1141"/>
                  </a:lnTo>
                  <a:lnTo>
                    <a:pt x="1965" y="1143"/>
                  </a:lnTo>
                  <a:lnTo>
                    <a:pt x="1965" y="1143"/>
                  </a:lnTo>
                  <a:lnTo>
                    <a:pt x="1965" y="1146"/>
                  </a:lnTo>
                  <a:lnTo>
                    <a:pt x="1965" y="1146"/>
                  </a:lnTo>
                  <a:lnTo>
                    <a:pt x="1965" y="1146"/>
                  </a:lnTo>
                  <a:lnTo>
                    <a:pt x="1962" y="1148"/>
                  </a:lnTo>
                  <a:lnTo>
                    <a:pt x="1962" y="1148"/>
                  </a:lnTo>
                  <a:lnTo>
                    <a:pt x="1965" y="1148"/>
                  </a:lnTo>
                  <a:lnTo>
                    <a:pt x="1965" y="1148"/>
                  </a:lnTo>
                  <a:lnTo>
                    <a:pt x="1965" y="1148"/>
                  </a:lnTo>
                  <a:lnTo>
                    <a:pt x="1965" y="1150"/>
                  </a:lnTo>
                  <a:lnTo>
                    <a:pt x="1965" y="1150"/>
                  </a:lnTo>
                  <a:lnTo>
                    <a:pt x="1965" y="1150"/>
                  </a:lnTo>
                  <a:lnTo>
                    <a:pt x="1965" y="1153"/>
                  </a:lnTo>
                  <a:lnTo>
                    <a:pt x="1965" y="1153"/>
                  </a:lnTo>
                  <a:lnTo>
                    <a:pt x="1965" y="1155"/>
                  </a:lnTo>
                  <a:lnTo>
                    <a:pt x="1962" y="1155"/>
                  </a:lnTo>
                  <a:lnTo>
                    <a:pt x="1962" y="1155"/>
                  </a:lnTo>
                  <a:lnTo>
                    <a:pt x="1962" y="1155"/>
                  </a:lnTo>
                  <a:lnTo>
                    <a:pt x="1965" y="1158"/>
                  </a:lnTo>
                  <a:lnTo>
                    <a:pt x="1965" y="1158"/>
                  </a:lnTo>
                  <a:lnTo>
                    <a:pt x="1965" y="1160"/>
                  </a:lnTo>
                  <a:lnTo>
                    <a:pt x="1960" y="1160"/>
                  </a:lnTo>
                  <a:close/>
                  <a:moveTo>
                    <a:pt x="1934" y="1153"/>
                  </a:moveTo>
                  <a:lnTo>
                    <a:pt x="1936" y="1153"/>
                  </a:lnTo>
                  <a:lnTo>
                    <a:pt x="1936" y="1150"/>
                  </a:lnTo>
                  <a:lnTo>
                    <a:pt x="1934" y="1150"/>
                  </a:lnTo>
                  <a:lnTo>
                    <a:pt x="1929" y="1148"/>
                  </a:lnTo>
                  <a:lnTo>
                    <a:pt x="1929" y="1148"/>
                  </a:lnTo>
                  <a:lnTo>
                    <a:pt x="1929" y="1150"/>
                  </a:lnTo>
                  <a:lnTo>
                    <a:pt x="1929" y="1150"/>
                  </a:lnTo>
                  <a:lnTo>
                    <a:pt x="1929" y="1150"/>
                  </a:lnTo>
                  <a:lnTo>
                    <a:pt x="1929" y="1153"/>
                  </a:lnTo>
                  <a:lnTo>
                    <a:pt x="1929" y="1153"/>
                  </a:lnTo>
                  <a:lnTo>
                    <a:pt x="1927" y="1150"/>
                  </a:lnTo>
                  <a:lnTo>
                    <a:pt x="1924" y="1150"/>
                  </a:lnTo>
                  <a:lnTo>
                    <a:pt x="1924" y="1150"/>
                  </a:lnTo>
                  <a:lnTo>
                    <a:pt x="1924" y="1150"/>
                  </a:lnTo>
                  <a:lnTo>
                    <a:pt x="1924" y="1153"/>
                  </a:lnTo>
                  <a:lnTo>
                    <a:pt x="1922" y="1155"/>
                  </a:lnTo>
                  <a:lnTo>
                    <a:pt x="1922" y="1155"/>
                  </a:lnTo>
                  <a:lnTo>
                    <a:pt x="1922" y="1158"/>
                  </a:lnTo>
                  <a:lnTo>
                    <a:pt x="1922" y="1158"/>
                  </a:lnTo>
                  <a:lnTo>
                    <a:pt x="1924" y="1160"/>
                  </a:lnTo>
                  <a:lnTo>
                    <a:pt x="1934" y="1153"/>
                  </a:lnTo>
                  <a:close/>
                  <a:moveTo>
                    <a:pt x="1707" y="1034"/>
                  </a:moveTo>
                  <a:lnTo>
                    <a:pt x="1707" y="1034"/>
                  </a:lnTo>
                  <a:lnTo>
                    <a:pt x="1707" y="1034"/>
                  </a:lnTo>
                  <a:lnTo>
                    <a:pt x="1707" y="1034"/>
                  </a:lnTo>
                  <a:close/>
                  <a:moveTo>
                    <a:pt x="1794" y="1131"/>
                  </a:moveTo>
                  <a:lnTo>
                    <a:pt x="1794" y="1134"/>
                  </a:lnTo>
                  <a:lnTo>
                    <a:pt x="1797" y="1134"/>
                  </a:lnTo>
                  <a:lnTo>
                    <a:pt x="1797" y="1131"/>
                  </a:lnTo>
                  <a:lnTo>
                    <a:pt x="1806" y="1131"/>
                  </a:lnTo>
                  <a:lnTo>
                    <a:pt x="1806" y="1129"/>
                  </a:lnTo>
                  <a:lnTo>
                    <a:pt x="1806" y="1129"/>
                  </a:lnTo>
                  <a:lnTo>
                    <a:pt x="1806" y="1127"/>
                  </a:lnTo>
                  <a:lnTo>
                    <a:pt x="1804" y="1124"/>
                  </a:lnTo>
                  <a:lnTo>
                    <a:pt x="1804" y="1124"/>
                  </a:lnTo>
                  <a:lnTo>
                    <a:pt x="1806" y="1122"/>
                  </a:lnTo>
                  <a:lnTo>
                    <a:pt x="1804" y="1122"/>
                  </a:lnTo>
                  <a:lnTo>
                    <a:pt x="1806" y="1122"/>
                  </a:lnTo>
                  <a:lnTo>
                    <a:pt x="1806" y="1120"/>
                  </a:lnTo>
                  <a:lnTo>
                    <a:pt x="1804" y="1120"/>
                  </a:lnTo>
                  <a:lnTo>
                    <a:pt x="1804" y="1120"/>
                  </a:lnTo>
                  <a:lnTo>
                    <a:pt x="1801" y="1122"/>
                  </a:lnTo>
                  <a:lnTo>
                    <a:pt x="1801" y="1122"/>
                  </a:lnTo>
                  <a:lnTo>
                    <a:pt x="1801" y="1122"/>
                  </a:lnTo>
                  <a:lnTo>
                    <a:pt x="1801" y="1124"/>
                  </a:lnTo>
                  <a:lnTo>
                    <a:pt x="1801" y="1124"/>
                  </a:lnTo>
                  <a:lnTo>
                    <a:pt x="1801" y="1124"/>
                  </a:lnTo>
                  <a:lnTo>
                    <a:pt x="1797" y="1127"/>
                  </a:lnTo>
                  <a:lnTo>
                    <a:pt x="1797" y="1127"/>
                  </a:lnTo>
                  <a:lnTo>
                    <a:pt x="1797" y="1129"/>
                  </a:lnTo>
                  <a:lnTo>
                    <a:pt x="1797" y="1129"/>
                  </a:lnTo>
                  <a:lnTo>
                    <a:pt x="1797" y="1129"/>
                  </a:lnTo>
                  <a:lnTo>
                    <a:pt x="1794" y="1129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close/>
                  <a:moveTo>
                    <a:pt x="2043" y="1252"/>
                  </a:moveTo>
                  <a:lnTo>
                    <a:pt x="2043" y="1252"/>
                  </a:lnTo>
                  <a:lnTo>
                    <a:pt x="2043" y="1255"/>
                  </a:lnTo>
                  <a:lnTo>
                    <a:pt x="2040" y="1255"/>
                  </a:lnTo>
                  <a:lnTo>
                    <a:pt x="2040" y="1255"/>
                  </a:lnTo>
                  <a:lnTo>
                    <a:pt x="2040" y="1255"/>
                  </a:lnTo>
                  <a:lnTo>
                    <a:pt x="2040" y="1257"/>
                  </a:lnTo>
                  <a:lnTo>
                    <a:pt x="2043" y="1257"/>
                  </a:lnTo>
                  <a:lnTo>
                    <a:pt x="2043" y="1257"/>
                  </a:lnTo>
                  <a:lnTo>
                    <a:pt x="2045" y="1257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57"/>
                  </a:lnTo>
                  <a:lnTo>
                    <a:pt x="2050" y="1257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62"/>
                  </a:lnTo>
                  <a:lnTo>
                    <a:pt x="2052" y="1262"/>
                  </a:lnTo>
                  <a:lnTo>
                    <a:pt x="2052" y="1262"/>
                  </a:lnTo>
                  <a:lnTo>
                    <a:pt x="2052" y="1259"/>
                  </a:lnTo>
                  <a:lnTo>
                    <a:pt x="2052" y="1257"/>
                  </a:lnTo>
                  <a:lnTo>
                    <a:pt x="2052" y="1257"/>
                  </a:lnTo>
                  <a:lnTo>
                    <a:pt x="2052" y="1257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7" y="1259"/>
                  </a:lnTo>
                  <a:lnTo>
                    <a:pt x="2057" y="1259"/>
                  </a:lnTo>
                  <a:lnTo>
                    <a:pt x="2057" y="1259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5"/>
                  </a:lnTo>
                  <a:lnTo>
                    <a:pt x="2057" y="1255"/>
                  </a:lnTo>
                  <a:lnTo>
                    <a:pt x="2055" y="1255"/>
                  </a:lnTo>
                  <a:lnTo>
                    <a:pt x="2055" y="1252"/>
                  </a:lnTo>
                  <a:lnTo>
                    <a:pt x="2055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5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0" y="1252"/>
                  </a:lnTo>
                  <a:lnTo>
                    <a:pt x="2047" y="1255"/>
                  </a:lnTo>
                  <a:lnTo>
                    <a:pt x="2047" y="1252"/>
                  </a:lnTo>
                  <a:lnTo>
                    <a:pt x="2047" y="1252"/>
                  </a:lnTo>
                  <a:lnTo>
                    <a:pt x="2047" y="1252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5" y="1250"/>
                  </a:lnTo>
                  <a:lnTo>
                    <a:pt x="2045" y="1252"/>
                  </a:lnTo>
                  <a:lnTo>
                    <a:pt x="2045" y="1252"/>
                  </a:lnTo>
                  <a:lnTo>
                    <a:pt x="2045" y="1252"/>
                  </a:lnTo>
                  <a:lnTo>
                    <a:pt x="2045" y="1255"/>
                  </a:lnTo>
                  <a:lnTo>
                    <a:pt x="2045" y="1255"/>
                  </a:lnTo>
                  <a:lnTo>
                    <a:pt x="2045" y="1255"/>
                  </a:lnTo>
                  <a:lnTo>
                    <a:pt x="2043" y="1252"/>
                  </a:lnTo>
                  <a:lnTo>
                    <a:pt x="2043" y="1252"/>
                  </a:lnTo>
                  <a:lnTo>
                    <a:pt x="2043" y="1252"/>
                  </a:lnTo>
                  <a:lnTo>
                    <a:pt x="2043" y="1252"/>
                  </a:lnTo>
                  <a:close/>
                  <a:moveTo>
                    <a:pt x="2078" y="1453"/>
                  </a:moveTo>
                  <a:lnTo>
                    <a:pt x="2078" y="1453"/>
                  </a:lnTo>
                  <a:lnTo>
                    <a:pt x="2078" y="1456"/>
                  </a:lnTo>
                  <a:lnTo>
                    <a:pt x="2078" y="1456"/>
                  </a:lnTo>
                  <a:lnTo>
                    <a:pt x="2078" y="1458"/>
                  </a:lnTo>
                  <a:lnTo>
                    <a:pt x="2078" y="1458"/>
                  </a:lnTo>
                  <a:lnTo>
                    <a:pt x="2078" y="1458"/>
                  </a:lnTo>
                  <a:lnTo>
                    <a:pt x="2081" y="1460"/>
                  </a:lnTo>
                  <a:lnTo>
                    <a:pt x="2083" y="1463"/>
                  </a:lnTo>
                  <a:lnTo>
                    <a:pt x="2083" y="1463"/>
                  </a:lnTo>
                  <a:lnTo>
                    <a:pt x="2085" y="1463"/>
                  </a:lnTo>
                  <a:lnTo>
                    <a:pt x="2085" y="1465"/>
                  </a:lnTo>
                  <a:lnTo>
                    <a:pt x="2085" y="1465"/>
                  </a:lnTo>
                  <a:lnTo>
                    <a:pt x="2088" y="1465"/>
                  </a:lnTo>
                  <a:lnTo>
                    <a:pt x="2088" y="1465"/>
                  </a:lnTo>
                  <a:lnTo>
                    <a:pt x="2088" y="1465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2" y="1470"/>
                  </a:lnTo>
                  <a:lnTo>
                    <a:pt x="2092" y="1472"/>
                  </a:lnTo>
                  <a:lnTo>
                    <a:pt x="2092" y="1472"/>
                  </a:lnTo>
                  <a:lnTo>
                    <a:pt x="2095" y="1472"/>
                  </a:lnTo>
                  <a:lnTo>
                    <a:pt x="2095" y="1472"/>
                  </a:lnTo>
                  <a:lnTo>
                    <a:pt x="2095" y="1472"/>
                  </a:lnTo>
                  <a:lnTo>
                    <a:pt x="2095" y="1475"/>
                  </a:lnTo>
                  <a:lnTo>
                    <a:pt x="2095" y="1475"/>
                  </a:lnTo>
                  <a:lnTo>
                    <a:pt x="2097" y="1475"/>
                  </a:lnTo>
                  <a:lnTo>
                    <a:pt x="2099" y="1477"/>
                  </a:lnTo>
                  <a:lnTo>
                    <a:pt x="2102" y="1477"/>
                  </a:lnTo>
                  <a:lnTo>
                    <a:pt x="2102" y="1477"/>
                  </a:lnTo>
                  <a:lnTo>
                    <a:pt x="2104" y="1477"/>
                  </a:lnTo>
                  <a:lnTo>
                    <a:pt x="2104" y="1477"/>
                  </a:lnTo>
                  <a:lnTo>
                    <a:pt x="2104" y="1477"/>
                  </a:lnTo>
                  <a:lnTo>
                    <a:pt x="2104" y="1475"/>
                  </a:lnTo>
                  <a:lnTo>
                    <a:pt x="2102" y="1475"/>
                  </a:lnTo>
                  <a:lnTo>
                    <a:pt x="2104" y="1475"/>
                  </a:lnTo>
                  <a:lnTo>
                    <a:pt x="2107" y="1477"/>
                  </a:lnTo>
                  <a:lnTo>
                    <a:pt x="2109" y="1477"/>
                  </a:lnTo>
                  <a:lnTo>
                    <a:pt x="2107" y="1475"/>
                  </a:lnTo>
                  <a:lnTo>
                    <a:pt x="2107" y="1475"/>
                  </a:lnTo>
                  <a:lnTo>
                    <a:pt x="2104" y="1475"/>
                  </a:lnTo>
                  <a:lnTo>
                    <a:pt x="2104" y="1472"/>
                  </a:lnTo>
                  <a:lnTo>
                    <a:pt x="2104" y="1472"/>
                  </a:lnTo>
                  <a:lnTo>
                    <a:pt x="2104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5" y="1470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2" y="1468"/>
                  </a:lnTo>
                  <a:lnTo>
                    <a:pt x="2092" y="1468"/>
                  </a:lnTo>
                  <a:lnTo>
                    <a:pt x="2092" y="1468"/>
                  </a:lnTo>
                  <a:lnTo>
                    <a:pt x="2095" y="1468"/>
                  </a:lnTo>
                  <a:lnTo>
                    <a:pt x="2092" y="1465"/>
                  </a:lnTo>
                  <a:lnTo>
                    <a:pt x="2092" y="1465"/>
                  </a:lnTo>
                  <a:lnTo>
                    <a:pt x="2090" y="1465"/>
                  </a:lnTo>
                  <a:lnTo>
                    <a:pt x="2090" y="1463"/>
                  </a:lnTo>
                  <a:lnTo>
                    <a:pt x="2090" y="1463"/>
                  </a:lnTo>
                  <a:lnTo>
                    <a:pt x="2088" y="1460"/>
                  </a:lnTo>
                  <a:lnTo>
                    <a:pt x="2088" y="1458"/>
                  </a:lnTo>
                  <a:lnTo>
                    <a:pt x="2085" y="1458"/>
                  </a:lnTo>
                  <a:lnTo>
                    <a:pt x="2085" y="1456"/>
                  </a:lnTo>
                  <a:lnTo>
                    <a:pt x="2083" y="1453"/>
                  </a:lnTo>
                  <a:lnTo>
                    <a:pt x="2081" y="1451"/>
                  </a:lnTo>
                  <a:lnTo>
                    <a:pt x="2081" y="1451"/>
                  </a:lnTo>
                  <a:lnTo>
                    <a:pt x="2078" y="1451"/>
                  </a:lnTo>
                  <a:lnTo>
                    <a:pt x="2078" y="1451"/>
                  </a:lnTo>
                  <a:lnTo>
                    <a:pt x="2078" y="1453"/>
                  </a:lnTo>
                  <a:lnTo>
                    <a:pt x="2078" y="1453"/>
                  </a:lnTo>
                  <a:lnTo>
                    <a:pt x="2078" y="1453"/>
                  </a:lnTo>
                  <a:close/>
                  <a:moveTo>
                    <a:pt x="2057" y="1442"/>
                  </a:moveTo>
                  <a:lnTo>
                    <a:pt x="2057" y="1442"/>
                  </a:lnTo>
                  <a:lnTo>
                    <a:pt x="2057" y="1442"/>
                  </a:lnTo>
                  <a:lnTo>
                    <a:pt x="2057" y="1442"/>
                  </a:lnTo>
                  <a:lnTo>
                    <a:pt x="2057" y="1444"/>
                  </a:lnTo>
                  <a:lnTo>
                    <a:pt x="2057" y="1444"/>
                  </a:lnTo>
                  <a:lnTo>
                    <a:pt x="2057" y="1444"/>
                  </a:lnTo>
                  <a:lnTo>
                    <a:pt x="2059" y="1444"/>
                  </a:lnTo>
                  <a:lnTo>
                    <a:pt x="2059" y="1446"/>
                  </a:lnTo>
                  <a:lnTo>
                    <a:pt x="2057" y="1446"/>
                  </a:lnTo>
                  <a:lnTo>
                    <a:pt x="2057" y="1444"/>
                  </a:lnTo>
                  <a:lnTo>
                    <a:pt x="2055" y="1442"/>
                  </a:lnTo>
                  <a:lnTo>
                    <a:pt x="2052" y="1446"/>
                  </a:lnTo>
                  <a:lnTo>
                    <a:pt x="2052" y="1449"/>
                  </a:lnTo>
                  <a:lnTo>
                    <a:pt x="2055" y="1451"/>
                  </a:lnTo>
                  <a:lnTo>
                    <a:pt x="2057" y="1451"/>
                  </a:lnTo>
                  <a:lnTo>
                    <a:pt x="2059" y="1451"/>
                  </a:lnTo>
                  <a:lnTo>
                    <a:pt x="2062" y="1451"/>
                  </a:lnTo>
                  <a:lnTo>
                    <a:pt x="2062" y="1449"/>
                  </a:lnTo>
                  <a:lnTo>
                    <a:pt x="2062" y="1449"/>
                  </a:lnTo>
                  <a:lnTo>
                    <a:pt x="2064" y="1449"/>
                  </a:lnTo>
                  <a:lnTo>
                    <a:pt x="2066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71" y="1451"/>
                  </a:lnTo>
                  <a:lnTo>
                    <a:pt x="2071" y="1451"/>
                  </a:lnTo>
                  <a:lnTo>
                    <a:pt x="2073" y="1451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1"/>
                  </a:lnTo>
                  <a:lnTo>
                    <a:pt x="2078" y="1451"/>
                  </a:lnTo>
                  <a:lnTo>
                    <a:pt x="2078" y="1449"/>
                  </a:lnTo>
                  <a:lnTo>
                    <a:pt x="2076" y="1449"/>
                  </a:lnTo>
                  <a:lnTo>
                    <a:pt x="2076" y="1446"/>
                  </a:lnTo>
                  <a:lnTo>
                    <a:pt x="2076" y="1446"/>
                  </a:lnTo>
                  <a:lnTo>
                    <a:pt x="2073" y="1444"/>
                  </a:lnTo>
                  <a:lnTo>
                    <a:pt x="2073" y="1444"/>
                  </a:lnTo>
                  <a:lnTo>
                    <a:pt x="2071" y="1444"/>
                  </a:lnTo>
                  <a:lnTo>
                    <a:pt x="2071" y="1444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69" y="1446"/>
                  </a:lnTo>
                  <a:lnTo>
                    <a:pt x="2069" y="1446"/>
                  </a:lnTo>
                  <a:lnTo>
                    <a:pt x="2066" y="1446"/>
                  </a:lnTo>
                  <a:lnTo>
                    <a:pt x="2066" y="1446"/>
                  </a:lnTo>
                  <a:lnTo>
                    <a:pt x="2066" y="1446"/>
                  </a:lnTo>
                  <a:lnTo>
                    <a:pt x="2066" y="1444"/>
                  </a:lnTo>
                  <a:lnTo>
                    <a:pt x="2066" y="1439"/>
                  </a:lnTo>
                  <a:lnTo>
                    <a:pt x="2066" y="1439"/>
                  </a:lnTo>
                  <a:lnTo>
                    <a:pt x="2064" y="1442"/>
                  </a:lnTo>
                  <a:lnTo>
                    <a:pt x="2064" y="1442"/>
                  </a:lnTo>
                  <a:lnTo>
                    <a:pt x="2062" y="1442"/>
                  </a:lnTo>
                  <a:lnTo>
                    <a:pt x="2062" y="1439"/>
                  </a:lnTo>
                  <a:lnTo>
                    <a:pt x="2062" y="1437"/>
                  </a:lnTo>
                  <a:lnTo>
                    <a:pt x="2062" y="1437"/>
                  </a:lnTo>
                  <a:lnTo>
                    <a:pt x="2062" y="1439"/>
                  </a:lnTo>
                  <a:lnTo>
                    <a:pt x="2059" y="1439"/>
                  </a:lnTo>
                  <a:lnTo>
                    <a:pt x="2059" y="1437"/>
                  </a:lnTo>
                  <a:lnTo>
                    <a:pt x="2057" y="1437"/>
                  </a:lnTo>
                  <a:lnTo>
                    <a:pt x="2057" y="1439"/>
                  </a:lnTo>
                  <a:lnTo>
                    <a:pt x="2057" y="1442"/>
                  </a:lnTo>
                  <a:close/>
                  <a:moveTo>
                    <a:pt x="1472" y="944"/>
                  </a:moveTo>
                  <a:lnTo>
                    <a:pt x="1479" y="944"/>
                  </a:lnTo>
                  <a:lnTo>
                    <a:pt x="1479" y="942"/>
                  </a:lnTo>
                  <a:lnTo>
                    <a:pt x="1479" y="937"/>
                  </a:lnTo>
                  <a:lnTo>
                    <a:pt x="1477" y="935"/>
                  </a:lnTo>
                  <a:lnTo>
                    <a:pt x="1475" y="935"/>
                  </a:lnTo>
                  <a:lnTo>
                    <a:pt x="1475" y="933"/>
                  </a:lnTo>
                  <a:lnTo>
                    <a:pt x="1470" y="937"/>
                  </a:lnTo>
                  <a:lnTo>
                    <a:pt x="1470" y="940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2" y="944"/>
                  </a:lnTo>
                  <a:close/>
                  <a:moveTo>
                    <a:pt x="987" y="715"/>
                  </a:moveTo>
                  <a:lnTo>
                    <a:pt x="987" y="715"/>
                  </a:lnTo>
                  <a:lnTo>
                    <a:pt x="987" y="715"/>
                  </a:lnTo>
                  <a:lnTo>
                    <a:pt x="987" y="715"/>
                  </a:lnTo>
                  <a:close/>
                  <a:moveTo>
                    <a:pt x="1709" y="1034"/>
                  </a:moveTo>
                  <a:lnTo>
                    <a:pt x="1707" y="1034"/>
                  </a:lnTo>
                  <a:lnTo>
                    <a:pt x="1707" y="1034"/>
                  </a:lnTo>
                  <a:lnTo>
                    <a:pt x="1707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9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4" y="1044"/>
                  </a:lnTo>
                  <a:lnTo>
                    <a:pt x="1707" y="1044"/>
                  </a:lnTo>
                  <a:lnTo>
                    <a:pt x="1707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7" y="1042"/>
                  </a:lnTo>
                  <a:lnTo>
                    <a:pt x="1707" y="1042"/>
                  </a:lnTo>
                  <a:lnTo>
                    <a:pt x="1709" y="1039"/>
                  </a:lnTo>
                  <a:lnTo>
                    <a:pt x="1711" y="1037"/>
                  </a:lnTo>
                  <a:lnTo>
                    <a:pt x="1714" y="1034"/>
                  </a:lnTo>
                  <a:lnTo>
                    <a:pt x="1711" y="1034"/>
                  </a:lnTo>
                  <a:lnTo>
                    <a:pt x="1711" y="1034"/>
                  </a:lnTo>
                  <a:lnTo>
                    <a:pt x="1709" y="1034"/>
                  </a:lnTo>
                  <a:lnTo>
                    <a:pt x="1709" y="1034"/>
                  </a:lnTo>
                  <a:close/>
                  <a:moveTo>
                    <a:pt x="1195" y="831"/>
                  </a:moveTo>
                  <a:lnTo>
                    <a:pt x="1193" y="833"/>
                  </a:lnTo>
                  <a:lnTo>
                    <a:pt x="1195" y="833"/>
                  </a:lnTo>
                  <a:lnTo>
                    <a:pt x="1195" y="836"/>
                  </a:lnTo>
                  <a:lnTo>
                    <a:pt x="1198" y="838"/>
                  </a:lnTo>
                  <a:lnTo>
                    <a:pt x="1198" y="843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7"/>
                  </a:lnTo>
                  <a:lnTo>
                    <a:pt x="1198" y="847"/>
                  </a:lnTo>
                  <a:lnTo>
                    <a:pt x="1200" y="850"/>
                  </a:lnTo>
                  <a:lnTo>
                    <a:pt x="1200" y="850"/>
                  </a:lnTo>
                  <a:lnTo>
                    <a:pt x="1203" y="852"/>
                  </a:lnTo>
                  <a:lnTo>
                    <a:pt x="1203" y="852"/>
                  </a:lnTo>
                  <a:lnTo>
                    <a:pt x="1205" y="852"/>
                  </a:lnTo>
                  <a:lnTo>
                    <a:pt x="1205" y="855"/>
                  </a:lnTo>
                  <a:lnTo>
                    <a:pt x="1205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9"/>
                  </a:lnTo>
                  <a:lnTo>
                    <a:pt x="1203" y="859"/>
                  </a:lnTo>
                  <a:lnTo>
                    <a:pt x="1203" y="859"/>
                  </a:lnTo>
                  <a:lnTo>
                    <a:pt x="1203" y="862"/>
                  </a:lnTo>
                  <a:lnTo>
                    <a:pt x="1205" y="862"/>
                  </a:lnTo>
                  <a:lnTo>
                    <a:pt x="1205" y="862"/>
                  </a:lnTo>
                  <a:lnTo>
                    <a:pt x="1205" y="864"/>
                  </a:lnTo>
                  <a:lnTo>
                    <a:pt x="1205" y="864"/>
                  </a:lnTo>
                  <a:lnTo>
                    <a:pt x="1205" y="866"/>
                  </a:lnTo>
                  <a:lnTo>
                    <a:pt x="1205" y="866"/>
                  </a:lnTo>
                  <a:lnTo>
                    <a:pt x="1205" y="866"/>
                  </a:lnTo>
                  <a:lnTo>
                    <a:pt x="1205" y="869"/>
                  </a:lnTo>
                  <a:lnTo>
                    <a:pt x="1207" y="869"/>
                  </a:lnTo>
                  <a:lnTo>
                    <a:pt x="1207" y="869"/>
                  </a:lnTo>
                  <a:lnTo>
                    <a:pt x="1207" y="869"/>
                  </a:lnTo>
                  <a:lnTo>
                    <a:pt x="1210" y="871"/>
                  </a:lnTo>
                  <a:lnTo>
                    <a:pt x="1210" y="871"/>
                  </a:lnTo>
                  <a:lnTo>
                    <a:pt x="1212" y="871"/>
                  </a:lnTo>
                  <a:lnTo>
                    <a:pt x="1217" y="871"/>
                  </a:lnTo>
                  <a:lnTo>
                    <a:pt x="1219" y="871"/>
                  </a:lnTo>
                  <a:lnTo>
                    <a:pt x="1222" y="871"/>
                  </a:lnTo>
                  <a:lnTo>
                    <a:pt x="1224" y="871"/>
                  </a:lnTo>
                  <a:lnTo>
                    <a:pt x="1224" y="871"/>
                  </a:lnTo>
                  <a:lnTo>
                    <a:pt x="1226" y="871"/>
                  </a:lnTo>
                  <a:lnTo>
                    <a:pt x="1229" y="871"/>
                  </a:lnTo>
                  <a:lnTo>
                    <a:pt x="1229" y="873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31" y="881"/>
                  </a:lnTo>
                  <a:lnTo>
                    <a:pt x="1231" y="881"/>
                  </a:lnTo>
                  <a:lnTo>
                    <a:pt x="1231" y="883"/>
                  </a:lnTo>
                  <a:lnTo>
                    <a:pt x="1231" y="885"/>
                  </a:lnTo>
                  <a:lnTo>
                    <a:pt x="1231" y="888"/>
                  </a:lnTo>
                  <a:lnTo>
                    <a:pt x="1233" y="888"/>
                  </a:lnTo>
                  <a:lnTo>
                    <a:pt x="1233" y="888"/>
                  </a:lnTo>
                  <a:lnTo>
                    <a:pt x="1236" y="892"/>
                  </a:lnTo>
                  <a:lnTo>
                    <a:pt x="1236" y="892"/>
                  </a:lnTo>
                  <a:lnTo>
                    <a:pt x="1238" y="895"/>
                  </a:lnTo>
                  <a:lnTo>
                    <a:pt x="1238" y="895"/>
                  </a:lnTo>
                  <a:lnTo>
                    <a:pt x="1238" y="895"/>
                  </a:lnTo>
                  <a:lnTo>
                    <a:pt x="1238" y="897"/>
                  </a:lnTo>
                  <a:lnTo>
                    <a:pt x="1240" y="897"/>
                  </a:lnTo>
                  <a:lnTo>
                    <a:pt x="1240" y="899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48" y="902"/>
                  </a:lnTo>
                  <a:lnTo>
                    <a:pt x="1257" y="907"/>
                  </a:lnTo>
                  <a:lnTo>
                    <a:pt x="1262" y="907"/>
                  </a:lnTo>
                  <a:lnTo>
                    <a:pt x="1266" y="904"/>
                  </a:lnTo>
                  <a:lnTo>
                    <a:pt x="1271" y="899"/>
                  </a:lnTo>
                  <a:lnTo>
                    <a:pt x="1274" y="897"/>
                  </a:lnTo>
                  <a:lnTo>
                    <a:pt x="1276" y="892"/>
                  </a:lnTo>
                  <a:lnTo>
                    <a:pt x="1278" y="890"/>
                  </a:lnTo>
                  <a:lnTo>
                    <a:pt x="1288" y="883"/>
                  </a:lnTo>
                  <a:lnTo>
                    <a:pt x="1290" y="883"/>
                  </a:lnTo>
                  <a:lnTo>
                    <a:pt x="1293" y="883"/>
                  </a:lnTo>
                  <a:lnTo>
                    <a:pt x="1307" y="878"/>
                  </a:lnTo>
                  <a:lnTo>
                    <a:pt x="1311" y="881"/>
                  </a:lnTo>
                  <a:lnTo>
                    <a:pt x="1326" y="878"/>
                  </a:lnTo>
                  <a:lnTo>
                    <a:pt x="1326" y="876"/>
                  </a:lnTo>
                  <a:lnTo>
                    <a:pt x="1328" y="876"/>
                  </a:lnTo>
                  <a:lnTo>
                    <a:pt x="1330" y="876"/>
                  </a:lnTo>
                  <a:lnTo>
                    <a:pt x="1337" y="873"/>
                  </a:lnTo>
                  <a:lnTo>
                    <a:pt x="1340" y="871"/>
                  </a:lnTo>
                  <a:lnTo>
                    <a:pt x="1342" y="871"/>
                  </a:lnTo>
                  <a:lnTo>
                    <a:pt x="1342" y="869"/>
                  </a:lnTo>
                  <a:lnTo>
                    <a:pt x="1342" y="866"/>
                  </a:lnTo>
                  <a:lnTo>
                    <a:pt x="1342" y="866"/>
                  </a:lnTo>
                  <a:lnTo>
                    <a:pt x="1342" y="866"/>
                  </a:lnTo>
                  <a:lnTo>
                    <a:pt x="1342" y="864"/>
                  </a:lnTo>
                  <a:lnTo>
                    <a:pt x="1340" y="862"/>
                  </a:lnTo>
                  <a:lnTo>
                    <a:pt x="1335" y="864"/>
                  </a:lnTo>
                  <a:lnTo>
                    <a:pt x="1333" y="862"/>
                  </a:lnTo>
                  <a:lnTo>
                    <a:pt x="1333" y="862"/>
                  </a:lnTo>
                  <a:lnTo>
                    <a:pt x="1333" y="859"/>
                  </a:lnTo>
                  <a:lnTo>
                    <a:pt x="1333" y="859"/>
                  </a:lnTo>
                  <a:lnTo>
                    <a:pt x="1330" y="857"/>
                  </a:lnTo>
                  <a:lnTo>
                    <a:pt x="1330" y="857"/>
                  </a:lnTo>
                  <a:lnTo>
                    <a:pt x="1330" y="857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2"/>
                  </a:lnTo>
                  <a:lnTo>
                    <a:pt x="1330" y="852"/>
                  </a:lnTo>
                  <a:lnTo>
                    <a:pt x="1330" y="850"/>
                  </a:lnTo>
                  <a:lnTo>
                    <a:pt x="1330" y="850"/>
                  </a:lnTo>
                  <a:lnTo>
                    <a:pt x="1326" y="850"/>
                  </a:lnTo>
                  <a:lnTo>
                    <a:pt x="1326" y="850"/>
                  </a:lnTo>
                  <a:lnTo>
                    <a:pt x="1323" y="850"/>
                  </a:lnTo>
                  <a:lnTo>
                    <a:pt x="1323" y="850"/>
                  </a:lnTo>
                  <a:lnTo>
                    <a:pt x="1319" y="847"/>
                  </a:lnTo>
                  <a:lnTo>
                    <a:pt x="1319" y="847"/>
                  </a:lnTo>
                  <a:lnTo>
                    <a:pt x="1319" y="845"/>
                  </a:lnTo>
                  <a:lnTo>
                    <a:pt x="1319" y="843"/>
                  </a:lnTo>
                  <a:lnTo>
                    <a:pt x="1316" y="843"/>
                  </a:lnTo>
                  <a:lnTo>
                    <a:pt x="1314" y="840"/>
                  </a:lnTo>
                  <a:lnTo>
                    <a:pt x="1311" y="840"/>
                  </a:lnTo>
                  <a:lnTo>
                    <a:pt x="1311" y="838"/>
                  </a:lnTo>
                  <a:lnTo>
                    <a:pt x="1311" y="838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7" y="836"/>
                  </a:lnTo>
                  <a:lnTo>
                    <a:pt x="1307" y="838"/>
                  </a:lnTo>
                  <a:lnTo>
                    <a:pt x="1302" y="836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297" y="831"/>
                  </a:lnTo>
                  <a:lnTo>
                    <a:pt x="1295" y="828"/>
                  </a:lnTo>
                  <a:lnTo>
                    <a:pt x="1295" y="828"/>
                  </a:lnTo>
                  <a:lnTo>
                    <a:pt x="1295" y="826"/>
                  </a:lnTo>
                  <a:lnTo>
                    <a:pt x="1295" y="826"/>
                  </a:lnTo>
                  <a:lnTo>
                    <a:pt x="1295" y="826"/>
                  </a:lnTo>
                  <a:lnTo>
                    <a:pt x="1293" y="826"/>
                  </a:lnTo>
                  <a:lnTo>
                    <a:pt x="1293" y="826"/>
                  </a:lnTo>
                  <a:lnTo>
                    <a:pt x="1293" y="826"/>
                  </a:lnTo>
                  <a:lnTo>
                    <a:pt x="1293" y="824"/>
                  </a:lnTo>
                  <a:lnTo>
                    <a:pt x="1290" y="826"/>
                  </a:lnTo>
                  <a:lnTo>
                    <a:pt x="1288" y="826"/>
                  </a:lnTo>
                  <a:lnTo>
                    <a:pt x="1285" y="824"/>
                  </a:lnTo>
                  <a:lnTo>
                    <a:pt x="1285" y="821"/>
                  </a:lnTo>
                  <a:lnTo>
                    <a:pt x="1274" y="821"/>
                  </a:lnTo>
                  <a:lnTo>
                    <a:pt x="1269" y="819"/>
                  </a:lnTo>
                  <a:lnTo>
                    <a:pt x="1266" y="819"/>
                  </a:lnTo>
                  <a:lnTo>
                    <a:pt x="1264" y="819"/>
                  </a:lnTo>
                  <a:lnTo>
                    <a:pt x="1264" y="819"/>
                  </a:lnTo>
                  <a:lnTo>
                    <a:pt x="1250" y="826"/>
                  </a:lnTo>
                  <a:lnTo>
                    <a:pt x="1248" y="824"/>
                  </a:lnTo>
                  <a:lnTo>
                    <a:pt x="1248" y="824"/>
                  </a:lnTo>
                  <a:lnTo>
                    <a:pt x="1245" y="826"/>
                  </a:lnTo>
                  <a:lnTo>
                    <a:pt x="1245" y="828"/>
                  </a:lnTo>
                  <a:lnTo>
                    <a:pt x="1245" y="828"/>
                  </a:lnTo>
                  <a:lnTo>
                    <a:pt x="1233" y="831"/>
                  </a:lnTo>
                  <a:lnTo>
                    <a:pt x="1229" y="831"/>
                  </a:lnTo>
                  <a:lnTo>
                    <a:pt x="1226" y="831"/>
                  </a:lnTo>
                  <a:lnTo>
                    <a:pt x="1219" y="828"/>
                  </a:lnTo>
                  <a:lnTo>
                    <a:pt x="1217" y="828"/>
                  </a:lnTo>
                  <a:lnTo>
                    <a:pt x="1214" y="828"/>
                  </a:lnTo>
                  <a:lnTo>
                    <a:pt x="1214" y="828"/>
                  </a:lnTo>
                  <a:lnTo>
                    <a:pt x="1214" y="828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07" y="828"/>
                  </a:lnTo>
                  <a:lnTo>
                    <a:pt x="1205" y="828"/>
                  </a:lnTo>
                  <a:lnTo>
                    <a:pt x="1200" y="828"/>
                  </a:lnTo>
                  <a:lnTo>
                    <a:pt x="1198" y="831"/>
                  </a:lnTo>
                  <a:lnTo>
                    <a:pt x="1198" y="831"/>
                  </a:lnTo>
                  <a:lnTo>
                    <a:pt x="1195" y="831"/>
                  </a:lnTo>
                  <a:lnTo>
                    <a:pt x="1195" y="831"/>
                  </a:lnTo>
                  <a:close/>
                  <a:moveTo>
                    <a:pt x="1174" y="686"/>
                  </a:moveTo>
                  <a:lnTo>
                    <a:pt x="1174" y="684"/>
                  </a:lnTo>
                  <a:lnTo>
                    <a:pt x="1172" y="684"/>
                  </a:lnTo>
                  <a:lnTo>
                    <a:pt x="1172" y="682"/>
                  </a:lnTo>
                  <a:lnTo>
                    <a:pt x="1172" y="682"/>
                  </a:lnTo>
                  <a:lnTo>
                    <a:pt x="1174" y="682"/>
                  </a:lnTo>
                  <a:lnTo>
                    <a:pt x="1174" y="682"/>
                  </a:lnTo>
                  <a:lnTo>
                    <a:pt x="1172" y="682"/>
                  </a:lnTo>
                  <a:lnTo>
                    <a:pt x="1155" y="686"/>
                  </a:lnTo>
                  <a:lnTo>
                    <a:pt x="1155" y="684"/>
                  </a:lnTo>
                  <a:lnTo>
                    <a:pt x="1162" y="679"/>
                  </a:lnTo>
                  <a:lnTo>
                    <a:pt x="1162" y="677"/>
                  </a:lnTo>
                  <a:lnTo>
                    <a:pt x="1162" y="677"/>
                  </a:lnTo>
                  <a:lnTo>
                    <a:pt x="1160" y="677"/>
                  </a:lnTo>
                  <a:lnTo>
                    <a:pt x="1160" y="677"/>
                  </a:lnTo>
                  <a:lnTo>
                    <a:pt x="1160" y="677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58" y="672"/>
                  </a:lnTo>
                  <a:lnTo>
                    <a:pt x="1155" y="672"/>
                  </a:lnTo>
                  <a:lnTo>
                    <a:pt x="1155" y="672"/>
                  </a:lnTo>
                  <a:lnTo>
                    <a:pt x="1153" y="670"/>
                  </a:lnTo>
                  <a:lnTo>
                    <a:pt x="1151" y="672"/>
                  </a:lnTo>
                  <a:lnTo>
                    <a:pt x="1148" y="672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36" y="675"/>
                  </a:lnTo>
                  <a:lnTo>
                    <a:pt x="1134" y="675"/>
                  </a:lnTo>
                  <a:lnTo>
                    <a:pt x="1134" y="675"/>
                  </a:lnTo>
                  <a:lnTo>
                    <a:pt x="1132" y="675"/>
                  </a:lnTo>
                  <a:lnTo>
                    <a:pt x="1132" y="675"/>
                  </a:lnTo>
                  <a:lnTo>
                    <a:pt x="1129" y="675"/>
                  </a:lnTo>
                  <a:lnTo>
                    <a:pt x="1129" y="672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01" y="665"/>
                  </a:lnTo>
                  <a:lnTo>
                    <a:pt x="1101" y="668"/>
                  </a:lnTo>
                  <a:lnTo>
                    <a:pt x="1098" y="668"/>
                  </a:lnTo>
                  <a:lnTo>
                    <a:pt x="1098" y="670"/>
                  </a:lnTo>
                  <a:lnTo>
                    <a:pt x="1096" y="670"/>
                  </a:lnTo>
                  <a:lnTo>
                    <a:pt x="1089" y="679"/>
                  </a:lnTo>
                  <a:lnTo>
                    <a:pt x="1087" y="679"/>
                  </a:lnTo>
                  <a:lnTo>
                    <a:pt x="1087" y="677"/>
                  </a:lnTo>
                  <a:lnTo>
                    <a:pt x="1084" y="677"/>
                  </a:lnTo>
                  <a:lnTo>
                    <a:pt x="1084" y="679"/>
                  </a:lnTo>
                  <a:lnTo>
                    <a:pt x="1082" y="679"/>
                  </a:lnTo>
                  <a:lnTo>
                    <a:pt x="1080" y="679"/>
                  </a:lnTo>
                  <a:lnTo>
                    <a:pt x="1077" y="677"/>
                  </a:lnTo>
                  <a:lnTo>
                    <a:pt x="1072" y="677"/>
                  </a:lnTo>
                  <a:lnTo>
                    <a:pt x="1072" y="677"/>
                  </a:lnTo>
                  <a:lnTo>
                    <a:pt x="1072" y="675"/>
                  </a:lnTo>
                  <a:lnTo>
                    <a:pt x="1072" y="675"/>
                  </a:lnTo>
                  <a:lnTo>
                    <a:pt x="1072" y="675"/>
                  </a:lnTo>
                  <a:lnTo>
                    <a:pt x="1070" y="677"/>
                  </a:lnTo>
                  <a:lnTo>
                    <a:pt x="1065" y="677"/>
                  </a:lnTo>
                  <a:lnTo>
                    <a:pt x="1065" y="677"/>
                  </a:lnTo>
                  <a:lnTo>
                    <a:pt x="1068" y="677"/>
                  </a:lnTo>
                  <a:lnTo>
                    <a:pt x="1068" y="677"/>
                  </a:lnTo>
                  <a:lnTo>
                    <a:pt x="1065" y="682"/>
                  </a:lnTo>
                  <a:lnTo>
                    <a:pt x="1063" y="682"/>
                  </a:lnTo>
                  <a:lnTo>
                    <a:pt x="1063" y="684"/>
                  </a:lnTo>
                  <a:lnTo>
                    <a:pt x="1063" y="686"/>
                  </a:lnTo>
                  <a:lnTo>
                    <a:pt x="1054" y="691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8" y="694"/>
                  </a:lnTo>
                  <a:lnTo>
                    <a:pt x="1058" y="696"/>
                  </a:lnTo>
                  <a:lnTo>
                    <a:pt x="1058" y="696"/>
                  </a:lnTo>
                  <a:lnTo>
                    <a:pt x="1051" y="694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8"/>
                  </a:lnTo>
                  <a:lnTo>
                    <a:pt x="1046" y="698"/>
                  </a:lnTo>
                  <a:lnTo>
                    <a:pt x="1044" y="698"/>
                  </a:lnTo>
                  <a:lnTo>
                    <a:pt x="1044" y="698"/>
                  </a:lnTo>
                  <a:lnTo>
                    <a:pt x="1044" y="698"/>
                  </a:lnTo>
                  <a:lnTo>
                    <a:pt x="1044" y="701"/>
                  </a:lnTo>
                  <a:lnTo>
                    <a:pt x="1044" y="701"/>
                  </a:lnTo>
                  <a:lnTo>
                    <a:pt x="1044" y="701"/>
                  </a:lnTo>
                  <a:lnTo>
                    <a:pt x="1042" y="701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4" y="703"/>
                  </a:lnTo>
                  <a:lnTo>
                    <a:pt x="1044" y="705"/>
                  </a:lnTo>
                  <a:lnTo>
                    <a:pt x="1039" y="705"/>
                  </a:lnTo>
                  <a:lnTo>
                    <a:pt x="1039" y="705"/>
                  </a:lnTo>
                  <a:lnTo>
                    <a:pt x="1037" y="705"/>
                  </a:lnTo>
                  <a:lnTo>
                    <a:pt x="1037" y="705"/>
                  </a:lnTo>
                  <a:lnTo>
                    <a:pt x="1037" y="705"/>
                  </a:lnTo>
                  <a:lnTo>
                    <a:pt x="1037" y="703"/>
                  </a:lnTo>
                  <a:lnTo>
                    <a:pt x="1035" y="703"/>
                  </a:lnTo>
                  <a:lnTo>
                    <a:pt x="1032" y="708"/>
                  </a:lnTo>
                  <a:lnTo>
                    <a:pt x="1027" y="710"/>
                  </a:lnTo>
                  <a:lnTo>
                    <a:pt x="1025" y="712"/>
                  </a:lnTo>
                  <a:lnTo>
                    <a:pt x="1025" y="712"/>
                  </a:lnTo>
                  <a:lnTo>
                    <a:pt x="1025" y="712"/>
                  </a:lnTo>
                  <a:lnTo>
                    <a:pt x="1025" y="715"/>
                  </a:lnTo>
                  <a:lnTo>
                    <a:pt x="1025" y="715"/>
                  </a:lnTo>
                  <a:lnTo>
                    <a:pt x="1025" y="715"/>
                  </a:lnTo>
                  <a:lnTo>
                    <a:pt x="1030" y="715"/>
                  </a:lnTo>
                  <a:lnTo>
                    <a:pt x="1032" y="717"/>
                  </a:lnTo>
                  <a:lnTo>
                    <a:pt x="1035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42" y="720"/>
                  </a:lnTo>
                  <a:lnTo>
                    <a:pt x="1042" y="720"/>
                  </a:lnTo>
                  <a:lnTo>
                    <a:pt x="1035" y="720"/>
                  </a:lnTo>
                  <a:lnTo>
                    <a:pt x="1030" y="720"/>
                  </a:lnTo>
                  <a:lnTo>
                    <a:pt x="1025" y="722"/>
                  </a:lnTo>
                  <a:lnTo>
                    <a:pt x="1020" y="727"/>
                  </a:lnTo>
                  <a:lnTo>
                    <a:pt x="1016" y="727"/>
                  </a:lnTo>
                  <a:lnTo>
                    <a:pt x="1020" y="724"/>
                  </a:lnTo>
                  <a:lnTo>
                    <a:pt x="1020" y="722"/>
                  </a:lnTo>
                  <a:lnTo>
                    <a:pt x="1020" y="722"/>
                  </a:lnTo>
                  <a:lnTo>
                    <a:pt x="1020" y="722"/>
                  </a:lnTo>
                  <a:lnTo>
                    <a:pt x="1016" y="720"/>
                  </a:lnTo>
                  <a:lnTo>
                    <a:pt x="1016" y="717"/>
                  </a:lnTo>
                  <a:lnTo>
                    <a:pt x="1011" y="720"/>
                  </a:lnTo>
                  <a:lnTo>
                    <a:pt x="1004" y="715"/>
                  </a:lnTo>
                  <a:lnTo>
                    <a:pt x="1001" y="712"/>
                  </a:lnTo>
                  <a:lnTo>
                    <a:pt x="1001" y="712"/>
                  </a:lnTo>
                  <a:lnTo>
                    <a:pt x="1001" y="712"/>
                  </a:lnTo>
                  <a:lnTo>
                    <a:pt x="1001" y="710"/>
                  </a:lnTo>
                  <a:lnTo>
                    <a:pt x="1001" y="710"/>
                  </a:lnTo>
                  <a:lnTo>
                    <a:pt x="997" y="708"/>
                  </a:lnTo>
                  <a:lnTo>
                    <a:pt x="994" y="710"/>
                  </a:lnTo>
                  <a:lnTo>
                    <a:pt x="994" y="710"/>
                  </a:lnTo>
                  <a:lnTo>
                    <a:pt x="994" y="710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2" y="715"/>
                  </a:lnTo>
                  <a:lnTo>
                    <a:pt x="992" y="715"/>
                  </a:lnTo>
                  <a:lnTo>
                    <a:pt x="992" y="715"/>
                  </a:lnTo>
                  <a:lnTo>
                    <a:pt x="992" y="717"/>
                  </a:lnTo>
                  <a:lnTo>
                    <a:pt x="994" y="717"/>
                  </a:lnTo>
                  <a:lnTo>
                    <a:pt x="994" y="717"/>
                  </a:lnTo>
                  <a:lnTo>
                    <a:pt x="994" y="720"/>
                  </a:lnTo>
                  <a:lnTo>
                    <a:pt x="997" y="722"/>
                  </a:lnTo>
                  <a:lnTo>
                    <a:pt x="994" y="724"/>
                  </a:lnTo>
                  <a:lnTo>
                    <a:pt x="994" y="724"/>
                  </a:lnTo>
                  <a:lnTo>
                    <a:pt x="992" y="724"/>
                  </a:lnTo>
                  <a:lnTo>
                    <a:pt x="992" y="724"/>
                  </a:lnTo>
                  <a:lnTo>
                    <a:pt x="992" y="724"/>
                  </a:lnTo>
                  <a:lnTo>
                    <a:pt x="994" y="724"/>
                  </a:lnTo>
                  <a:lnTo>
                    <a:pt x="994" y="722"/>
                  </a:lnTo>
                  <a:lnTo>
                    <a:pt x="994" y="720"/>
                  </a:lnTo>
                  <a:lnTo>
                    <a:pt x="992" y="720"/>
                  </a:lnTo>
                  <a:lnTo>
                    <a:pt x="990" y="720"/>
                  </a:lnTo>
                  <a:lnTo>
                    <a:pt x="990" y="717"/>
                  </a:lnTo>
                  <a:lnTo>
                    <a:pt x="990" y="715"/>
                  </a:lnTo>
                  <a:lnTo>
                    <a:pt x="987" y="715"/>
                  </a:lnTo>
                  <a:lnTo>
                    <a:pt x="987" y="715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20"/>
                  </a:lnTo>
                  <a:lnTo>
                    <a:pt x="983" y="720"/>
                  </a:lnTo>
                  <a:lnTo>
                    <a:pt x="983" y="720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5" y="724"/>
                  </a:lnTo>
                  <a:lnTo>
                    <a:pt x="975" y="724"/>
                  </a:lnTo>
                  <a:lnTo>
                    <a:pt x="975" y="722"/>
                  </a:lnTo>
                  <a:lnTo>
                    <a:pt x="975" y="722"/>
                  </a:lnTo>
                  <a:lnTo>
                    <a:pt x="978" y="722"/>
                  </a:lnTo>
                  <a:lnTo>
                    <a:pt x="978" y="722"/>
                  </a:lnTo>
                  <a:lnTo>
                    <a:pt x="978" y="720"/>
                  </a:lnTo>
                  <a:lnTo>
                    <a:pt x="975" y="720"/>
                  </a:lnTo>
                  <a:lnTo>
                    <a:pt x="973" y="717"/>
                  </a:lnTo>
                  <a:lnTo>
                    <a:pt x="968" y="715"/>
                  </a:lnTo>
                  <a:lnTo>
                    <a:pt x="966" y="710"/>
                  </a:lnTo>
                  <a:lnTo>
                    <a:pt x="966" y="710"/>
                  </a:lnTo>
                  <a:lnTo>
                    <a:pt x="964" y="710"/>
                  </a:lnTo>
                  <a:lnTo>
                    <a:pt x="961" y="708"/>
                  </a:lnTo>
                  <a:lnTo>
                    <a:pt x="961" y="710"/>
                  </a:lnTo>
                  <a:lnTo>
                    <a:pt x="961" y="712"/>
                  </a:lnTo>
                  <a:lnTo>
                    <a:pt x="961" y="715"/>
                  </a:lnTo>
                  <a:lnTo>
                    <a:pt x="959" y="717"/>
                  </a:lnTo>
                  <a:lnTo>
                    <a:pt x="961" y="720"/>
                  </a:lnTo>
                  <a:lnTo>
                    <a:pt x="964" y="722"/>
                  </a:lnTo>
                  <a:lnTo>
                    <a:pt x="966" y="727"/>
                  </a:lnTo>
                  <a:lnTo>
                    <a:pt x="966" y="727"/>
                  </a:lnTo>
                  <a:lnTo>
                    <a:pt x="966" y="729"/>
                  </a:lnTo>
                  <a:lnTo>
                    <a:pt x="966" y="731"/>
                  </a:lnTo>
                  <a:lnTo>
                    <a:pt x="961" y="731"/>
                  </a:lnTo>
                  <a:lnTo>
                    <a:pt x="961" y="731"/>
                  </a:lnTo>
                  <a:lnTo>
                    <a:pt x="961" y="731"/>
                  </a:lnTo>
                  <a:lnTo>
                    <a:pt x="961" y="729"/>
                  </a:lnTo>
                  <a:lnTo>
                    <a:pt x="959" y="729"/>
                  </a:lnTo>
                  <a:lnTo>
                    <a:pt x="959" y="729"/>
                  </a:lnTo>
                  <a:lnTo>
                    <a:pt x="956" y="727"/>
                  </a:lnTo>
                  <a:lnTo>
                    <a:pt x="956" y="727"/>
                  </a:lnTo>
                  <a:lnTo>
                    <a:pt x="956" y="727"/>
                  </a:lnTo>
                  <a:lnTo>
                    <a:pt x="956" y="724"/>
                  </a:lnTo>
                  <a:lnTo>
                    <a:pt x="956" y="724"/>
                  </a:lnTo>
                  <a:lnTo>
                    <a:pt x="956" y="724"/>
                  </a:lnTo>
                  <a:lnTo>
                    <a:pt x="954" y="724"/>
                  </a:lnTo>
                  <a:lnTo>
                    <a:pt x="954" y="722"/>
                  </a:lnTo>
                  <a:lnTo>
                    <a:pt x="954" y="720"/>
                  </a:lnTo>
                  <a:lnTo>
                    <a:pt x="952" y="720"/>
                  </a:lnTo>
                  <a:lnTo>
                    <a:pt x="947" y="720"/>
                  </a:lnTo>
                  <a:lnTo>
                    <a:pt x="947" y="720"/>
                  </a:lnTo>
                  <a:lnTo>
                    <a:pt x="947" y="722"/>
                  </a:lnTo>
                  <a:lnTo>
                    <a:pt x="945" y="722"/>
                  </a:lnTo>
                  <a:lnTo>
                    <a:pt x="942" y="724"/>
                  </a:lnTo>
                  <a:lnTo>
                    <a:pt x="942" y="722"/>
                  </a:lnTo>
                  <a:lnTo>
                    <a:pt x="942" y="722"/>
                  </a:lnTo>
                  <a:lnTo>
                    <a:pt x="945" y="722"/>
                  </a:lnTo>
                  <a:lnTo>
                    <a:pt x="945" y="722"/>
                  </a:lnTo>
                  <a:lnTo>
                    <a:pt x="945" y="720"/>
                  </a:lnTo>
                  <a:lnTo>
                    <a:pt x="942" y="722"/>
                  </a:lnTo>
                  <a:lnTo>
                    <a:pt x="940" y="722"/>
                  </a:lnTo>
                  <a:lnTo>
                    <a:pt x="940" y="722"/>
                  </a:lnTo>
                  <a:lnTo>
                    <a:pt x="942" y="720"/>
                  </a:lnTo>
                  <a:lnTo>
                    <a:pt x="942" y="720"/>
                  </a:lnTo>
                  <a:lnTo>
                    <a:pt x="942" y="717"/>
                  </a:lnTo>
                  <a:lnTo>
                    <a:pt x="947" y="717"/>
                  </a:lnTo>
                  <a:lnTo>
                    <a:pt x="949" y="715"/>
                  </a:lnTo>
                  <a:lnTo>
                    <a:pt x="949" y="715"/>
                  </a:lnTo>
                  <a:lnTo>
                    <a:pt x="952" y="715"/>
                  </a:lnTo>
                  <a:lnTo>
                    <a:pt x="952" y="715"/>
                  </a:lnTo>
                  <a:lnTo>
                    <a:pt x="952" y="712"/>
                  </a:lnTo>
                  <a:lnTo>
                    <a:pt x="952" y="708"/>
                  </a:lnTo>
                  <a:lnTo>
                    <a:pt x="952" y="708"/>
                  </a:lnTo>
                  <a:lnTo>
                    <a:pt x="952" y="705"/>
                  </a:lnTo>
                  <a:lnTo>
                    <a:pt x="952" y="703"/>
                  </a:lnTo>
                  <a:lnTo>
                    <a:pt x="949" y="703"/>
                  </a:lnTo>
                  <a:lnTo>
                    <a:pt x="949" y="701"/>
                  </a:lnTo>
                  <a:lnTo>
                    <a:pt x="947" y="701"/>
                  </a:lnTo>
                  <a:lnTo>
                    <a:pt x="942" y="698"/>
                  </a:lnTo>
                  <a:lnTo>
                    <a:pt x="942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38" y="701"/>
                  </a:lnTo>
                  <a:lnTo>
                    <a:pt x="938" y="701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5" y="701"/>
                  </a:lnTo>
                  <a:lnTo>
                    <a:pt x="935" y="701"/>
                  </a:lnTo>
                  <a:lnTo>
                    <a:pt x="935" y="698"/>
                  </a:lnTo>
                  <a:lnTo>
                    <a:pt x="938" y="696"/>
                  </a:lnTo>
                  <a:lnTo>
                    <a:pt x="938" y="694"/>
                  </a:lnTo>
                  <a:lnTo>
                    <a:pt x="935" y="691"/>
                  </a:lnTo>
                  <a:lnTo>
                    <a:pt x="933" y="691"/>
                  </a:lnTo>
                  <a:lnTo>
                    <a:pt x="933" y="691"/>
                  </a:lnTo>
                  <a:lnTo>
                    <a:pt x="933" y="689"/>
                  </a:lnTo>
                  <a:lnTo>
                    <a:pt x="933" y="689"/>
                  </a:lnTo>
                  <a:lnTo>
                    <a:pt x="933" y="689"/>
                  </a:lnTo>
                  <a:lnTo>
                    <a:pt x="930" y="689"/>
                  </a:lnTo>
                  <a:lnTo>
                    <a:pt x="930" y="689"/>
                  </a:lnTo>
                  <a:lnTo>
                    <a:pt x="930" y="686"/>
                  </a:lnTo>
                  <a:lnTo>
                    <a:pt x="930" y="686"/>
                  </a:lnTo>
                  <a:lnTo>
                    <a:pt x="930" y="686"/>
                  </a:lnTo>
                  <a:lnTo>
                    <a:pt x="928" y="684"/>
                  </a:lnTo>
                  <a:lnTo>
                    <a:pt x="928" y="684"/>
                  </a:lnTo>
                  <a:lnTo>
                    <a:pt x="928" y="686"/>
                  </a:lnTo>
                  <a:lnTo>
                    <a:pt x="926" y="686"/>
                  </a:lnTo>
                  <a:lnTo>
                    <a:pt x="926" y="689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3" y="691"/>
                  </a:lnTo>
                  <a:lnTo>
                    <a:pt x="923" y="689"/>
                  </a:lnTo>
                  <a:lnTo>
                    <a:pt x="921" y="689"/>
                  </a:lnTo>
                  <a:lnTo>
                    <a:pt x="921" y="689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19" y="694"/>
                  </a:lnTo>
                  <a:lnTo>
                    <a:pt x="919" y="696"/>
                  </a:lnTo>
                  <a:lnTo>
                    <a:pt x="919" y="696"/>
                  </a:lnTo>
                  <a:lnTo>
                    <a:pt x="919" y="696"/>
                  </a:lnTo>
                  <a:lnTo>
                    <a:pt x="919" y="694"/>
                  </a:lnTo>
                  <a:lnTo>
                    <a:pt x="919" y="691"/>
                  </a:lnTo>
                  <a:lnTo>
                    <a:pt x="919" y="691"/>
                  </a:lnTo>
                  <a:lnTo>
                    <a:pt x="919" y="689"/>
                  </a:lnTo>
                  <a:lnTo>
                    <a:pt x="919" y="689"/>
                  </a:lnTo>
                  <a:lnTo>
                    <a:pt x="916" y="689"/>
                  </a:lnTo>
                  <a:lnTo>
                    <a:pt x="916" y="689"/>
                  </a:lnTo>
                  <a:lnTo>
                    <a:pt x="914" y="691"/>
                  </a:lnTo>
                  <a:lnTo>
                    <a:pt x="914" y="691"/>
                  </a:lnTo>
                  <a:lnTo>
                    <a:pt x="912" y="691"/>
                  </a:lnTo>
                  <a:lnTo>
                    <a:pt x="912" y="691"/>
                  </a:lnTo>
                  <a:lnTo>
                    <a:pt x="912" y="691"/>
                  </a:lnTo>
                  <a:lnTo>
                    <a:pt x="914" y="691"/>
                  </a:lnTo>
                  <a:lnTo>
                    <a:pt x="914" y="689"/>
                  </a:lnTo>
                  <a:lnTo>
                    <a:pt x="912" y="689"/>
                  </a:lnTo>
                  <a:lnTo>
                    <a:pt x="912" y="689"/>
                  </a:lnTo>
                  <a:lnTo>
                    <a:pt x="912" y="689"/>
                  </a:lnTo>
                  <a:lnTo>
                    <a:pt x="909" y="689"/>
                  </a:lnTo>
                  <a:lnTo>
                    <a:pt x="909" y="691"/>
                  </a:lnTo>
                  <a:lnTo>
                    <a:pt x="909" y="694"/>
                  </a:lnTo>
                  <a:lnTo>
                    <a:pt x="909" y="696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701"/>
                  </a:lnTo>
                  <a:lnTo>
                    <a:pt x="907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1"/>
                  </a:lnTo>
                  <a:lnTo>
                    <a:pt x="904" y="701"/>
                  </a:lnTo>
                  <a:lnTo>
                    <a:pt x="904" y="698"/>
                  </a:lnTo>
                  <a:lnTo>
                    <a:pt x="904" y="698"/>
                  </a:lnTo>
                  <a:lnTo>
                    <a:pt x="904" y="696"/>
                  </a:lnTo>
                  <a:lnTo>
                    <a:pt x="907" y="696"/>
                  </a:lnTo>
                  <a:lnTo>
                    <a:pt x="907" y="694"/>
                  </a:lnTo>
                  <a:lnTo>
                    <a:pt x="907" y="694"/>
                  </a:lnTo>
                  <a:lnTo>
                    <a:pt x="907" y="694"/>
                  </a:lnTo>
                  <a:lnTo>
                    <a:pt x="907" y="691"/>
                  </a:lnTo>
                  <a:lnTo>
                    <a:pt x="907" y="691"/>
                  </a:lnTo>
                  <a:lnTo>
                    <a:pt x="907" y="691"/>
                  </a:lnTo>
                  <a:lnTo>
                    <a:pt x="904" y="691"/>
                  </a:lnTo>
                  <a:lnTo>
                    <a:pt x="904" y="691"/>
                  </a:lnTo>
                  <a:lnTo>
                    <a:pt x="904" y="689"/>
                  </a:lnTo>
                  <a:lnTo>
                    <a:pt x="907" y="689"/>
                  </a:lnTo>
                  <a:lnTo>
                    <a:pt x="907" y="689"/>
                  </a:lnTo>
                  <a:lnTo>
                    <a:pt x="907" y="686"/>
                  </a:lnTo>
                  <a:lnTo>
                    <a:pt x="902" y="689"/>
                  </a:lnTo>
                  <a:lnTo>
                    <a:pt x="902" y="689"/>
                  </a:lnTo>
                  <a:lnTo>
                    <a:pt x="902" y="686"/>
                  </a:lnTo>
                  <a:lnTo>
                    <a:pt x="921" y="684"/>
                  </a:lnTo>
                  <a:lnTo>
                    <a:pt x="923" y="684"/>
                  </a:lnTo>
                  <a:lnTo>
                    <a:pt x="923" y="682"/>
                  </a:lnTo>
                  <a:lnTo>
                    <a:pt x="914" y="679"/>
                  </a:lnTo>
                  <a:lnTo>
                    <a:pt x="914" y="679"/>
                  </a:lnTo>
                  <a:lnTo>
                    <a:pt x="912" y="682"/>
                  </a:lnTo>
                  <a:lnTo>
                    <a:pt x="912" y="682"/>
                  </a:lnTo>
                  <a:lnTo>
                    <a:pt x="912" y="684"/>
                  </a:lnTo>
                  <a:lnTo>
                    <a:pt x="907" y="684"/>
                  </a:lnTo>
                  <a:lnTo>
                    <a:pt x="907" y="682"/>
                  </a:lnTo>
                  <a:lnTo>
                    <a:pt x="909" y="682"/>
                  </a:lnTo>
                  <a:lnTo>
                    <a:pt x="909" y="682"/>
                  </a:lnTo>
                  <a:lnTo>
                    <a:pt x="909" y="682"/>
                  </a:lnTo>
                  <a:lnTo>
                    <a:pt x="912" y="679"/>
                  </a:lnTo>
                  <a:lnTo>
                    <a:pt x="909" y="679"/>
                  </a:lnTo>
                  <a:lnTo>
                    <a:pt x="909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7"/>
                  </a:lnTo>
                  <a:lnTo>
                    <a:pt x="909" y="677"/>
                  </a:lnTo>
                  <a:lnTo>
                    <a:pt x="909" y="677"/>
                  </a:lnTo>
                  <a:lnTo>
                    <a:pt x="897" y="675"/>
                  </a:lnTo>
                  <a:lnTo>
                    <a:pt x="895" y="677"/>
                  </a:lnTo>
                  <a:lnTo>
                    <a:pt x="895" y="677"/>
                  </a:lnTo>
                  <a:lnTo>
                    <a:pt x="895" y="677"/>
                  </a:lnTo>
                  <a:lnTo>
                    <a:pt x="895" y="675"/>
                  </a:lnTo>
                  <a:lnTo>
                    <a:pt x="895" y="675"/>
                  </a:lnTo>
                  <a:lnTo>
                    <a:pt x="897" y="675"/>
                  </a:lnTo>
                  <a:lnTo>
                    <a:pt x="897" y="672"/>
                  </a:lnTo>
                  <a:lnTo>
                    <a:pt x="897" y="672"/>
                  </a:lnTo>
                  <a:lnTo>
                    <a:pt x="893" y="670"/>
                  </a:lnTo>
                  <a:lnTo>
                    <a:pt x="890" y="670"/>
                  </a:lnTo>
                  <a:lnTo>
                    <a:pt x="890" y="670"/>
                  </a:lnTo>
                  <a:lnTo>
                    <a:pt x="890" y="668"/>
                  </a:lnTo>
                  <a:lnTo>
                    <a:pt x="888" y="668"/>
                  </a:lnTo>
                  <a:lnTo>
                    <a:pt x="897" y="670"/>
                  </a:lnTo>
                  <a:lnTo>
                    <a:pt x="900" y="672"/>
                  </a:lnTo>
                  <a:lnTo>
                    <a:pt x="921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6" y="675"/>
                  </a:lnTo>
                  <a:lnTo>
                    <a:pt x="923" y="675"/>
                  </a:lnTo>
                  <a:lnTo>
                    <a:pt x="916" y="675"/>
                  </a:lnTo>
                  <a:lnTo>
                    <a:pt x="916" y="672"/>
                  </a:lnTo>
                  <a:lnTo>
                    <a:pt x="940" y="668"/>
                  </a:lnTo>
                  <a:lnTo>
                    <a:pt x="940" y="668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2" y="665"/>
                  </a:lnTo>
                  <a:lnTo>
                    <a:pt x="942" y="665"/>
                  </a:lnTo>
                  <a:lnTo>
                    <a:pt x="942" y="665"/>
                  </a:lnTo>
                  <a:lnTo>
                    <a:pt x="942" y="663"/>
                  </a:lnTo>
                  <a:lnTo>
                    <a:pt x="942" y="660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12" y="651"/>
                  </a:lnTo>
                  <a:lnTo>
                    <a:pt x="912" y="653"/>
                  </a:lnTo>
                  <a:lnTo>
                    <a:pt x="909" y="653"/>
                  </a:lnTo>
                  <a:lnTo>
                    <a:pt x="909" y="653"/>
                  </a:lnTo>
                  <a:lnTo>
                    <a:pt x="907" y="653"/>
                  </a:lnTo>
                  <a:lnTo>
                    <a:pt x="907" y="651"/>
                  </a:lnTo>
                  <a:lnTo>
                    <a:pt x="904" y="651"/>
                  </a:lnTo>
                  <a:lnTo>
                    <a:pt x="900" y="651"/>
                  </a:lnTo>
                  <a:lnTo>
                    <a:pt x="900" y="651"/>
                  </a:lnTo>
                  <a:lnTo>
                    <a:pt x="900" y="651"/>
                  </a:lnTo>
                  <a:lnTo>
                    <a:pt x="890" y="651"/>
                  </a:lnTo>
                  <a:lnTo>
                    <a:pt x="890" y="651"/>
                  </a:lnTo>
                  <a:lnTo>
                    <a:pt x="890" y="649"/>
                  </a:lnTo>
                  <a:lnTo>
                    <a:pt x="888" y="649"/>
                  </a:lnTo>
                  <a:lnTo>
                    <a:pt x="888" y="649"/>
                  </a:lnTo>
                  <a:lnTo>
                    <a:pt x="888" y="649"/>
                  </a:lnTo>
                  <a:lnTo>
                    <a:pt x="885" y="646"/>
                  </a:lnTo>
                  <a:lnTo>
                    <a:pt x="890" y="646"/>
                  </a:lnTo>
                  <a:lnTo>
                    <a:pt x="895" y="649"/>
                  </a:lnTo>
                  <a:lnTo>
                    <a:pt x="897" y="649"/>
                  </a:lnTo>
                  <a:lnTo>
                    <a:pt x="900" y="646"/>
                  </a:lnTo>
                  <a:lnTo>
                    <a:pt x="900" y="646"/>
                  </a:lnTo>
                  <a:lnTo>
                    <a:pt x="897" y="646"/>
                  </a:lnTo>
                  <a:lnTo>
                    <a:pt x="900" y="644"/>
                  </a:lnTo>
                  <a:lnTo>
                    <a:pt x="900" y="644"/>
                  </a:lnTo>
                  <a:lnTo>
                    <a:pt x="900" y="646"/>
                  </a:lnTo>
                  <a:lnTo>
                    <a:pt x="900" y="646"/>
                  </a:lnTo>
                  <a:lnTo>
                    <a:pt x="907" y="649"/>
                  </a:lnTo>
                  <a:lnTo>
                    <a:pt x="912" y="646"/>
                  </a:lnTo>
                  <a:lnTo>
                    <a:pt x="912" y="646"/>
                  </a:lnTo>
                  <a:lnTo>
                    <a:pt x="909" y="646"/>
                  </a:lnTo>
                  <a:lnTo>
                    <a:pt x="909" y="646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1"/>
                  </a:lnTo>
                  <a:lnTo>
                    <a:pt x="909" y="641"/>
                  </a:lnTo>
                  <a:lnTo>
                    <a:pt x="907" y="639"/>
                  </a:lnTo>
                  <a:lnTo>
                    <a:pt x="902" y="639"/>
                  </a:lnTo>
                  <a:lnTo>
                    <a:pt x="900" y="637"/>
                  </a:lnTo>
                  <a:lnTo>
                    <a:pt x="900" y="634"/>
                  </a:lnTo>
                  <a:lnTo>
                    <a:pt x="900" y="634"/>
                  </a:lnTo>
                  <a:lnTo>
                    <a:pt x="897" y="632"/>
                  </a:lnTo>
                  <a:lnTo>
                    <a:pt x="895" y="632"/>
                  </a:lnTo>
                  <a:lnTo>
                    <a:pt x="893" y="632"/>
                  </a:lnTo>
                  <a:lnTo>
                    <a:pt x="888" y="630"/>
                  </a:lnTo>
                  <a:lnTo>
                    <a:pt x="876" y="634"/>
                  </a:lnTo>
                  <a:lnTo>
                    <a:pt x="876" y="634"/>
                  </a:lnTo>
                  <a:lnTo>
                    <a:pt x="871" y="639"/>
                  </a:lnTo>
                  <a:lnTo>
                    <a:pt x="871" y="639"/>
                  </a:lnTo>
                  <a:lnTo>
                    <a:pt x="869" y="641"/>
                  </a:lnTo>
                  <a:lnTo>
                    <a:pt x="869" y="641"/>
                  </a:lnTo>
                  <a:lnTo>
                    <a:pt x="867" y="641"/>
                  </a:lnTo>
                  <a:lnTo>
                    <a:pt x="867" y="639"/>
                  </a:lnTo>
                  <a:lnTo>
                    <a:pt x="864" y="639"/>
                  </a:lnTo>
                  <a:lnTo>
                    <a:pt x="862" y="641"/>
                  </a:lnTo>
                  <a:lnTo>
                    <a:pt x="859" y="641"/>
                  </a:lnTo>
                  <a:lnTo>
                    <a:pt x="857" y="641"/>
                  </a:lnTo>
                  <a:lnTo>
                    <a:pt x="857" y="639"/>
                  </a:lnTo>
                  <a:lnTo>
                    <a:pt x="855" y="639"/>
                  </a:lnTo>
                  <a:lnTo>
                    <a:pt x="852" y="639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2" y="644"/>
                  </a:lnTo>
                  <a:lnTo>
                    <a:pt x="852" y="646"/>
                  </a:lnTo>
                  <a:lnTo>
                    <a:pt x="850" y="646"/>
                  </a:lnTo>
                  <a:lnTo>
                    <a:pt x="850" y="646"/>
                  </a:lnTo>
                  <a:lnTo>
                    <a:pt x="850" y="646"/>
                  </a:lnTo>
                  <a:lnTo>
                    <a:pt x="850" y="649"/>
                  </a:lnTo>
                  <a:lnTo>
                    <a:pt x="850" y="649"/>
                  </a:lnTo>
                  <a:lnTo>
                    <a:pt x="850" y="651"/>
                  </a:lnTo>
                  <a:lnTo>
                    <a:pt x="848" y="651"/>
                  </a:lnTo>
                  <a:lnTo>
                    <a:pt x="848" y="653"/>
                  </a:lnTo>
                  <a:lnTo>
                    <a:pt x="848" y="653"/>
                  </a:lnTo>
                  <a:lnTo>
                    <a:pt x="848" y="653"/>
                  </a:lnTo>
                  <a:lnTo>
                    <a:pt x="848" y="656"/>
                  </a:lnTo>
                  <a:lnTo>
                    <a:pt x="845" y="656"/>
                  </a:lnTo>
                  <a:lnTo>
                    <a:pt x="843" y="658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3" y="660"/>
                  </a:lnTo>
                  <a:lnTo>
                    <a:pt x="841" y="658"/>
                  </a:lnTo>
                  <a:lnTo>
                    <a:pt x="843" y="656"/>
                  </a:lnTo>
                  <a:lnTo>
                    <a:pt x="845" y="653"/>
                  </a:lnTo>
                  <a:lnTo>
                    <a:pt x="845" y="653"/>
                  </a:lnTo>
                  <a:lnTo>
                    <a:pt x="845" y="653"/>
                  </a:lnTo>
                  <a:lnTo>
                    <a:pt x="845" y="651"/>
                  </a:lnTo>
                  <a:lnTo>
                    <a:pt x="845" y="651"/>
                  </a:lnTo>
                  <a:lnTo>
                    <a:pt x="848" y="649"/>
                  </a:lnTo>
                  <a:lnTo>
                    <a:pt x="848" y="646"/>
                  </a:lnTo>
                  <a:lnTo>
                    <a:pt x="848" y="646"/>
                  </a:lnTo>
                  <a:lnTo>
                    <a:pt x="848" y="644"/>
                  </a:lnTo>
                  <a:lnTo>
                    <a:pt x="848" y="644"/>
                  </a:lnTo>
                  <a:lnTo>
                    <a:pt x="848" y="644"/>
                  </a:lnTo>
                  <a:lnTo>
                    <a:pt x="848" y="641"/>
                  </a:lnTo>
                  <a:lnTo>
                    <a:pt x="848" y="641"/>
                  </a:lnTo>
                  <a:lnTo>
                    <a:pt x="848" y="641"/>
                  </a:lnTo>
                  <a:lnTo>
                    <a:pt x="850" y="637"/>
                  </a:lnTo>
                  <a:lnTo>
                    <a:pt x="850" y="637"/>
                  </a:lnTo>
                  <a:lnTo>
                    <a:pt x="850" y="632"/>
                  </a:lnTo>
                  <a:lnTo>
                    <a:pt x="850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5" y="630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3"/>
                  </a:lnTo>
                  <a:lnTo>
                    <a:pt x="841" y="623"/>
                  </a:lnTo>
                  <a:lnTo>
                    <a:pt x="838" y="620"/>
                  </a:lnTo>
                  <a:lnTo>
                    <a:pt x="838" y="620"/>
                  </a:lnTo>
                  <a:lnTo>
                    <a:pt x="838" y="618"/>
                  </a:lnTo>
                  <a:lnTo>
                    <a:pt x="836" y="615"/>
                  </a:lnTo>
                  <a:lnTo>
                    <a:pt x="836" y="615"/>
                  </a:lnTo>
                  <a:lnTo>
                    <a:pt x="833" y="615"/>
                  </a:lnTo>
                  <a:lnTo>
                    <a:pt x="831" y="615"/>
                  </a:lnTo>
                  <a:lnTo>
                    <a:pt x="831" y="615"/>
                  </a:lnTo>
                  <a:lnTo>
                    <a:pt x="831" y="615"/>
                  </a:lnTo>
                  <a:lnTo>
                    <a:pt x="829" y="615"/>
                  </a:lnTo>
                  <a:lnTo>
                    <a:pt x="829" y="618"/>
                  </a:lnTo>
                  <a:lnTo>
                    <a:pt x="829" y="620"/>
                  </a:lnTo>
                  <a:lnTo>
                    <a:pt x="824" y="620"/>
                  </a:lnTo>
                  <a:lnTo>
                    <a:pt x="824" y="620"/>
                  </a:lnTo>
                  <a:lnTo>
                    <a:pt x="824" y="620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2" y="618"/>
                  </a:lnTo>
                  <a:lnTo>
                    <a:pt x="819" y="618"/>
                  </a:lnTo>
                  <a:lnTo>
                    <a:pt x="819" y="618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0" y="613"/>
                  </a:lnTo>
                  <a:lnTo>
                    <a:pt x="810" y="613"/>
                  </a:lnTo>
                  <a:lnTo>
                    <a:pt x="807" y="611"/>
                  </a:lnTo>
                  <a:lnTo>
                    <a:pt x="805" y="611"/>
                  </a:lnTo>
                  <a:lnTo>
                    <a:pt x="803" y="611"/>
                  </a:lnTo>
                  <a:lnTo>
                    <a:pt x="800" y="608"/>
                  </a:lnTo>
                  <a:lnTo>
                    <a:pt x="800" y="608"/>
                  </a:lnTo>
                  <a:lnTo>
                    <a:pt x="798" y="606"/>
                  </a:lnTo>
                  <a:lnTo>
                    <a:pt x="798" y="606"/>
                  </a:lnTo>
                  <a:lnTo>
                    <a:pt x="793" y="606"/>
                  </a:lnTo>
                  <a:lnTo>
                    <a:pt x="791" y="606"/>
                  </a:lnTo>
                  <a:lnTo>
                    <a:pt x="788" y="606"/>
                  </a:lnTo>
                  <a:lnTo>
                    <a:pt x="786" y="608"/>
                  </a:lnTo>
                  <a:lnTo>
                    <a:pt x="779" y="611"/>
                  </a:lnTo>
                  <a:lnTo>
                    <a:pt x="779" y="611"/>
                  </a:lnTo>
                  <a:lnTo>
                    <a:pt x="779" y="611"/>
                  </a:lnTo>
                  <a:lnTo>
                    <a:pt x="781" y="611"/>
                  </a:lnTo>
                  <a:lnTo>
                    <a:pt x="781" y="611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79" y="613"/>
                  </a:lnTo>
                  <a:lnTo>
                    <a:pt x="779" y="613"/>
                  </a:lnTo>
                  <a:lnTo>
                    <a:pt x="779" y="615"/>
                  </a:lnTo>
                  <a:lnTo>
                    <a:pt x="777" y="615"/>
                  </a:lnTo>
                  <a:lnTo>
                    <a:pt x="777" y="615"/>
                  </a:lnTo>
                  <a:lnTo>
                    <a:pt x="777" y="615"/>
                  </a:lnTo>
                  <a:lnTo>
                    <a:pt x="777" y="618"/>
                  </a:lnTo>
                  <a:lnTo>
                    <a:pt x="777" y="618"/>
                  </a:lnTo>
                  <a:lnTo>
                    <a:pt x="777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0" y="615"/>
                  </a:lnTo>
                  <a:lnTo>
                    <a:pt x="770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2" y="615"/>
                  </a:lnTo>
                  <a:lnTo>
                    <a:pt x="774" y="618"/>
                  </a:lnTo>
                  <a:lnTo>
                    <a:pt x="772" y="618"/>
                  </a:lnTo>
                  <a:lnTo>
                    <a:pt x="772" y="618"/>
                  </a:lnTo>
                  <a:lnTo>
                    <a:pt x="770" y="620"/>
                  </a:lnTo>
                  <a:lnTo>
                    <a:pt x="770" y="620"/>
                  </a:lnTo>
                  <a:lnTo>
                    <a:pt x="770" y="623"/>
                  </a:lnTo>
                  <a:lnTo>
                    <a:pt x="770" y="625"/>
                  </a:lnTo>
                  <a:lnTo>
                    <a:pt x="772" y="625"/>
                  </a:lnTo>
                  <a:lnTo>
                    <a:pt x="772" y="625"/>
                  </a:lnTo>
                  <a:lnTo>
                    <a:pt x="774" y="625"/>
                  </a:lnTo>
                  <a:lnTo>
                    <a:pt x="774" y="627"/>
                  </a:lnTo>
                  <a:lnTo>
                    <a:pt x="774" y="627"/>
                  </a:lnTo>
                  <a:lnTo>
                    <a:pt x="781" y="630"/>
                  </a:lnTo>
                  <a:lnTo>
                    <a:pt x="781" y="630"/>
                  </a:lnTo>
                  <a:lnTo>
                    <a:pt x="779" y="632"/>
                  </a:lnTo>
                  <a:lnTo>
                    <a:pt x="779" y="632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9" y="632"/>
                  </a:lnTo>
                  <a:lnTo>
                    <a:pt x="779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79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0" y="630"/>
                  </a:lnTo>
                  <a:lnTo>
                    <a:pt x="770" y="630"/>
                  </a:lnTo>
                  <a:lnTo>
                    <a:pt x="770" y="630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4"/>
                  </a:lnTo>
                  <a:lnTo>
                    <a:pt x="770" y="634"/>
                  </a:lnTo>
                  <a:lnTo>
                    <a:pt x="770" y="637"/>
                  </a:lnTo>
                  <a:lnTo>
                    <a:pt x="767" y="637"/>
                  </a:lnTo>
                  <a:lnTo>
                    <a:pt x="767" y="637"/>
                  </a:lnTo>
                  <a:lnTo>
                    <a:pt x="770" y="639"/>
                  </a:lnTo>
                  <a:lnTo>
                    <a:pt x="770" y="639"/>
                  </a:lnTo>
                  <a:lnTo>
                    <a:pt x="772" y="639"/>
                  </a:lnTo>
                  <a:lnTo>
                    <a:pt x="774" y="639"/>
                  </a:lnTo>
                  <a:lnTo>
                    <a:pt x="779" y="639"/>
                  </a:lnTo>
                  <a:lnTo>
                    <a:pt x="779" y="639"/>
                  </a:lnTo>
                  <a:lnTo>
                    <a:pt x="779" y="641"/>
                  </a:lnTo>
                  <a:lnTo>
                    <a:pt x="779" y="641"/>
                  </a:lnTo>
                  <a:lnTo>
                    <a:pt x="779" y="644"/>
                  </a:lnTo>
                  <a:lnTo>
                    <a:pt x="779" y="644"/>
                  </a:lnTo>
                  <a:lnTo>
                    <a:pt x="781" y="644"/>
                  </a:lnTo>
                  <a:lnTo>
                    <a:pt x="784" y="644"/>
                  </a:lnTo>
                  <a:lnTo>
                    <a:pt x="784" y="646"/>
                  </a:lnTo>
                  <a:lnTo>
                    <a:pt x="784" y="646"/>
                  </a:lnTo>
                  <a:lnTo>
                    <a:pt x="786" y="646"/>
                  </a:lnTo>
                  <a:lnTo>
                    <a:pt x="786" y="646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51"/>
                  </a:lnTo>
                  <a:lnTo>
                    <a:pt x="788" y="651"/>
                  </a:lnTo>
                  <a:lnTo>
                    <a:pt x="791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6" y="651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6" y="653"/>
                  </a:lnTo>
                  <a:lnTo>
                    <a:pt x="796" y="653"/>
                  </a:lnTo>
                  <a:lnTo>
                    <a:pt x="793" y="653"/>
                  </a:lnTo>
                  <a:lnTo>
                    <a:pt x="788" y="653"/>
                  </a:lnTo>
                  <a:lnTo>
                    <a:pt x="788" y="656"/>
                  </a:lnTo>
                  <a:lnTo>
                    <a:pt x="788" y="656"/>
                  </a:lnTo>
                  <a:lnTo>
                    <a:pt x="788" y="660"/>
                  </a:lnTo>
                  <a:lnTo>
                    <a:pt x="791" y="663"/>
                  </a:lnTo>
                  <a:lnTo>
                    <a:pt x="793" y="663"/>
                  </a:lnTo>
                  <a:lnTo>
                    <a:pt x="793" y="665"/>
                  </a:lnTo>
                  <a:lnTo>
                    <a:pt x="796" y="665"/>
                  </a:lnTo>
                  <a:lnTo>
                    <a:pt x="800" y="665"/>
                  </a:lnTo>
                  <a:lnTo>
                    <a:pt x="803" y="663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3" y="665"/>
                  </a:lnTo>
                  <a:lnTo>
                    <a:pt x="803" y="665"/>
                  </a:lnTo>
                  <a:lnTo>
                    <a:pt x="803" y="668"/>
                  </a:lnTo>
                  <a:lnTo>
                    <a:pt x="803" y="668"/>
                  </a:lnTo>
                  <a:lnTo>
                    <a:pt x="805" y="668"/>
                  </a:lnTo>
                  <a:lnTo>
                    <a:pt x="805" y="668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8"/>
                  </a:lnTo>
                  <a:lnTo>
                    <a:pt x="810" y="668"/>
                  </a:lnTo>
                  <a:lnTo>
                    <a:pt x="810" y="668"/>
                  </a:lnTo>
                  <a:lnTo>
                    <a:pt x="810" y="668"/>
                  </a:lnTo>
                  <a:lnTo>
                    <a:pt x="817" y="668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2"/>
                  </a:lnTo>
                  <a:lnTo>
                    <a:pt x="817" y="672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2"/>
                  </a:lnTo>
                  <a:lnTo>
                    <a:pt x="807" y="675"/>
                  </a:lnTo>
                  <a:lnTo>
                    <a:pt x="805" y="672"/>
                  </a:lnTo>
                  <a:lnTo>
                    <a:pt x="805" y="672"/>
                  </a:lnTo>
                  <a:lnTo>
                    <a:pt x="805" y="675"/>
                  </a:lnTo>
                  <a:lnTo>
                    <a:pt x="805" y="675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10" y="677"/>
                  </a:lnTo>
                  <a:lnTo>
                    <a:pt x="812" y="679"/>
                  </a:lnTo>
                  <a:lnTo>
                    <a:pt x="812" y="679"/>
                  </a:lnTo>
                  <a:lnTo>
                    <a:pt x="812" y="679"/>
                  </a:lnTo>
                  <a:lnTo>
                    <a:pt x="815" y="677"/>
                  </a:lnTo>
                  <a:lnTo>
                    <a:pt x="815" y="677"/>
                  </a:lnTo>
                  <a:lnTo>
                    <a:pt x="817" y="675"/>
                  </a:lnTo>
                  <a:lnTo>
                    <a:pt x="817" y="672"/>
                  </a:lnTo>
                  <a:lnTo>
                    <a:pt x="819" y="670"/>
                  </a:lnTo>
                  <a:lnTo>
                    <a:pt x="819" y="670"/>
                  </a:lnTo>
                  <a:lnTo>
                    <a:pt x="822" y="670"/>
                  </a:lnTo>
                  <a:lnTo>
                    <a:pt x="822" y="670"/>
                  </a:lnTo>
                  <a:lnTo>
                    <a:pt x="822" y="670"/>
                  </a:lnTo>
                  <a:lnTo>
                    <a:pt x="822" y="672"/>
                  </a:lnTo>
                  <a:lnTo>
                    <a:pt x="822" y="672"/>
                  </a:lnTo>
                  <a:lnTo>
                    <a:pt x="822" y="672"/>
                  </a:lnTo>
                  <a:lnTo>
                    <a:pt x="822" y="675"/>
                  </a:lnTo>
                  <a:lnTo>
                    <a:pt x="831" y="672"/>
                  </a:lnTo>
                  <a:lnTo>
                    <a:pt x="833" y="675"/>
                  </a:lnTo>
                  <a:lnTo>
                    <a:pt x="836" y="672"/>
                  </a:lnTo>
                  <a:lnTo>
                    <a:pt x="838" y="675"/>
                  </a:lnTo>
                  <a:lnTo>
                    <a:pt x="838" y="672"/>
                  </a:lnTo>
                  <a:lnTo>
                    <a:pt x="843" y="675"/>
                  </a:lnTo>
                  <a:lnTo>
                    <a:pt x="843" y="672"/>
                  </a:lnTo>
                  <a:lnTo>
                    <a:pt x="843" y="672"/>
                  </a:lnTo>
                  <a:lnTo>
                    <a:pt x="841" y="672"/>
                  </a:lnTo>
                  <a:lnTo>
                    <a:pt x="841" y="670"/>
                  </a:lnTo>
                  <a:lnTo>
                    <a:pt x="841" y="670"/>
                  </a:lnTo>
                  <a:lnTo>
                    <a:pt x="841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70"/>
                  </a:lnTo>
                  <a:lnTo>
                    <a:pt x="843" y="670"/>
                  </a:lnTo>
                  <a:lnTo>
                    <a:pt x="845" y="670"/>
                  </a:lnTo>
                  <a:lnTo>
                    <a:pt x="850" y="663"/>
                  </a:lnTo>
                  <a:lnTo>
                    <a:pt x="852" y="663"/>
                  </a:lnTo>
                  <a:lnTo>
                    <a:pt x="855" y="663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7" y="665"/>
                  </a:lnTo>
                  <a:lnTo>
                    <a:pt x="857" y="665"/>
                  </a:lnTo>
                  <a:lnTo>
                    <a:pt x="855" y="665"/>
                  </a:lnTo>
                  <a:lnTo>
                    <a:pt x="855" y="668"/>
                  </a:lnTo>
                  <a:lnTo>
                    <a:pt x="857" y="668"/>
                  </a:lnTo>
                  <a:lnTo>
                    <a:pt x="857" y="670"/>
                  </a:lnTo>
                  <a:lnTo>
                    <a:pt x="857" y="670"/>
                  </a:lnTo>
                  <a:lnTo>
                    <a:pt x="859" y="675"/>
                  </a:lnTo>
                  <a:lnTo>
                    <a:pt x="862" y="675"/>
                  </a:lnTo>
                  <a:lnTo>
                    <a:pt x="862" y="675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67" y="682"/>
                  </a:lnTo>
                  <a:lnTo>
                    <a:pt x="867" y="682"/>
                  </a:lnTo>
                  <a:lnTo>
                    <a:pt x="867" y="684"/>
                  </a:lnTo>
                  <a:lnTo>
                    <a:pt x="869" y="684"/>
                  </a:lnTo>
                  <a:lnTo>
                    <a:pt x="869" y="684"/>
                  </a:lnTo>
                  <a:lnTo>
                    <a:pt x="869" y="686"/>
                  </a:lnTo>
                  <a:lnTo>
                    <a:pt x="869" y="686"/>
                  </a:lnTo>
                  <a:lnTo>
                    <a:pt x="869" y="686"/>
                  </a:lnTo>
                  <a:lnTo>
                    <a:pt x="869" y="689"/>
                  </a:lnTo>
                  <a:lnTo>
                    <a:pt x="869" y="689"/>
                  </a:lnTo>
                  <a:lnTo>
                    <a:pt x="869" y="691"/>
                  </a:lnTo>
                  <a:lnTo>
                    <a:pt x="869" y="691"/>
                  </a:lnTo>
                  <a:lnTo>
                    <a:pt x="869" y="691"/>
                  </a:lnTo>
                  <a:lnTo>
                    <a:pt x="871" y="694"/>
                  </a:lnTo>
                  <a:lnTo>
                    <a:pt x="871" y="694"/>
                  </a:lnTo>
                  <a:lnTo>
                    <a:pt x="871" y="694"/>
                  </a:lnTo>
                  <a:lnTo>
                    <a:pt x="871" y="696"/>
                  </a:lnTo>
                  <a:lnTo>
                    <a:pt x="871" y="696"/>
                  </a:lnTo>
                  <a:lnTo>
                    <a:pt x="871" y="696"/>
                  </a:lnTo>
                  <a:lnTo>
                    <a:pt x="874" y="696"/>
                  </a:lnTo>
                  <a:lnTo>
                    <a:pt x="874" y="696"/>
                  </a:lnTo>
                  <a:lnTo>
                    <a:pt x="874" y="696"/>
                  </a:lnTo>
                  <a:lnTo>
                    <a:pt x="874" y="698"/>
                  </a:lnTo>
                  <a:lnTo>
                    <a:pt x="876" y="698"/>
                  </a:lnTo>
                  <a:lnTo>
                    <a:pt x="878" y="701"/>
                  </a:lnTo>
                  <a:lnTo>
                    <a:pt x="881" y="701"/>
                  </a:lnTo>
                  <a:lnTo>
                    <a:pt x="881" y="703"/>
                  </a:lnTo>
                  <a:lnTo>
                    <a:pt x="883" y="703"/>
                  </a:lnTo>
                  <a:lnTo>
                    <a:pt x="883" y="703"/>
                  </a:lnTo>
                  <a:lnTo>
                    <a:pt x="883" y="708"/>
                  </a:lnTo>
                  <a:lnTo>
                    <a:pt x="883" y="708"/>
                  </a:lnTo>
                  <a:lnTo>
                    <a:pt x="883" y="710"/>
                  </a:lnTo>
                  <a:lnTo>
                    <a:pt x="883" y="710"/>
                  </a:lnTo>
                  <a:lnTo>
                    <a:pt x="883" y="712"/>
                  </a:lnTo>
                  <a:lnTo>
                    <a:pt x="883" y="715"/>
                  </a:lnTo>
                  <a:lnTo>
                    <a:pt x="883" y="715"/>
                  </a:lnTo>
                  <a:lnTo>
                    <a:pt x="885" y="720"/>
                  </a:lnTo>
                  <a:lnTo>
                    <a:pt x="885" y="720"/>
                  </a:lnTo>
                  <a:lnTo>
                    <a:pt x="888" y="720"/>
                  </a:lnTo>
                  <a:lnTo>
                    <a:pt x="888" y="722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8" y="727"/>
                  </a:lnTo>
                  <a:lnTo>
                    <a:pt x="888" y="727"/>
                  </a:lnTo>
                  <a:lnTo>
                    <a:pt x="888" y="729"/>
                  </a:lnTo>
                  <a:lnTo>
                    <a:pt x="885" y="729"/>
                  </a:lnTo>
                  <a:lnTo>
                    <a:pt x="883" y="731"/>
                  </a:lnTo>
                  <a:lnTo>
                    <a:pt x="883" y="731"/>
                  </a:lnTo>
                  <a:lnTo>
                    <a:pt x="883" y="734"/>
                  </a:lnTo>
                  <a:lnTo>
                    <a:pt x="883" y="734"/>
                  </a:lnTo>
                  <a:lnTo>
                    <a:pt x="883" y="734"/>
                  </a:lnTo>
                  <a:lnTo>
                    <a:pt x="881" y="741"/>
                  </a:lnTo>
                  <a:lnTo>
                    <a:pt x="881" y="748"/>
                  </a:lnTo>
                  <a:lnTo>
                    <a:pt x="881" y="748"/>
                  </a:lnTo>
                  <a:lnTo>
                    <a:pt x="883" y="746"/>
                  </a:lnTo>
                  <a:lnTo>
                    <a:pt x="883" y="746"/>
                  </a:lnTo>
                  <a:lnTo>
                    <a:pt x="883" y="748"/>
                  </a:lnTo>
                  <a:lnTo>
                    <a:pt x="881" y="748"/>
                  </a:lnTo>
                  <a:lnTo>
                    <a:pt x="881" y="750"/>
                  </a:lnTo>
                  <a:lnTo>
                    <a:pt x="881" y="750"/>
                  </a:lnTo>
                  <a:lnTo>
                    <a:pt x="881" y="755"/>
                  </a:lnTo>
                  <a:lnTo>
                    <a:pt x="881" y="755"/>
                  </a:lnTo>
                  <a:lnTo>
                    <a:pt x="881" y="757"/>
                  </a:lnTo>
                  <a:lnTo>
                    <a:pt x="881" y="757"/>
                  </a:lnTo>
                  <a:lnTo>
                    <a:pt x="881" y="760"/>
                  </a:lnTo>
                  <a:lnTo>
                    <a:pt x="881" y="760"/>
                  </a:lnTo>
                  <a:lnTo>
                    <a:pt x="881" y="760"/>
                  </a:lnTo>
                  <a:lnTo>
                    <a:pt x="881" y="762"/>
                  </a:lnTo>
                  <a:lnTo>
                    <a:pt x="883" y="762"/>
                  </a:lnTo>
                  <a:lnTo>
                    <a:pt x="883" y="762"/>
                  </a:lnTo>
                  <a:lnTo>
                    <a:pt x="883" y="765"/>
                  </a:lnTo>
                  <a:lnTo>
                    <a:pt x="883" y="765"/>
                  </a:lnTo>
                  <a:lnTo>
                    <a:pt x="885" y="765"/>
                  </a:lnTo>
                  <a:lnTo>
                    <a:pt x="885" y="765"/>
                  </a:lnTo>
                  <a:lnTo>
                    <a:pt x="885" y="765"/>
                  </a:lnTo>
                  <a:lnTo>
                    <a:pt x="885" y="767"/>
                  </a:lnTo>
                  <a:lnTo>
                    <a:pt x="888" y="767"/>
                  </a:lnTo>
                  <a:lnTo>
                    <a:pt x="888" y="767"/>
                  </a:lnTo>
                  <a:lnTo>
                    <a:pt x="893" y="765"/>
                  </a:lnTo>
                  <a:lnTo>
                    <a:pt x="893" y="765"/>
                  </a:lnTo>
                  <a:lnTo>
                    <a:pt x="893" y="767"/>
                  </a:lnTo>
                  <a:lnTo>
                    <a:pt x="890" y="767"/>
                  </a:lnTo>
                  <a:lnTo>
                    <a:pt x="893" y="769"/>
                  </a:lnTo>
                  <a:lnTo>
                    <a:pt x="895" y="769"/>
                  </a:lnTo>
                  <a:lnTo>
                    <a:pt x="893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5" y="781"/>
                  </a:lnTo>
                  <a:lnTo>
                    <a:pt x="895" y="783"/>
                  </a:lnTo>
                  <a:lnTo>
                    <a:pt x="895" y="783"/>
                  </a:lnTo>
                  <a:lnTo>
                    <a:pt x="895" y="786"/>
                  </a:lnTo>
                  <a:lnTo>
                    <a:pt x="895" y="786"/>
                  </a:lnTo>
                  <a:lnTo>
                    <a:pt x="897" y="786"/>
                  </a:lnTo>
                  <a:lnTo>
                    <a:pt x="897" y="786"/>
                  </a:lnTo>
                  <a:lnTo>
                    <a:pt x="897" y="786"/>
                  </a:lnTo>
                  <a:lnTo>
                    <a:pt x="897" y="788"/>
                  </a:lnTo>
                  <a:lnTo>
                    <a:pt x="897" y="788"/>
                  </a:lnTo>
                  <a:lnTo>
                    <a:pt x="897" y="788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3"/>
                  </a:lnTo>
                  <a:lnTo>
                    <a:pt x="897" y="795"/>
                  </a:lnTo>
                  <a:lnTo>
                    <a:pt x="897" y="795"/>
                  </a:lnTo>
                  <a:lnTo>
                    <a:pt x="897" y="798"/>
                  </a:lnTo>
                  <a:lnTo>
                    <a:pt x="900" y="800"/>
                  </a:lnTo>
                  <a:lnTo>
                    <a:pt x="902" y="800"/>
                  </a:lnTo>
                  <a:lnTo>
                    <a:pt x="902" y="800"/>
                  </a:lnTo>
                  <a:lnTo>
                    <a:pt x="904" y="800"/>
                  </a:lnTo>
                  <a:lnTo>
                    <a:pt x="902" y="802"/>
                  </a:lnTo>
                  <a:lnTo>
                    <a:pt x="902" y="802"/>
                  </a:lnTo>
                  <a:lnTo>
                    <a:pt x="902" y="805"/>
                  </a:lnTo>
                  <a:lnTo>
                    <a:pt x="904" y="805"/>
                  </a:lnTo>
                  <a:lnTo>
                    <a:pt x="904" y="802"/>
                  </a:lnTo>
                  <a:lnTo>
                    <a:pt x="904" y="802"/>
                  </a:lnTo>
                  <a:lnTo>
                    <a:pt x="907" y="800"/>
                  </a:lnTo>
                  <a:lnTo>
                    <a:pt x="907" y="800"/>
                  </a:lnTo>
                  <a:lnTo>
                    <a:pt x="909" y="802"/>
                  </a:lnTo>
                  <a:lnTo>
                    <a:pt x="909" y="802"/>
                  </a:lnTo>
                  <a:lnTo>
                    <a:pt x="907" y="805"/>
                  </a:lnTo>
                  <a:lnTo>
                    <a:pt x="907" y="805"/>
                  </a:lnTo>
                  <a:lnTo>
                    <a:pt x="909" y="807"/>
                  </a:lnTo>
                  <a:lnTo>
                    <a:pt x="912" y="807"/>
                  </a:lnTo>
                  <a:lnTo>
                    <a:pt x="914" y="807"/>
                  </a:lnTo>
                  <a:lnTo>
                    <a:pt x="916" y="807"/>
                  </a:lnTo>
                  <a:lnTo>
                    <a:pt x="916" y="805"/>
                  </a:lnTo>
                  <a:lnTo>
                    <a:pt x="916" y="805"/>
                  </a:lnTo>
                  <a:lnTo>
                    <a:pt x="916" y="802"/>
                  </a:lnTo>
                  <a:lnTo>
                    <a:pt x="916" y="802"/>
                  </a:lnTo>
                  <a:lnTo>
                    <a:pt x="914" y="802"/>
                  </a:lnTo>
                  <a:lnTo>
                    <a:pt x="916" y="800"/>
                  </a:lnTo>
                  <a:lnTo>
                    <a:pt x="916" y="802"/>
                  </a:lnTo>
                  <a:lnTo>
                    <a:pt x="916" y="805"/>
                  </a:lnTo>
                  <a:lnTo>
                    <a:pt x="916" y="805"/>
                  </a:lnTo>
                  <a:lnTo>
                    <a:pt x="919" y="807"/>
                  </a:lnTo>
                  <a:lnTo>
                    <a:pt x="919" y="807"/>
                  </a:lnTo>
                  <a:lnTo>
                    <a:pt x="921" y="807"/>
                  </a:lnTo>
                  <a:lnTo>
                    <a:pt x="921" y="807"/>
                  </a:lnTo>
                  <a:lnTo>
                    <a:pt x="919" y="802"/>
                  </a:lnTo>
                  <a:lnTo>
                    <a:pt x="919" y="802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21" y="798"/>
                  </a:lnTo>
                  <a:lnTo>
                    <a:pt x="921" y="798"/>
                  </a:lnTo>
                  <a:lnTo>
                    <a:pt x="923" y="788"/>
                  </a:lnTo>
                  <a:lnTo>
                    <a:pt x="926" y="786"/>
                  </a:lnTo>
                  <a:lnTo>
                    <a:pt x="926" y="786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8" y="786"/>
                  </a:lnTo>
                  <a:lnTo>
                    <a:pt x="928" y="786"/>
                  </a:lnTo>
                  <a:lnTo>
                    <a:pt x="928" y="786"/>
                  </a:lnTo>
                  <a:lnTo>
                    <a:pt x="928" y="788"/>
                  </a:lnTo>
                  <a:lnTo>
                    <a:pt x="928" y="788"/>
                  </a:lnTo>
                  <a:lnTo>
                    <a:pt x="928" y="791"/>
                  </a:lnTo>
                  <a:lnTo>
                    <a:pt x="926" y="791"/>
                  </a:lnTo>
                  <a:lnTo>
                    <a:pt x="926" y="791"/>
                  </a:lnTo>
                  <a:lnTo>
                    <a:pt x="926" y="793"/>
                  </a:lnTo>
                  <a:lnTo>
                    <a:pt x="926" y="795"/>
                  </a:lnTo>
                  <a:lnTo>
                    <a:pt x="923" y="798"/>
                  </a:lnTo>
                  <a:lnTo>
                    <a:pt x="923" y="802"/>
                  </a:lnTo>
                  <a:lnTo>
                    <a:pt x="926" y="802"/>
                  </a:lnTo>
                  <a:lnTo>
                    <a:pt x="926" y="802"/>
                  </a:lnTo>
                  <a:lnTo>
                    <a:pt x="926" y="802"/>
                  </a:lnTo>
                  <a:lnTo>
                    <a:pt x="926" y="800"/>
                  </a:lnTo>
                  <a:lnTo>
                    <a:pt x="926" y="800"/>
                  </a:lnTo>
                  <a:lnTo>
                    <a:pt x="926" y="800"/>
                  </a:lnTo>
                  <a:lnTo>
                    <a:pt x="928" y="800"/>
                  </a:lnTo>
                  <a:lnTo>
                    <a:pt x="928" y="798"/>
                  </a:lnTo>
                  <a:lnTo>
                    <a:pt x="928" y="798"/>
                  </a:lnTo>
                  <a:lnTo>
                    <a:pt x="928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28" y="800"/>
                  </a:lnTo>
                  <a:lnTo>
                    <a:pt x="930" y="800"/>
                  </a:lnTo>
                  <a:lnTo>
                    <a:pt x="930" y="802"/>
                  </a:lnTo>
                  <a:lnTo>
                    <a:pt x="930" y="802"/>
                  </a:lnTo>
                  <a:lnTo>
                    <a:pt x="930" y="805"/>
                  </a:lnTo>
                  <a:lnTo>
                    <a:pt x="933" y="805"/>
                  </a:lnTo>
                  <a:lnTo>
                    <a:pt x="935" y="807"/>
                  </a:lnTo>
                  <a:lnTo>
                    <a:pt x="938" y="807"/>
                  </a:lnTo>
                  <a:lnTo>
                    <a:pt x="942" y="805"/>
                  </a:lnTo>
                  <a:lnTo>
                    <a:pt x="942" y="807"/>
                  </a:lnTo>
                  <a:lnTo>
                    <a:pt x="940" y="807"/>
                  </a:lnTo>
                  <a:lnTo>
                    <a:pt x="947" y="812"/>
                  </a:lnTo>
                  <a:lnTo>
                    <a:pt x="947" y="812"/>
                  </a:lnTo>
                  <a:lnTo>
                    <a:pt x="949" y="810"/>
                  </a:lnTo>
                  <a:lnTo>
                    <a:pt x="949" y="807"/>
                  </a:lnTo>
                  <a:lnTo>
                    <a:pt x="949" y="807"/>
                  </a:lnTo>
                  <a:lnTo>
                    <a:pt x="949" y="807"/>
                  </a:lnTo>
                  <a:lnTo>
                    <a:pt x="949" y="810"/>
                  </a:lnTo>
                  <a:lnTo>
                    <a:pt x="952" y="812"/>
                  </a:lnTo>
                  <a:lnTo>
                    <a:pt x="952" y="812"/>
                  </a:lnTo>
                  <a:lnTo>
                    <a:pt x="952" y="812"/>
                  </a:lnTo>
                  <a:lnTo>
                    <a:pt x="954" y="812"/>
                  </a:lnTo>
                  <a:lnTo>
                    <a:pt x="959" y="812"/>
                  </a:lnTo>
                  <a:lnTo>
                    <a:pt x="959" y="812"/>
                  </a:lnTo>
                  <a:lnTo>
                    <a:pt x="959" y="810"/>
                  </a:lnTo>
                  <a:lnTo>
                    <a:pt x="961" y="810"/>
                  </a:lnTo>
                  <a:lnTo>
                    <a:pt x="961" y="810"/>
                  </a:lnTo>
                  <a:lnTo>
                    <a:pt x="961" y="810"/>
                  </a:lnTo>
                  <a:lnTo>
                    <a:pt x="964" y="810"/>
                  </a:lnTo>
                  <a:lnTo>
                    <a:pt x="964" y="810"/>
                  </a:lnTo>
                  <a:lnTo>
                    <a:pt x="964" y="807"/>
                  </a:lnTo>
                  <a:lnTo>
                    <a:pt x="964" y="807"/>
                  </a:lnTo>
                  <a:lnTo>
                    <a:pt x="964" y="807"/>
                  </a:lnTo>
                  <a:lnTo>
                    <a:pt x="966" y="805"/>
                  </a:lnTo>
                  <a:lnTo>
                    <a:pt x="968" y="805"/>
                  </a:lnTo>
                  <a:lnTo>
                    <a:pt x="968" y="805"/>
                  </a:lnTo>
                  <a:lnTo>
                    <a:pt x="971" y="802"/>
                  </a:lnTo>
                  <a:lnTo>
                    <a:pt x="971" y="802"/>
                  </a:lnTo>
                  <a:lnTo>
                    <a:pt x="971" y="800"/>
                  </a:lnTo>
                  <a:lnTo>
                    <a:pt x="971" y="798"/>
                  </a:lnTo>
                  <a:lnTo>
                    <a:pt x="971" y="795"/>
                  </a:lnTo>
                  <a:lnTo>
                    <a:pt x="971" y="795"/>
                  </a:lnTo>
                  <a:lnTo>
                    <a:pt x="966" y="793"/>
                  </a:lnTo>
                  <a:lnTo>
                    <a:pt x="966" y="791"/>
                  </a:lnTo>
                  <a:lnTo>
                    <a:pt x="966" y="791"/>
                  </a:lnTo>
                  <a:lnTo>
                    <a:pt x="966" y="791"/>
                  </a:lnTo>
                  <a:lnTo>
                    <a:pt x="968" y="793"/>
                  </a:lnTo>
                  <a:lnTo>
                    <a:pt x="968" y="793"/>
                  </a:lnTo>
                  <a:lnTo>
                    <a:pt x="971" y="793"/>
                  </a:lnTo>
                  <a:lnTo>
                    <a:pt x="971" y="793"/>
                  </a:lnTo>
                  <a:lnTo>
                    <a:pt x="971" y="791"/>
                  </a:lnTo>
                  <a:lnTo>
                    <a:pt x="971" y="788"/>
                  </a:lnTo>
                  <a:lnTo>
                    <a:pt x="971" y="786"/>
                  </a:lnTo>
                  <a:lnTo>
                    <a:pt x="968" y="786"/>
                  </a:lnTo>
                  <a:lnTo>
                    <a:pt x="968" y="783"/>
                  </a:lnTo>
                  <a:lnTo>
                    <a:pt x="968" y="783"/>
                  </a:lnTo>
                  <a:lnTo>
                    <a:pt x="968" y="783"/>
                  </a:lnTo>
                  <a:lnTo>
                    <a:pt x="971" y="786"/>
                  </a:lnTo>
                  <a:lnTo>
                    <a:pt x="973" y="786"/>
                  </a:lnTo>
                  <a:lnTo>
                    <a:pt x="973" y="786"/>
                  </a:lnTo>
                  <a:lnTo>
                    <a:pt x="973" y="788"/>
                  </a:lnTo>
                  <a:lnTo>
                    <a:pt x="973" y="788"/>
                  </a:lnTo>
                  <a:lnTo>
                    <a:pt x="973" y="791"/>
                  </a:lnTo>
                  <a:lnTo>
                    <a:pt x="973" y="791"/>
                  </a:lnTo>
                  <a:lnTo>
                    <a:pt x="973" y="791"/>
                  </a:lnTo>
                  <a:lnTo>
                    <a:pt x="973" y="793"/>
                  </a:lnTo>
                  <a:lnTo>
                    <a:pt x="973" y="793"/>
                  </a:lnTo>
                  <a:lnTo>
                    <a:pt x="975" y="793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8"/>
                  </a:lnTo>
                  <a:lnTo>
                    <a:pt x="975" y="798"/>
                  </a:lnTo>
                  <a:lnTo>
                    <a:pt x="978" y="798"/>
                  </a:lnTo>
                  <a:lnTo>
                    <a:pt x="978" y="798"/>
                  </a:lnTo>
                  <a:lnTo>
                    <a:pt x="978" y="795"/>
                  </a:lnTo>
                  <a:lnTo>
                    <a:pt x="978" y="795"/>
                  </a:lnTo>
                  <a:lnTo>
                    <a:pt x="978" y="793"/>
                  </a:lnTo>
                  <a:lnTo>
                    <a:pt x="978" y="791"/>
                  </a:lnTo>
                  <a:lnTo>
                    <a:pt x="978" y="788"/>
                  </a:lnTo>
                  <a:lnTo>
                    <a:pt x="978" y="788"/>
                  </a:lnTo>
                  <a:lnTo>
                    <a:pt x="978" y="788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1"/>
                  </a:lnTo>
                  <a:lnTo>
                    <a:pt x="978" y="779"/>
                  </a:lnTo>
                  <a:lnTo>
                    <a:pt x="978" y="779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83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79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3" y="779"/>
                  </a:lnTo>
                  <a:lnTo>
                    <a:pt x="983" y="781"/>
                  </a:lnTo>
                  <a:lnTo>
                    <a:pt x="983" y="781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5" y="786"/>
                  </a:lnTo>
                  <a:lnTo>
                    <a:pt x="985" y="786"/>
                  </a:lnTo>
                  <a:lnTo>
                    <a:pt x="987" y="783"/>
                  </a:lnTo>
                  <a:lnTo>
                    <a:pt x="987" y="786"/>
                  </a:lnTo>
                  <a:lnTo>
                    <a:pt x="987" y="786"/>
                  </a:lnTo>
                  <a:lnTo>
                    <a:pt x="985" y="786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3"/>
                  </a:lnTo>
                  <a:lnTo>
                    <a:pt x="985" y="793"/>
                  </a:lnTo>
                  <a:lnTo>
                    <a:pt x="985" y="795"/>
                  </a:lnTo>
                  <a:lnTo>
                    <a:pt x="985" y="798"/>
                  </a:lnTo>
                  <a:lnTo>
                    <a:pt x="985" y="798"/>
                  </a:lnTo>
                  <a:lnTo>
                    <a:pt x="985" y="800"/>
                  </a:lnTo>
                  <a:lnTo>
                    <a:pt x="985" y="800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7"/>
                  </a:lnTo>
                  <a:lnTo>
                    <a:pt x="987" y="807"/>
                  </a:lnTo>
                  <a:lnTo>
                    <a:pt x="987" y="810"/>
                  </a:lnTo>
                  <a:lnTo>
                    <a:pt x="987" y="810"/>
                  </a:lnTo>
                  <a:lnTo>
                    <a:pt x="994" y="810"/>
                  </a:lnTo>
                  <a:lnTo>
                    <a:pt x="994" y="810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10"/>
                  </a:lnTo>
                  <a:lnTo>
                    <a:pt x="999" y="810"/>
                  </a:lnTo>
                  <a:lnTo>
                    <a:pt x="1004" y="810"/>
                  </a:lnTo>
                  <a:lnTo>
                    <a:pt x="1004" y="807"/>
                  </a:lnTo>
                  <a:lnTo>
                    <a:pt x="1006" y="805"/>
                  </a:lnTo>
                  <a:lnTo>
                    <a:pt x="1006" y="805"/>
                  </a:lnTo>
                  <a:lnTo>
                    <a:pt x="1006" y="807"/>
                  </a:lnTo>
                  <a:lnTo>
                    <a:pt x="1006" y="807"/>
                  </a:lnTo>
                  <a:lnTo>
                    <a:pt x="1006" y="807"/>
                  </a:lnTo>
                  <a:lnTo>
                    <a:pt x="1006" y="810"/>
                  </a:lnTo>
                  <a:lnTo>
                    <a:pt x="1009" y="810"/>
                  </a:lnTo>
                  <a:lnTo>
                    <a:pt x="1009" y="810"/>
                  </a:lnTo>
                  <a:lnTo>
                    <a:pt x="1011" y="810"/>
                  </a:lnTo>
                  <a:lnTo>
                    <a:pt x="1011" y="810"/>
                  </a:lnTo>
                  <a:lnTo>
                    <a:pt x="1013" y="807"/>
                  </a:lnTo>
                  <a:lnTo>
                    <a:pt x="1013" y="807"/>
                  </a:lnTo>
                  <a:lnTo>
                    <a:pt x="1013" y="805"/>
                  </a:lnTo>
                  <a:lnTo>
                    <a:pt x="1013" y="805"/>
                  </a:lnTo>
                  <a:lnTo>
                    <a:pt x="1013" y="805"/>
                  </a:lnTo>
                  <a:lnTo>
                    <a:pt x="1013" y="802"/>
                  </a:lnTo>
                  <a:lnTo>
                    <a:pt x="1016" y="802"/>
                  </a:lnTo>
                  <a:lnTo>
                    <a:pt x="1016" y="800"/>
                  </a:lnTo>
                  <a:lnTo>
                    <a:pt x="1016" y="802"/>
                  </a:lnTo>
                  <a:lnTo>
                    <a:pt x="1016" y="802"/>
                  </a:lnTo>
                  <a:lnTo>
                    <a:pt x="1016" y="802"/>
                  </a:lnTo>
                  <a:lnTo>
                    <a:pt x="1016" y="807"/>
                  </a:lnTo>
                  <a:lnTo>
                    <a:pt x="1018" y="807"/>
                  </a:lnTo>
                  <a:lnTo>
                    <a:pt x="1023" y="807"/>
                  </a:lnTo>
                  <a:lnTo>
                    <a:pt x="1023" y="807"/>
                  </a:lnTo>
                  <a:lnTo>
                    <a:pt x="1023" y="807"/>
                  </a:lnTo>
                  <a:lnTo>
                    <a:pt x="1023" y="805"/>
                  </a:lnTo>
                  <a:lnTo>
                    <a:pt x="1025" y="805"/>
                  </a:lnTo>
                  <a:lnTo>
                    <a:pt x="1025" y="805"/>
                  </a:lnTo>
                  <a:lnTo>
                    <a:pt x="1023" y="805"/>
                  </a:lnTo>
                  <a:lnTo>
                    <a:pt x="1023" y="802"/>
                  </a:lnTo>
                  <a:lnTo>
                    <a:pt x="1023" y="802"/>
                  </a:lnTo>
                  <a:lnTo>
                    <a:pt x="1025" y="802"/>
                  </a:lnTo>
                  <a:lnTo>
                    <a:pt x="1025" y="802"/>
                  </a:lnTo>
                  <a:lnTo>
                    <a:pt x="1025" y="802"/>
                  </a:lnTo>
                  <a:lnTo>
                    <a:pt x="1025" y="805"/>
                  </a:lnTo>
                  <a:lnTo>
                    <a:pt x="1027" y="807"/>
                  </a:lnTo>
                  <a:lnTo>
                    <a:pt x="1027" y="807"/>
                  </a:lnTo>
                  <a:lnTo>
                    <a:pt x="1035" y="805"/>
                  </a:lnTo>
                  <a:lnTo>
                    <a:pt x="1035" y="805"/>
                  </a:lnTo>
                  <a:lnTo>
                    <a:pt x="1035" y="802"/>
                  </a:lnTo>
                  <a:lnTo>
                    <a:pt x="1030" y="800"/>
                  </a:lnTo>
                  <a:lnTo>
                    <a:pt x="1030" y="800"/>
                  </a:lnTo>
                  <a:lnTo>
                    <a:pt x="1027" y="798"/>
                  </a:lnTo>
                  <a:lnTo>
                    <a:pt x="1027" y="795"/>
                  </a:lnTo>
                  <a:lnTo>
                    <a:pt x="1027" y="795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30" y="795"/>
                  </a:lnTo>
                  <a:lnTo>
                    <a:pt x="1030" y="795"/>
                  </a:lnTo>
                  <a:lnTo>
                    <a:pt x="1030" y="795"/>
                  </a:lnTo>
                  <a:lnTo>
                    <a:pt x="1030" y="798"/>
                  </a:lnTo>
                  <a:lnTo>
                    <a:pt x="1032" y="798"/>
                  </a:lnTo>
                  <a:lnTo>
                    <a:pt x="1039" y="802"/>
                  </a:lnTo>
                  <a:lnTo>
                    <a:pt x="1039" y="802"/>
                  </a:lnTo>
                  <a:lnTo>
                    <a:pt x="1042" y="800"/>
                  </a:lnTo>
                  <a:lnTo>
                    <a:pt x="1042" y="800"/>
                  </a:lnTo>
                  <a:lnTo>
                    <a:pt x="1042" y="798"/>
                  </a:lnTo>
                  <a:lnTo>
                    <a:pt x="1042" y="795"/>
                  </a:lnTo>
                  <a:lnTo>
                    <a:pt x="1042" y="793"/>
                  </a:lnTo>
                  <a:lnTo>
                    <a:pt x="1042" y="791"/>
                  </a:lnTo>
                  <a:lnTo>
                    <a:pt x="1042" y="791"/>
                  </a:lnTo>
                  <a:lnTo>
                    <a:pt x="1042" y="791"/>
                  </a:lnTo>
                  <a:lnTo>
                    <a:pt x="1042" y="788"/>
                  </a:lnTo>
                  <a:lnTo>
                    <a:pt x="1042" y="791"/>
                  </a:lnTo>
                  <a:lnTo>
                    <a:pt x="1044" y="791"/>
                  </a:lnTo>
                  <a:lnTo>
                    <a:pt x="1044" y="791"/>
                  </a:lnTo>
                  <a:lnTo>
                    <a:pt x="1042" y="791"/>
                  </a:lnTo>
                  <a:lnTo>
                    <a:pt x="1044" y="793"/>
                  </a:lnTo>
                  <a:lnTo>
                    <a:pt x="1044" y="793"/>
                  </a:lnTo>
                  <a:lnTo>
                    <a:pt x="1046" y="795"/>
                  </a:lnTo>
                  <a:lnTo>
                    <a:pt x="1046" y="795"/>
                  </a:lnTo>
                  <a:lnTo>
                    <a:pt x="1046" y="800"/>
                  </a:lnTo>
                  <a:lnTo>
                    <a:pt x="1058" y="798"/>
                  </a:lnTo>
                  <a:lnTo>
                    <a:pt x="1061" y="795"/>
                  </a:lnTo>
                  <a:lnTo>
                    <a:pt x="1061" y="795"/>
                  </a:lnTo>
                  <a:lnTo>
                    <a:pt x="1061" y="793"/>
                  </a:lnTo>
                  <a:lnTo>
                    <a:pt x="1061" y="793"/>
                  </a:lnTo>
                  <a:lnTo>
                    <a:pt x="1061" y="791"/>
                  </a:lnTo>
                  <a:lnTo>
                    <a:pt x="1058" y="788"/>
                  </a:lnTo>
                  <a:lnTo>
                    <a:pt x="1058" y="786"/>
                  </a:lnTo>
                  <a:lnTo>
                    <a:pt x="1058" y="786"/>
                  </a:lnTo>
                  <a:lnTo>
                    <a:pt x="1058" y="783"/>
                  </a:lnTo>
                  <a:lnTo>
                    <a:pt x="1056" y="783"/>
                  </a:lnTo>
                  <a:lnTo>
                    <a:pt x="1056" y="783"/>
                  </a:lnTo>
                  <a:lnTo>
                    <a:pt x="1056" y="783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8" y="781"/>
                  </a:lnTo>
                  <a:lnTo>
                    <a:pt x="1058" y="781"/>
                  </a:lnTo>
                  <a:lnTo>
                    <a:pt x="1058" y="783"/>
                  </a:lnTo>
                  <a:lnTo>
                    <a:pt x="1061" y="788"/>
                  </a:lnTo>
                  <a:lnTo>
                    <a:pt x="1061" y="788"/>
                  </a:lnTo>
                  <a:lnTo>
                    <a:pt x="1063" y="791"/>
                  </a:lnTo>
                  <a:lnTo>
                    <a:pt x="1063" y="791"/>
                  </a:lnTo>
                  <a:lnTo>
                    <a:pt x="1063" y="793"/>
                  </a:lnTo>
                  <a:lnTo>
                    <a:pt x="1063" y="793"/>
                  </a:lnTo>
                  <a:lnTo>
                    <a:pt x="1063" y="795"/>
                  </a:lnTo>
                  <a:lnTo>
                    <a:pt x="1065" y="795"/>
                  </a:lnTo>
                  <a:lnTo>
                    <a:pt x="1065" y="795"/>
                  </a:lnTo>
                  <a:lnTo>
                    <a:pt x="1070" y="795"/>
                  </a:lnTo>
                  <a:lnTo>
                    <a:pt x="1070" y="795"/>
                  </a:lnTo>
                  <a:lnTo>
                    <a:pt x="1072" y="793"/>
                  </a:lnTo>
                  <a:lnTo>
                    <a:pt x="1072" y="791"/>
                  </a:lnTo>
                  <a:lnTo>
                    <a:pt x="1072" y="791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6"/>
                  </a:lnTo>
                  <a:lnTo>
                    <a:pt x="1070" y="786"/>
                  </a:lnTo>
                  <a:lnTo>
                    <a:pt x="1070" y="786"/>
                  </a:lnTo>
                  <a:lnTo>
                    <a:pt x="1070" y="783"/>
                  </a:lnTo>
                  <a:lnTo>
                    <a:pt x="1070" y="783"/>
                  </a:lnTo>
                  <a:lnTo>
                    <a:pt x="1068" y="781"/>
                  </a:lnTo>
                  <a:lnTo>
                    <a:pt x="1068" y="781"/>
                  </a:lnTo>
                  <a:lnTo>
                    <a:pt x="1070" y="779"/>
                  </a:lnTo>
                  <a:lnTo>
                    <a:pt x="1070" y="779"/>
                  </a:lnTo>
                  <a:lnTo>
                    <a:pt x="1068" y="776"/>
                  </a:lnTo>
                  <a:lnTo>
                    <a:pt x="1070" y="776"/>
                  </a:lnTo>
                  <a:lnTo>
                    <a:pt x="1070" y="779"/>
                  </a:lnTo>
                  <a:lnTo>
                    <a:pt x="1070" y="779"/>
                  </a:lnTo>
                  <a:lnTo>
                    <a:pt x="1070" y="781"/>
                  </a:lnTo>
                  <a:lnTo>
                    <a:pt x="1070" y="783"/>
                  </a:lnTo>
                  <a:lnTo>
                    <a:pt x="1072" y="783"/>
                  </a:lnTo>
                  <a:lnTo>
                    <a:pt x="1072" y="786"/>
                  </a:lnTo>
                  <a:lnTo>
                    <a:pt x="1072" y="786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5" y="791"/>
                  </a:lnTo>
                  <a:lnTo>
                    <a:pt x="1075" y="791"/>
                  </a:lnTo>
                  <a:lnTo>
                    <a:pt x="1075" y="793"/>
                  </a:lnTo>
                  <a:lnTo>
                    <a:pt x="1075" y="793"/>
                  </a:lnTo>
                  <a:lnTo>
                    <a:pt x="1077" y="793"/>
                  </a:lnTo>
                  <a:lnTo>
                    <a:pt x="1080" y="791"/>
                  </a:lnTo>
                  <a:lnTo>
                    <a:pt x="1080" y="791"/>
                  </a:lnTo>
                  <a:lnTo>
                    <a:pt x="1080" y="791"/>
                  </a:lnTo>
                  <a:lnTo>
                    <a:pt x="1082" y="791"/>
                  </a:lnTo>
                  <a:lnTo>
                    <a:pt x="1082" y="791"/>
                  </a:lnTo>
                  <a:lnTo>
                    <a:pt x="1082" y="791"/>
                  </a:lnTo>
                  <a:lnTo>
                    <a:pt x="1084" y="791"/>
                  </a:lnTo>
                  <a:lnTo>
                    <a:pt x="1091" y="788"/>
                  </a:lnTo>
                  <a:lnTo>
                    <a:pt x="1094" y="788"/>
                  </a:lnTo>
                  <a:lnTo>
                    <a:pt x="1096" y="786"/>
                  </a:lnTo>
                  <a:lnTo>
                    <a:pt x="1103" y="781"/>
                  </a:lnTo>
                  <a:lnTo>
                    <a:pt x="1106" y="783"/>
                  </a:lnTo>
                  <a:lnTo>
                    <a:pt x="1106" y="783"/>
                  </a:lnTo>
                  <a:lnTo>
                    <a:pt x="1106" y="781"/>
                  </a:lnTo>
                  <a:lnTo>
                    <a:pt x="1106" y="781"/>
                  </a:lnTo>
                  <a:lnTo>
                    <a:pt x="1108" y="779"/>
                  </a:lnTo>
                  <a:lnTo>
                    <a:pt x="1108" y="779"/>
                  </a:lnTo>
                  <a:lnTo>
                    <a:pt x="1108" y="776"/>
                  </a:lnTo>
                  <a:lnTo>
                    <a:pt x="1108" y="776"/>
                  </a:lnTo>
                  <a:lnTo>
                    <a:pt x="1108" y="774"/>
                  </a:lnTo>
                  <a:lnTo>
                    <a:pt x="1108" y="772"/>
                  </a:lnTo>
                  <a:lnTo>
                    <a:pt x="1108" y="772"/>
                  </a:lnTo>
                  <a:lnTo>
                    <a:pt x="1108" y="772"/>
                  </a:lnTo>
                  <a:lnTo>
                    <a:pt x="1108" y="769"/>
                  </a:lnTo>
                  <a:lnTo>
                    <a:pt x="1108" y="769"/>
                  </a:lnTo>
                  <a:lnTo>
                    <a:pt x="1108" y="767"/>
                  </a:lnTo>
                  <a:lnTo>
                    <a:pt x="1108" y="765"/>
                  </a:lnTo>
                  <a:lnTo>
                    <a:pt x="1108" y="762"/>
                  </a:lnTo>
                  <a:lnTo>
                    <a:pt x="1106" y="760"/>
                  </a:lnTo>
                  <a:lnTo>
                    <a:pt x="1106" y="760"/>
                  </a:lnTo>
                  <a:lnTo>
                    <a:pt x="1103" y="760"/>
                  </a:lnTo>
                  <a:lnTo>
                    <a:pt x="1103" y="760"/>
                  </a:lnTo>
                  <a:lnTo>
                    <a:pt x="1101" y="757"/>
                  </a:lnTo>
                  <a:lnTo>
                    <a:pt x="1101" y="757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101" y="750"/>
                  </a:lnTo>
                  <a:lnTo>
                    <a:pt x="1101" y="753"/>
                  </a:lnTo>
                  <a:lnTo>
                    <a:pt x="1103" y="755"/>
                  </a:lnTo>
                  <a:lnTo>
                    <a:pt x="1108" y="757"/>
                  </a:lnTo>
                  <a:lnTo>
                    <a:pt x="1110" y="755"/>
                  </a:lnTo>
                  <a:lnTo>
                    <a:pt x="1110" y="755"/>
                  </a:lnTo>
                  <a:lnTo>
                    <a:pt x="1113" y="757"/>
                  </a:lnTo>
                  <a:lnTo>
                    <a:pt x="1113" y="757"/>
                  </a:lnTo>
                  <a:lnTo>
                    <a:pt x="1113" y="760"/>
                  </a:lnTo>
                  <a:lnTo>
                    <a:pt x="1113" y="760"/>
                  </a:lnTo>
                  <a:lnTo>
                    <a:pt x="1113" y="760"/>
                  </a:lnTo>
                  <a:lnTo>
                    <a:pt x="1113" y="762"/>
                  </a:lnTo>
                  <a:lnTo>
                    <a:pt x="1113" y="762"/>
                  </a:lnTo>
                  <a:lnTo>
                    <a:pt x="1113" y="765"/>
                  </a:lnTo>
                  <a:lnTo>
                    <a:pt x="1113" y="765"/>
                  </a:lnTo>
                  <a:lnTo>
                    <a:pt x="1113" y="767"/>
                  </a:lnTo>
                  <a:lnTo>
                    <a:pt x="1115" y="769"/>
                  </a:lnTo>
                  <a:lnTo>
                    <a:pt x="1115" y="772"/>
                  </a:lnTo>
                  <a:lnTo>
                    <a:pt x="1122" y="776"/>
                  </a:lnTo>
                  <a:lnTo>
                    <a:pt x="1122" y="779"/>
                  </a:lnTo>
                  <a:lnTo>
                    <a:pt x="1127" y="779"/>
                  </a:lnTo>
                  <a:lnTo>
                    <a:pt x="1129" y="779"/>
                  </a:lnTo>
                  <a:lnTo>
                    <a:pt x="1129" y="779"/>
                  </a:lnTo>
                  <a:lnTo>
                    <a:pt x="1129" y="779"/>
                  </a:lnTo>
                  <a:lnTo>
                    <a:pt x="1132" y="779"/>
                  </a:lnTo>
                  <a:lnTo>
                    <a:pt x="1132" y="779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2" y="774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6" y="776"/>
                  </a:lnTo>
                  <a:lnTo>
                    <a:pt x="1136" y="776"/>
                  </a:lnTo>
                  <a:lnTo>
                    <a:pt x="1136" y="776"/>
                  </a:lnTo>
                  <a:lnTo>
                    <a:pt x="1134" y="779"/>
                  </a:lnTo>
                  <a:lnTo>
                    <a:pt x="1134" y="779"/>
                  </a:lnTo>
                  <a:lnTo>
                    <a:pt x="1141" y="776"/>
                  </a:lnTo>
                  <a:lnTo>
                    <a:pt x="1141" y="779"/>
                  </a:lnTo>
                  <a:lnTo>
                    <a:pt x="1146" y="779"/>
                  </a:lnTo>
                  <a:lnTo>
                    <a:pt x="1148" y="779"/>
                  </a:lnTo>
                  <a:lnTo>
                    <a:pt x="1151" y="779"/>
                  </a:lnTo>
                  <a:lnTo>
                    <a:pt x="1151" y="779"/>
                  </a:lnTo>
                  <a:lnTo>
                    <a:pt x="1153" y="779"/>
                  </a:lnTo>
                  <a:lnTo>
                    <a:pt x="1153" y="779"/>
                  </a:lnTo>
                  <a:lnTo>
                    <a:pt x="1155" y="774"/>
                  </a:lnTo>
                  <a:lnTo>
                    <a:pt x="1155" y="774"/>
                  </a:lnTo>
                  <a:lnTo>
                    <a:pt x="1158" y="772"/>
                  </a:lnTo>
                  <a:lnTo>
                    <a:pt x="1158" y="772"/>
                  </a:lnTo>
                  <a:lnTo>
                    <a:pt x="1160" y="767"/>
                  </a:lnTo>
                  <a:lnTo>
                    <a:pt x="1165" y="765"/>
                  </a:lnTo>
                  <a:lnTo>
                    <a:pt x="1179" y="762"/>
                  </a:lnTo>
                  <a:lnTo>
                    <a:pt x="1179" y="762"/>
                  </a:lnTo>
                  <a:lnTo>
                    <a:pt x="1179" y="760"/>
                  </a:lnTo>
                  <a:lnTo>
                    <a:pt x="1181" y="760"/>
                  </a:lnTo>
                  <a:lnTo>
                    <a:pt x="1181" y="760"/>
                  </a:lnTo>
                  <a:lnTo>
                    <a:pt x="1184" y="760"/>
                  </a:lnTo>
                  <a:lnTo>
                    <a:pt x="1186" y="757"/>
                  </a:lnTo>
                  <a:lnTo>
                    <a:pt x="1184" y="757"/>
                  </a:lnTo>
                  <a:lnTo>
                    <a:pt x="1186" y="755"/>
                  </a:lnTo>
                  <a:lnTo>
                    <a:pt x="1186" y="755"/>
                  </a:lnTo>
                  <a:lnTo>
                    <a:pt x="1186" y="753"/>
                  </a:lnTo>
                  <a:lnTo>
                    <a:pt x="1184" y="753"/>
                  </a:lnTo>
                  <a:lnTo>
                    <a:pt x="1184" y="753"/>
                  </a:lnTo>
                  <a:lnTo>
                    <a:pt x="1184" y="750"/>
                  </a:lnTo>
                  <a:lnTo>
                    <a:pt x="1184" y="750"/>
                  </a:lnTo>
                  <a:lnTo>
                    <a:pt x="1184" y="750"/>
                  </a:lnTo>
                  <a:lnTo>
                    <a:pt x="1184" y="748"/>
                  </a:lnTo>
                  <a:lnTo>
                    <a:pt x="1184" y="748"/>
                  </a:lnTo>
                  <a:lnTo>
                    <a:pt x="1184" y="748"/>
                  </a:lnTo>
                  <a:lnTo>
                    <a:pt x="1184" y="746"/>
                  </a:lnTo>
                  <a:lnTo>
                    <a:pt x="1184" y="746"/>
                  </a:lnTo>
                  <a:lnTo>
                    <a:pt x="1179" y="743"/>
                  </a:lnTo>
                  <a:lnTo>
                    <a:pt x="1179" y="743"/>
                  </a:lnTo>
                  <a:lnTo>
                    <a:pt x="1181" y="741"/>
                  </a:lnTo>
                  <a:lnTo>
                    <a:pt x="1181" y="741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6"/>
                  </a:lnTo>
                  <a:lnTo>
                    <a:pt x="1174" y="736"/>
                  </a:lnTo>
                  <a:lnTo>
                    <a:pt x="1172" y="734"/>
                  </a:lnTo>
                  <a:lnTo>
                    <a:pt x="1172" y="734"/>
                  </a:lnTo>
                  <a:lnTo>
                    <a:pt x="1172" y="731"/>
                  </a:lnTo>
                  <a:lnTo>
                    <a:pt x="1172" y="729"/>
                  </a:lnTo>
                  <a:lnTo>
                    <a:pt x="1174" y="729"/>
                  </a:lnTo>
                  <a:lnTo>
                    <a:pt x="1174" y="731"/>
                  </a:lnTo>
                  <a:lnTo>
                    <a:pt x="1174" y="731"/>
                  </a:lnTo>
                  <a:lnTo>
                    <a:pt x="1174" y="731"/>
                  </a:lnTo>
                  <a:lnTo>
                    <a:pt x="1177" y="734"/>
                  </a:lnTo>
                  <a:lnTo>
                    <a:pt x="1177" y="734"/>
                  </a:lnTo>
                  <a:lnTo>
                    <a:pt x="1177" y="731"/>
                  </a:lnTo>
                  <a:lnTo>
                    <a:pt x="1177" y="731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9" y="731"/>
                  </a:lnTo>
                  <a:lnTo>
                    <a:pt x="1179" y="731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86" y="736"/>
                  </a:lnTo>
                  <a:lnTo>
                    <a:pt x="1186" y="736"/>
                  </a:lnTo>
                  <a:lnTo>
                    <a:pt x="1186" y="736"/>
                  </a:lnTo>
                  <a:lnTo>
                    <a:pt x="1188" y="734"/>
                  </a:lnTo>
                  <a:lnTo>
                    <a:pt x="1195" y="729"/>
                  </a:lnTo>
                  <a:lnTo>
                    <a:pt x="1195" y="727"/>
                  </a:lnTo>
                  <a:lnTo>
                    <a:pt x="1195" y="724"/>
                  </a:lnTo>
                  <a:lnTo>
                    <a:pt x="1193" y="724"/>
                  </a:lnTo>
                  <a:lnTo>
                    <a:pt x="1191" y="722"/>
                  </a:lnTo>
                  <a:lnTo>
                    <a:pt x="1191" y="722"/>
                  </a:lnTo>
                  <a:lnTo>
                    <a:pt x="1188" y="720"/>
                  </a:lnTo>
                  <a:lnTo>
                    <a:pt x="1188" y="720"/>
                  </a:lnTo>
                  <a:lnTo>
                    <a:pt x="1188" y="720"/>
                  </a:lnTo>
                  <a:lnTo>
                    <a:pt x="1191" y="720"/>
                  </a:lnTo>
                  <a:lnTo>
                    <a:pt x="1186" y="717"/>
                  </a:lnTo>
                  <a:lnTo>
                    <a:pt x="1186" y="717"/>
                  </a:lnTo>
                  <a:lnTo>
                    <a:pt x="1184" y="717"/>
                  </a:lnTo>
                  <a:lnTo>
                    <a:pt x="1181" y="717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7"/>
                  </a:lnTo>
                  <a:lnTo>
                    <a:pt x="1177" y="724"/>
                  </a:lnTo>
                  <a:lnTo>
                    <a:pt x="1177" y="724"/>
                  </a:lnTo>
                  <a:lnTo>
                    <a:pt x="1177" y="724"/>
                  </a:lnTo>
                  <a:lnTo>
                    <a:pt x="1174" y="727"/>
                  </a:lnTo>
                  <a:lnTo>
                    <a:pt x="1174" y="727"/>
                  </a:lnTo>
                  <a:lnTo>
                    <a:pt x="1174" y="727"/>
                  </a:lnTo>
                  <a:lnTo>
                    <a:pt x="1172" y="727"/>
                  </a:lnTo>
                  <a:lnTo>
                    <a:pt x="1174" y="727"/>
                  </a:lnTo>
                  <a:lnTo>
                    <a:pt x="1174" y="724"/>
                  </a:lnTo>
                  <a:lnTo>
                    <a:pt x="1174" y="724"/>
                  </a:lnTo>
                  <a:lnTo>
                    <a:pt x="1172" y="724"/>
                  </a:lnTo>
                  <a:lnTo>
                    <a:pt x="1172" y="724"/>
                  </a:lnTo>
                  <a:lnTo>
                    <a:pt x="1169" y="722"/>
                  </a:lnTo>
                  <a:lnTo>
                    <a:pt x="1167" y="722"/>
                  </a:lnTo>
                  <a:lnTo>
                    <a:pt x="1169" y="722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0"/>
                  </a:lnTo>
                  <a:lnTo>
                    <a:pt x="1177" y="710"/>
                  </a:lnTo>
                  <a:lnTo>
                    <a:pt x="1177" y="710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9" y="705"/>
                  </a:lnTo>
                  <a:lnTo>
                    <a:pt x="1181" y="705"/>
                  </a:lnTo>
                  <a:lnTo>
                    <a:pt x="1181" y="703"/>
                  </a:lnTo>
                  <a:lnTo>
                    <a:pt x="1181" y="701"/>
                  </a:lnTo>
                  <a:lnTo>
                    <a:pt x="1181" y="698"/>
                  </a:lnTo>
                  <a:lnTo>
                    <a:pt x="1181" y="696"/>
                  </a:lnTo>
                  <a:lnTo>
                    <a:pt x="1184" y="696"/>
                  </a:lnTo>
                  <a:lnTo>
                    <a:pt x="1181" y="696"/>
                  </a:lnTo>
                  <a:lnTo>
                    <a:pt x="1181" y="694"/>
                  </a:lnTo>
                  <a:lnTo>
                    <a:pt x="1179" y="696"/>
                  </a:lnTo>
                  <a:lnTo>
                    <a:pt x="1179" y="694"/>
                  </a:lnTo>
                  <a:lnTo>
                    <a:pt x="1179" y="694"/>
                  </a:lnTo>
                  <a:lnTo>
                    <a:pt x="1179" y="691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6"/>
                  </a:lnTo>
                  <a:lnTo>
                    <a:pt x="1179" y="686"/>
                  </a:lnTo>
                  <a:lnTo>
                    <a:pt x="1177" y="686"/>
                  </a:lnTo>
                  <a:lnTo>
                    <a:pt x="1177" y="686"/>
                  </a:lnTo>
                  <a:lnTo>
                    <a:pt x="1174" y="686"/>
                  </a:lnTo>
                  <a:close/>
                  <a:moveTo>
                    <a:pt x="1184" y="696"/>
                  </a:move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close/>
                  <a:moveTo>
                    <a:pt x="1524" y="973"/>
                  </a:moveTo>
                  <a:lnTo>
                    <a:pt x="1522" y="973"/>
                  </a:lnTo>
                  <a:lnTo>
                    <a:pt x="1522" y="973"/>
                  </a:lnTo>
                  <a:lnTo>
                    <a:pt x="1522" y="973"/>
                  </a:lnTo>
                  <a:lnTo>
                    <a:pt x="1522" y="970"/>
                  </a:lnTo>
                  <a:lnTo>
                    <a:pt x="1522" y="970"/>
                  </a:lnTo>
                  <a:lnTo>
                    <a:pt x="1517" y="975"/>
                  </a:lnTo>
                  <a:lnTo>
                    <a:pt x="1517" y="975"/>
                  </a:lnTo>
                  <a:lnTo>
                    <a:pt x="1517" y="975"/>
                  </a:lnTo>
                  <a:lnTo>
                    <a:pt x="1520" y="978"/>
                  </a:lnTo>
                  <a:lnTo>
                    <a:pt x="1520" y="978"/>
                  </a:lnTo>
                  <a:lnTo>
                    <a:pt x="1520" y="978"/>
                  </a:lnTo>
                  <a:lnTo>
                    <a:pt x="1520" y="980"/>
                  </a:lnTo>
                  <a:lnTo>
                    <a:pt x="1522" y="982"/>
                  </a:lnTo>
                  <a:lnTo>
                    <a:pt x="1522" y="985"/>
                  </a:lnTo>
                  <a:lnTo>
                    <a:pt x="1522" y="985"/>
                  </a:lnTo>
                  <a:lnTo>
                    <a:pt x="1522" y="987"/>
                  </a:lnTo>
                  <a:lnTo>
                    <a:pt x="1520" y="987"/>
                  </a:lnTo>
                  <a:lnTo>
                    <a:pt x="1520" y="987"/>
                  </a:lnTo>
                  <a:lnTo>
                    <a:pt x="1520" y="987"/>
                  </a:lnTo>
                  <a:lnTo>
                    <a:pt x="1520" y="985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20" y="989"/>
                  </a:lnTo>
                  <a:lnTo>
                    <a:pt x="1520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4" y="992"/>
                  </a:lnTo>
                  <a:lnTo>
                    <a:pt x="1524" y="994"/>
                  </a:lnTo>
                  <a:lnTo>
                    <a:pt x="1524" y="994"/>
                  </a:lnTo>
                  <a:lnTo>
                    <a:pt x="1524" y="994"/>
                  </a:lnTo>
                  <a:lnTo>
                    <a:pt x="1524" y="997"/>
                  </a:lnTo>
                  <a:lnTo>
                    <a:pt x="1527" y="994"/>
                  </a:lnTo>
                  <a:lnTo>
                    <a:pt x="1529" y="994"/>
                  </a:lnTo>
                  <a:lnTo>
                    <a:pt x="1529" y="994"/>
                  </a:lnTo>
                  <a:lnTo>
                    <a:pt x="1529" y="992"/>
                  </a:lnTo>
                  <a:lnTo>
                    <a:pt x="1529" y="992"/>
                  </a:lnTo>
                  <a:lnTo>
                    <a:pt x="1529" y="989"/>
                  </a:lnTo>
                  <a:lnTo>
                    <a:pt x="1534" y="982"/>
                  </a:lnTo>
                  <a:lnTo>
                    <a:pt x="1539" y="980"/>
                  </a:lnTo>
                  <a:lnTo>
                    <a:pt x="1541" y="980"/>
                  </a:lnTo>
                  <a:lnTo>
                    <a:pt x="1541" y="978"/>
                  </a:lnTo>
                  <a:lnTo>
                    <a:pt x="1539" y="975"/>
                  </a:lnTo>
                  <a:lnTo>
                    <a:pt x="1539" y="975"/>
                  </a:lnTo>
                  <a:lnTo>
                    <a:pt x="1539" y="973"/>
                  </a:lnTo>
                  <a:lnTo>
                    <a:pt x="1539" y="970"/>
                  </a:lnTo>
                  <a:lnTo>
                    <a:pt x="1536" y="970"/>
                  </a:lnTo>
                  <a:lnTo>
                    <a:pt x="1534" y="973"/>
                  </a:lnTo>
                  <a:lnTo>
                    <a:pt x="1524" y="973"/>
                  </a:lnTo>
                  <a:close/>
                  <a:moveTo>
                    <a:pt x="975" y="1224"/>
                  </a:moveTo>
                  <a:lnTo>
                    <a:pt x="975" y="1224"/>
                  </a:lnTo>
                  <a:lnTo>
                    <a:pt x="975" y="1221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6"/>
                  </a:lnTo>
                  <a:lnTo>
                    <a:pt x="973" y="1226"/>
                  </a:lnTo>
                  <a:lnTo>
                    <a:pt x="973" y="1229"/>
                  </a:lnTo>
                  <a:lnTo>
                    <a:pt x="971" y="1226"/>
                  </a:lnTo>
                  <a:lnTo>
                    <a:pt x="971" y="1229"/>
                  </a:lnTo>
                  <a:lnTo>
                    <a:pt x="968" y="1229"/>
                  </a:lnTo>
                  <a:lnTo>
                    <a:pt x="966" y="1231"/>
                  </a:lnTo>
                  <a:lnTo>
                    <a:pt x="966" y="1231"/>
                  </a:lnTo>
                  <a:lnTo>
                    <a:pt x="968" y="1233"/>
                  </a:lnTo>
                  <a:lnTo>
                    <a:pt x="968" y="1233"/>
                  </a:lnTo>
                  <a:lnTo>
                    <a:pt x="968" y="1236"/>
                  </a:lnTo>
                  <a:lnTo>
                    <a:pt x="971" y="1236"/>
                  </a:lnTo>
                  <a:lnTo>
                    <a:pt x="971" y="1236"/>
                  </a:lnTo>
                  <a:lnTo>
                    <a:pt x="973" y="1236"/>
                  </a:lnTo>
                  <a:lnTo>
                    <a:pt x="973" y="1236"/>
                  </a:lnTo>
                  <a:lnTo>
                    <a:pt x="973" y="1236"/>
                  </a:lnTo>
                  <a:lnTo>
                    <a:pt x="975" y="1233"/>
                  </a:lnTo>
                  <a:lnTo>
                    <a:pt x="975" y="1233"/>
                  </a:lnTo>
                  <a:lnTo>
                    <a:pt x="975" y="1231"/>
                  </a:lnTo>
                  <a:lnTo>
                    <a:pt x="973" y="1231"/>
                  </a:lnTo>
                  <a:lnTo>
                    <a:pt x="973" y="1229"/>
                  </a:lnTo>
                  <a:lnTo>
                    <a:pt x="973" y="1229"/>
                  </a:lnTo>
                  <a:lnTo>
                    <a:pt x="973" y="1226"/>
                  </a:lnTo>
                  <a:lnTo>
                    <a:pt x="975" y="1226"/>
                  </a:lnTo>
                  <a:lnTo>
                    <a:pt x="973" y="1224"/>
                  </a:lnTo>
                  <a:lnTo>
                    <a:pt x="975" y="1224"/>
                  </a:lnTo>
                  <a:lnTo>
                    <a:pt x="975" y="1224"/>
                  </a:lnTo>
                  <a:close/>
                  <a:moveTo>
                    <a:pt x="1463" y="952"/>
                  </a:moveTo>
                  <a:lnTo>
                    <a:pt x="1463" y="954"/>
                  </a:lnTo>
                  <a:lnTo>
                    <a:pt x="1463" y="954"/>
                  </a:lnTo>
                  <a:lnTo>
                    <a:pt x="1465" y="954"/>
                  </a:lnTo>
                  <a:lnTo>
                    <a:pt x="1468" y="956"/>
                  </a:lnTo>
                  <a:lnTo>
                    <a:pt x="1468" y="956"/>
                  </a:lnTo>
                  <a:lnTo>
                    <a:pt x="1468" y="959"/>
                  </a:lnTo>
                  <a:lnTo>
                    <a:pt x="1470" y="959"/>
                  </a:lnTo>
                  <a:lnTo>
                    <a:pt x="1470" y="959"/>
                  </a:lnTo>
                  <a:lnTo>
                    <a:pt x="1472" y="963"/>
                  </a:lnTo>
                  <a:lnTo>
                    <a:pt x="1475" y="963"/>
                  </a:lnTo>
                  <a:lnTo>
                    <a:pt x="1477" y="963"/>
                  </a:lnTo>
                  <a:lnTo>
                    <a:pt x="1479" y="963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79" y="963"/>
                  </a:lnTo>
                  <a:lnTo>
                    <a:pt x="1479" y="963"/>
                  </a:lnTo>
                  <a:lnTo>
                    <a:pt x="1479" y="963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7" y="959"/>
                  </a:lnTo>
                  <a:lnTo>
                    <a:pt x="1477" y="959"/>
                  </a:lnTo>
                  <a:lnTo>
                    <a:pt x="1477" y="956"/>
                  </a:lnTo>
                  <a:lnTo>
                    <a:pt x="1477" y="956"/>
                  </a:lnTo>
                  <a:lnTo>
                    <a:pt x="1477" y="954"/>
                  </a:lnTo>
                  <a:lnTo>
                    <a:pt x="1479" y="954"/>
                  </a:lnTo>
                  <a:lnTo>
                    <a:pt x="1482" y="952"/>
                  </a:lnTo>
                  <a:lnTo>
                    <a:pt x="1479" y="952"/>
                  </a:lnTo>
                  <a:lnTo>
                    <a:pt x="1477" y="952"/>
                  </a:lnTo>
                  <a:lnTo>
                    <a:pt x="1477" y="952"/>
                  </a:lnTo>
                  <a:lnTo>
                    <a:pt x="1477" y="949"/>
                  </a:lnTo>
                  <a:lnTo>
                    <a:pt x="1475" y="949"/>
                  </a:lnTo>
                  <a:lnTo>
                    <a:pt x="1475" y="949"/>
                  </a:lnTo>
                  <a:lnTo>
                    <a:pt x="1475" y="947"/>
                  </a:lnTo>
                  <a:lnTo>
                    <a:pt x="1472" y="947"/>
                  </a:lnTo>
                  <a:lnTo>
                    <a:pt x="1472" y="949"/>
                  </a:lnTo>
                  <a:lnTo>
                    <a:pt x="1472" y="949"/>
                  </a:lnTo>
                  <a:lnTo>
                    <a:pt x="1472" y="952"/>
                  </a:lnTo>
                  <a:lnTo>
                    <a:pt x="1472" y="954"/>
                  </a:lnTo>
                  <a:lnTo>
                    <a:pt x="1472" y="954"/>
                  </a:lnTo>
                  <a:lnTo>
                    <a:pt x="1472" y="956"/>
                  </a:lnTo>
                  <a:lnTo>
                    <a:pt x="1472" y="956"/>
                  </a:lnTo>
                  <a:lnTo>
                    <a:pt x="1472" y="959"/>
                  </a:lnTo>
                  <a:lnTo>
                    <a:pt x="1472" y="959"/>
                  </a:lnTo>
                  <a:lnTo>
                    <a:pt x="1472" y="956"/>
                  </a:lnTo>
                  <a:lnTo>
                    <a:pt x="1470" y="956"/>
                  </a:lnTo>
                  <a:lnTo>
                    <a:pt x="1470" y="954"/>
                  </a:lnTo>
                  <a:lnTo>
                    <a:pt x="1472" y="952"/>
                  </a:lnTo>
                  <a:lnTo>
                    <a:pt x="1470" y="952"/>
                  </a:lnTo>
                  <a:lnTo>
                    <a:pt x="1470" y="952"/>
                  </a:lnTo>
                  <a:lnTo>
                    <a:pt x="1470" y="949"/>
                  </a:lnTo>
                  <a:lnTo>
                    <a:pt x="1470" y="947"/>
                  </a:lnTo>
                  <a:lnTo>
                    <a:pt x="1470" y="947"/>
                  </a:lnTo>
                  <a:lnTo>
                    <a:pt x="1468" y="947"/>
                  </a:lnTo>
                  <a:lnTo>
                    <a:pt x="1465" y="944"/>
                  </a:lnTo>
                  <a:lnTo>
                    <a:pt x="1463" y="952"/>
                  </a:lnTo>
                  <a:lnTo>
                    <a:pt x="1463" y="952"/>
                  </a:lnTo>
                  <a:lnTo>
                    <a:pt x="1463" y="952"/>
                  </a:lnTo>
                  <a:lnTo>
                    <a:pt x="1463" y="952"/>
                  </a:lnTo>
                  <a:close/>
                  <a:moveTo>
                    <a:pt x="701" y="1323"/>
                  </a:moveTo>
                  <a:lnTo>
                    <a:pt x="701" y="1321"/>
                  </a:lnTo>
                  <a:lnTo>
                    <a:pt x="703" y="1321"/>
                  </a:lnTo>
                  <a:lnTo>
                    <a:pt x="703" y="1316"/>
                  </a:lnTo>
                  <a:lnTo>
                    <a:pt x="703" y="1314"/>
                  </a:lnTo>
                  <a:lnTo>
                    <a:pt x="703" y="1314"/>
                  </a:lnTo>
                  <a:lnTo>
                    <a:pt x="703" y="1311"/>
                  </a:lnTo>
                  <a:lnTo>
                    <a:pt x="701" y="1311"/>
                  </a:lnTo>
                  <a:lnTo>
                    <a:pt x="701" y="1309"/>
                  </a:lnTo>
                  <a:lnTo>
                    <a:pt x="701" y="1309"/>
                  </a:lnTo>
                  <a:lnTo>
                    <a:pt x="701" y="1307"/>
                  </a:lnTo>
                  <a:lnTo>
                    <a:pt x="701" y="1307"/>
                  </a:lnTo>
                  <a:lnTo>
                    <a:pt x="699" y="1307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6" y="1304"/>
                  </a:lnTo>
                  <a:lnTo>
                    <a:pt x="696" y="1307"/>
                  </a:lnTo>
                  <a:lnTo>
                    <a:pt x="696" y="1307"/>
                  </a:lnTo>
                  <a:lnTo>
                    <a:pt x="696" y="1307"/>
                  </a:lnTo>
                  <a:lnTo>
                    <a:pt x="694" y="1309"/>
                  </a:lnTo>
                  <a:lnTo>
                    <a:pt x="694" y="1309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94" y="1314"/>
                  </a:lnTo>
                  <a:lnTo>
                    <a:pt x="694" y="1316"/>
                  </a:lnTo>
                  <a:lnTo>
                    <a:pt x="696" y="1318"/>
                  </a:lnTo>
                  <a:lnTo>
                    <a:pt x="696" y="1318"/>
                  </a:lnTo>
                  <a:lnTo>
                    <a:pt x="701" y="1321"/>
                  </a:lnTo>
                  <a:lnTo>
                    <a:pt x="701" y="1323"/>
                  </a:lnTo>
                  <a:close/>
                  <a:moveTo>
                    <a:pt x="1001" y="542"/>
                  </a:moveTo>
                  <a:lnTo>
                    <a:pt x="1004" y="544"/>
                  </a:lnTo>
                  <a:lnTo>
                    <a:pt x="1004" y="542"/>
                  </a:lnTo>
                  <a:lnTo>
                    <a:pt x="1009" y="540"/>
                  </a:lnTo>
                  <a:lnTo>
                    <a:pt x="1009" y="540"/>
                  </a:lnTo>
                  <a:lnTo>
                    <a:pt x="1009" y="537"/>
                  </a:lnTo>
                  <a:lnTo>
                    <a:pt x="1006" y="537"/>
                  </a:lnTo>
                  <a:lnTo>
                    <a:pt x="1006" y="537"/>
                  </a:lnTo>
                  <a:lnTo>
                    <a:pt x="1006" y="537"/>
                  </a:lnTo>
                  <a:lnTo>
                    <a:pt x="1006" y="535"/>
                  </a:lnTo>
                  <a:lnTo>
                    <a:pt x="1004" y="533"/>
                  </a:lnTo>
                  <a:lnTo>
                    <a:pt x="1004" y="533"/>
                  </a:lnTo>
                  <a:lnTo>
                    <a:pt x="997" y="533"/>
                  </a:lnTo>
                  <a:lnTo>
                    <a:pt x="997" y="533"/>
                  </a:lnTo>
                  <a:lnTo>
                    <a:pt x="997" y="535"/>
                  </a:lnTo>
                  <a:lnTo>
                    <a:pt x="994" y="535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9" y="537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2"/>
                  </a:lnTo>
                  <a:lnTo>
                    <a:pt x="1001" y="542"/>
                  </a:lnTo>
                  <a:close/>
                  <a:moveTo>
                    <a:pt x="1155" y="381"/>
                  </a:moveTo>
                  <a:lnTo>
                    <a:pt x="1155" y="381"/>
                  </a:lnTo>
                  <a:lnTo>
                    <a:pt x="1155" y="381"/>
                  </a:lnTo>
                  <a:lnTo>
                    <a:pt x="1155" y="383"/>
                  </a:lnTo>
                  <a:lnTo>
                    <a:pt x="1155" y="383"/>
                  </a:lnTo>
                  <a:lnTo>
                    <a:pt x="1165" y="383"/>
                  </a:lnTo>
                  <a:lnTo>
                    <a:pt x="1165" y="381"/>
                  </a:lnTo>
                  <a:lnTo>
                    <a:pt x="1165" y="381"/>
                  </a:lnTo>
                  <a:lnTo>
                    <a:pt x="1165" y="379"/>
                  </a:lnTo>
                  <a:lnTo>
                    <a:pt x="1162" y="376"/>
                  </a:lnTo>
                  <a:lnTo>
                    <a:pt x="1158" y="379"/>
                  </a:lnTo>
                  <a:lnTo>
                    <a:pt x="1155" y="376"/>
                  </a:lnTo>
                  <a:lnTo>
                    <a:pt x="1155" y="376"/>
                  </a:lnTo>
                  <a:lnTo>
                    <a:pt x="1155" y="379"/>
                  </a:lnTo>
                  <a:lnTo>
                    <a:pt x="1155" y="379"/>
                  </a:lnTo>
                  <a:lnTo>
                    <a:pt x="1155" y="379"/>
                  </a:lnTo>
                  <a:lnTo>
                    <a:pt x="1155" y="381"/>
                  </a:lnTo>
                  <a:lnTo>
                    <a:pt x="1155" y="381"/>
                  </a:lnTo>
                  <a:lnTo>
                    <a:pt x="1155" y="381"/>
                  </a:lnTo>
                  <a:close/>
                  <a:moveTo>
                    <a:pt x="1068" y="620"/>
                  </a:move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close/>
                  <a:moveTo>
                    <a:pt x="1136" y="471"/>
                  </a:moveTo>
                  <a:lnTo>
                    <a:pt x="1136" y="471"/>
                  </a:lnTo>
                  <a:lnTo>
                    <a:pt x="1134" y="471"/>
                  </a:lnTo>
                  <a:lnTo>
                    <a:pt x="1132" y="473"/>
                  </a:lnTo>
                  <a:lnTo>
                    <a:pt x="1132" y="476"/>
                  </a:lnTo>
                  <a:lnTo>
                    <a:pt x="1132" y="476"/>
                  </a:lnTo>
                  <a:lnTo>
                    <a:pt x="1134" y="478"/>
                  </a:lnTo>
                  <a:lnTo>
                    <a:pt x="1134" y="478"/>
                  </a:lnTo>
                  <a:lnTo>
                    <a:pt x="1136" y="476"/>
                  </a:lnTo>
                  <a:lnTo>
                    <a:pt x="1136" y="476"/>
                  </a:lnTo>
                  <a:lnTo>
                    <a:pt x="1139" y="473"/>
                  </a:lnTo>
                  <a:lnTo>
                    <a:pt x="1139" y="473"/>
                  </a:lnTo>
                  <a:lnTo>
                    <a:pt x="1136" y="473"/>
                  </a:lnTo>
                  <a:lnTo>
                    <a:pt x="1136" y="471"/>
                  </a:lnTo>
                  <a:lnTo>
                    <a:pt x="1136" y="471"/>
                  </a:lnTo>
                  <a:lnTo>
                    <a:pt x="1136" y="471"/>
                  </a:lnTo>
                  <a:close/>
                  <a:moveTo>
                    <a:pt x="815" y="206"/>
                  </a:moveTo>
                  <a:lnTo>
                    <a:pt x="815" y="208"/>
                  </a:lnTo>
                  <a:lnTo>
                    <a:pt x="815" y="206"/>
                  </a:lnTo>
                  <a:lnTo>
                    <a:pt x="815" y="208"/>
                  </a:lnTo>
                  <a:lnTo>
                    <a:pt x="815" y="208"/>
                  </a:lnTo>
                  <a:lnTo>
                    <a:pt x="815" y="211"/>
                  </a:lnTo>
                  <a:lnTo>
                    <a:pt x="815" y="208"/>
                  </a:lnTo>
                  <a:lnTo>
                    <a:pt x="817" y="211"/>
                  </a:lnTo>
                  <a:lnTo>
                    <a:pt x="822" y="211"/>
                  </a:lnTo>
                  <a:lnTo>
                    <a:pt x="822" y="211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6" y="213"/>
                  </a:lnTo>
                  <a:lnTo>
                    <a:pt x="826" y="213"/>
                  </a:lnTo>
                  <a:lnTo>
                    <a:pt x="826" y="215"/>
                  </a:lnTo>
                  <a:lnTo>
                    <a:pt x="826" y="215"/>
                  </a:lnTo>
                  <a:lnTo>
                    <a:pt x="826" y="215"/>
                  </a:lnTo>
                  <a:lnTo>
                    <a:pt x="826" y="213"/>
                  </a:lnTo>
                  <a:lnTo>
                    <a:pt x="826" y="213"/>
                  </a:lnTo>
                  <a:lnTo>
                    <a:pt x="829" y="213"/>
                  </a:lnTo>
                  <a:lnTo>
                    <a:pt x="829" y="213"/>
                  </a:lnTo>
                  <a:lnTo>
                    <a:pt x="826" y="211"/>
                  </a:lnTo>
                  <a:lnTo>
                    <a:pt x="826" y="208"/>
                  </a:lnTo>
                  <a:lnTo>
                    <a:pt x="826" y="208"/>
                  </a:lnTo>
                  <a:lnTo>
                    <a:pt x="826" y="208"/>
                  </a:lnTo>
                  <a:lnTo>
                    <a:pt x="829" y="206"/>
                  </a:lnTo>
                  <a:lnTo>
                    <a:pt x="829" y="206"/>
                  </a:lnTo>
                  <a:lnTo>
                    <a:pt x="829" y="206"/>
                  </a:lnTo>
                  <a:lnTo>
                    <a:pt x="829" y="204"/>
                  </a:lnTo>
                  <a:lnTo>
                    <a:pt x="831" y="204"/>
                  </a:lnTo>
                  <a:lnTo>
                    <a:pt x="833" y="204"/>
                  </a:lnTo>
                  <a:lnTo>
                    <a:pt x="833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1"/>
                  </a:lnTo>
                  <a:lnTo>
                    <a:pt x="833" y="201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6" y="201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38" y="206"/>
                  </a:lnTo>
                  <a:lnTo>
                    <a:pt x="843" y="204"/>
                  </a:lnTo>
                  <a:lnTo>
                    <a:pt x="845" y="204"/>
                  </a:lnTo>
                  <a:lnTo>
                    <a:pt x="845" y="206"/>
                  </a:lnTo>
                  <a:lnTo>
                    <a:pt x="843" y="208"/>
                  </a:lnTo>
                  <a:lnTo>
                    <a:pt x="843" y="208"/>
                  </a:lnTo>
                  <a:lnTo>
                    <a:pt x="843" y="211"/>
                  </a:lnTo>
                  <a:lnTo>
                    <a:pt x="843" y="211"/>
                  </a:lnTo>
                  <a:lnTo>
                    <a:pt x="841" y="211"/>
                  </a:lnTo>
                  <a:lnTo>
                    <a:pt x="841" y="211"/>
                  </a:lnTo>
                  <a:lnTo>
                    <a:pt x="831" y="220"/>
                  </a:lnTo>
                  <a:lnTo>
                    <a:pt x="831" y="222"/>
                  </a:lnTo>
                  <a:lnTo>
                    <a:pt x="838" y="225"/>
                  </a:lnTo>
                  <a:lnTo>
                    <a:pt x="836" y="227"/>
                  </a:lnTo>
                  <a:lnTo>
                    <a:pt x="838" y="227"/>
                  </a:lnTo>
                  <a:lnTo>
                    <a:pt x="838" y="227"/>
                  </a:lnTo>
                  <a:lnTo>
                    <a:pt x="841" y="227"/>
                  </a:lnTo>
                  <a:lnTo>
                    <a:pt x="841" y="225"/>
                  </a:lnTo>
                  <a:lnTo>
                    <a:pt x="845" y="220"/>
                  </a:lnTo>
                  <a:lnTo>
                    <a:pt x="850" y="215"/>
                  </a:lnTo>
                  <a:lnTo>
                    <a:pt x="852" y="215"/>
                  </a:lnTo>
                  <a:lnTo>
                    <a:pt x="855" y="211"/>
                  </a:lnTo>
                  <a:lnTo>
                    <a:pt x="859" y="208"/>
                  </a:lnTo>
                  <a:lnTo>
                    <a:pt x="862" y="208"/>
                  </a:lnTo>
                  <a:lnTo>
                    <a:pt x="862" y="206"/>
                  </a:lnTo>
                  <a:lnTo>
                    <a:pt x="864" y="206"/>
                  </a:lnTo>
                  <a:lnTo>
                    <a:pt x="864" y="206"/>
                  </a:lnTo>
                  <a:lnTo>
                    <a:pt x="867" y="206"/>
                  </a:lnTo>
                  <a:lnTo>
                    <a:pt x="867" y="206"/>
                  </a:lnTo>
                  <a:lnTo>
                    <a:pt x="867" y="208"/>
                  </a:lnTo>
                  <a:lnTo>
                    <a:pt x="869" y="206"/>
                  </a:lnTo>
                  <a:lnTo>
                    <a:pt x="878" y="208"/>
                  </a:lnTo>
                  <a:lnTo>
                    <a:pt x="881" y="208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76" y="208"/>
                  </a:lnTo>
                  <a:lnTo>
                    <a:pt x="874" y="211"/>
                  </a:lnTo>
                  <a:lnTo>
                    <a:pt x="874" y="208"/>
                  </a:lnTo>
                  <a:lnTo>
                    <a:pt x="871" y="211"/>
                  </a:lnTo>
                  <a:lnTo>
                    <a:pt x="871" y="211"/>
                  </a:lnTo>
                  <a:lnTo>
                    <a:pt x="869" y="211"/>
                  </a:lnTo>
                  <a:lnTo>
                    <a:pt x="869" y="208"/>
                  </a:lnTo>
                  <a:lnTo>
                    <a:pt x="869" y="208"/>
                  </a:lnTo>
                  <a:lnTo>
                    <a:pt x="869" y="208"/>
                  </a:lnTo>
                  <a:lnTo>
                    <a:pt x="871" y="208"/>
                  </a:lnTo>
                  <a:lnTo>
                    <a:pt x="871" y="208"/>
                  </a:lnTo>
                  <a:lnTo>
                    <a:pt x="864" y="211"/>
                  </a:lnTo>
                  <a:lnTo>
                    <a:pt x="862" y="211"/>
                  </a:lnTo>
                  <a:lnTo>
                    <a:pt x="857" y="213"/>
                  </a:lnTo>
                  <a:lnTo>
                    <a:pt x="857" y="215"/>
                  </a:lnTo>
                  <a:lnTo>
                    <a:pt x="857" y="215"/>
                  </a:lnTo>
                  <a:lnTo>
                    <a:pt x="857" y="215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7" y="218"/>
                  </a:lnTo>
                  <a:lnTo>
                    <a:pt x="855" y="222"/>
                  </a:lnTo>
                  <a:lnTo>
                    <a:pt x="852" y="222"/>
                  </a:lnTo>
                  <a:lnTo>
                    <a:pt x="850" y="227"/>
                  </a:lnTo>
                  <a:lnTo>
                    <a:pt x="845" y="230"/>
                  </a:lnTo>
                  <a:lnTo>
                    <a:pt x="845" y="230"/>
                  </a:lnTo>
                  <a:lnTo>
                    <a:pt x="848" y="232"/>
                  </a:lnTo>
                  <a:lnTo>
                    <a:pt x="852" y="234"/>
                  </a:lnTo>
                  <a:lnTo>
                    <a:pt x="855" y="237"/>
                  </a:lnTo>
                  <a:lnTo>
                    <a:pt x="859" y="234"/>
                  </a:lnTo>
                  <a:lnTo>
                    <a:pt x="862" y="234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0" y="237"/>
                  </a:lnTo>
                  <a:lnTo>
                    <a:pt x="848" y="237"/>
                  </a:lnTo>
                  <a:lnTo>
                    <a:pt x="848" y="239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6"/>
                  </a:lnTo>
                  <a:lnTo>
                    <a:pt x="843" y="246"/>
                  </a:lnTo>
                  <a:lnTo>
                    <a:pt x="845" y="249"/>
                  </a:lnTo>
                  <a:lnTo>
                    <a:pt x="845" y="251"/>
                  </a:lnTo>
                  <a:lnTo>
                    <a:pt x="848" y="253"/>
                  </a:lnTo>
                  <a:lnTo>
                    <a:pt x="848" y="256"/>
                  </a:lnTo>
                  <a:lnTo>
                    <a:pt x="850" y="256"/>
                  </a:lnTo>
                  <a:lnTo>
                    <a:pt x="850" y="256"/>
                  </a:lnTo>
                  <a:lnTo>
                    <a:pt x="852" y="258"/>
                  </a:lnTo>
                  <a:lnTo>
                    <a:pt x="881" y="246"/>
                  </a:lnTo>
                  <a:lnTo>
                    <a:pt x="888" y="246"/>
                  </a:lnTo>
                  <a:lnTo>
                    <a:pt x="893" y="241"/>
                  </a:lnTo>
                  <a:lnTo>
                    <a:pt x="897" y="239"/>
                  </a:lnTo>
                  <a:lnTo>
                    <a:pt x="897" y="239"/>
                  </a:lnTo>
                  <a:lnTo>
                    <a:pt x="902" y="237"/>
                  </a:lnTo>
                  <a:lnTo>
                    <a:pt x="902" y="232"/>
                  </a:lnTo>
                  <a:lnTo>
                    <a:pt x="904" y="227"/>
                  </a:lnTo>
                  <a:lnTo>
                    <a:pt x="912" y="220"/>
                  </a:lnTo>
                  <a:lnTo>
                    <a:pt x="916" y="220"/>
                  </a:lnTo>
                  <a:lnTo>
                    <a:pt x="916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21" y="220"/>
                  </a:lnTo>
                  <a:lnTo>
                    <a:pt x="919" y="220"/>
                  </a:lnTo>
                  <a:lnTo>
                    <a:pt x="919" y="222"/>
                  </a:lnTo>
                  <a:lnTo>
                    <a:pt x="914" y="227"/>
                  </a:lnTo>
                  <a:lnTo>
                    <a:pt x="912" y="232"/>
                  </a:lnTo>
                  <a:lnTo>
                    <a:pt x="912" y="232"/>
                  </a:lnTo>
                  <a:lnTo>
                    <a:pt x="909" y="234"/>
                  </a:lnTo>
                  <a:lnTo>
                    <a:pt x="909" y="237"/>
                  </a:lnTo>
                  <a:lnTo>
                    <a:pt x="907" y="237"/>
                  </a:lnTo>
                  <a:lnTo>
                    <a:pt x="907" y="237"/>
                  </a:lnTo>
                  <a:lnTo>
                    <a:pt x="907" y="239"/>
                  </a:lnTo>
                  <a:lnTo>
                    <a:pt x="907" y="239"/>
                  </a:lnTo>
                  <a:lnTo>
                    <a:pt x="909" y="239"/>
                  </a:lnTo>
                  <a:lnTo>
                    <a:pt x="909" y="241"/>
                  </a:lnTo>
                  <a:lnTo>
                    <a:pt x="909" y="241"/>
                  </a:lnTo>
                  <a:lnTo>
                    <a:pt x="907" y="241"/>
                  </a:lnTo>
                  <a:lnTo>
                    <a:pt x="902" y="244"/>
                  </a:lnTo>
                  <a:lnTo>
                    <a:pt x="902" y="249"/>
                  </a:lnTo>
                  <a:lnTo>
                    <a:pt x="897" y="251"/>
                  </a:lnTo>
                  <a:lnTo>
                    <a:pt x="893" y="251"/>
                  </a:lnTo>
                  <a:lnTo>
                    <a:pt x="893" y="253"/>
                  </a:lnTo>
                  <a:lnTo>
                    <a:pt x="885" y="256"/>
                  </a:lnTo>
                  <a:lnTo>
                    <a:pt x="883" y="253"/>
                  </a:lnTo>
                  <a:lnTo>
                    <a:pt x="878" y="253"/>
                  </a:lnTo>
                  <a:lnTo>
                    <a:pt x="874" y="256"/>
                  </a:lnTo>
                  <a:lnTo>
                    <a:pt x="867" y="258"/>
                  </a:lnTo>
                  <a:lnTo>
                    <a:pt x="864" y="260"/>
                  </a:lnTo>
                  <a:lnTo>
                    <a:pt x="862" y="260"/>
                  </a:lnTo>
                  <a:lnTo>
                    <a:pt x="862" y="263"/>
                  </a:lnTo>
                  <a:lnTo>
                    <a:pt x="859" y="263"/>
                  </a:lnTo>
                  <a:lnTo>
                    <a:pt x="859" y="265"/>
                  </a:lnTo>
                  <a:lnTo>
                    <a:pt x="859" y="265"/>
                  </a:lnTo>
                  <a:lnTo>
                    <a:pt x="859" y="265"/>
                  </a:lnTo>
                  <a:lnTo>
                    <a:pt x="862" y="267"/>
                  </a:lnTo>
                  <a:lnTo>
                    <a:pt x="864" y="270"/>
                  </a:lnTo>
                  <a:lnTo>
                    <a:pt x="869" y="272"/>
                  </a:lnTo>
                  <a:lnTo>
                    <a:pt x="874" y="275"/>
                  </a:lnTo>
                  <a:lnTo>
                    <a:pt x="878" y="279"/>
                  </a:lnTo>
                  <a:lnTo>
                    <a:pt x="883" y="282"/>
                  </a:lnTo>
                  <a:lnTo>
                    <a:pt x="888" y="282"/>
                  </a:lnTo>
                  <a:lnTo>
                    <a:pt x="890" y="284"/>
                  </a:lnTo>
                  <a:lnTo>
                    <a:pt x="895" y="284"/>
                  </a:lnTo>
                  <a:lnTo>
                    <a:pt x="897" y="284"/>
                  </a:lnTo>
                  <a:lnTo>
                    <a:pt x="900" y="279"/>
                  </a:lnTo>
                  <a:lnTo>
                    <a:pt x="900" y="277"/>
                  </a:lnTo>
                  <a:lnTo>
                    <a:pt x="900" y="275"/>
                  </a:lnTo>
                  <a:lnTo>
                    <a:pt x="900" y="275"/>
                  </a:lnTo>
                  <a:lnTo>
                    <a:pt x="902" y="263"/>
                  </a:lnTo>
                  <a:lnTo>
                    <a:pt x="902" y="263"/>
                  </a:lnTo>
                  <a:lnTo>
                    <a:pt x="902" y="260"/>
                  </a:lnTo>
                  <a:lnTo>
                    <a:pt x="904" y="258"/>
                  </a:lnTo>
                  <a:lnTo>
                    <a:pt x="904" y="258"/>
                  </a:lnTo>
                  <a:lnTo>
                    <a:pt x="904" y="256"/>
                  </a:lnTo>
                  <a:lnTo>
                    <a:pt x="907" y="249"/>
                  </a:lnTo>
                  <a:lnTo>
                    <a:pt x="912" y="244"/>
                  </a:lnTo>
                  <a:lnTo>
                    <a:pt x="914" y="241"/>
                  </a:lnTo>
                  <a:lnTo>
                    <a:pt x="916" y="241"/>
                  </a:lnTo>
                  <a:lnTo>
                    <a:pt x="919" y="241"/>
                  </a:lnTo>
                  <a:lnTo>
                    <a:pt x="919" y="239"/>
                  </a:lnTo>
                  <a:lnTo>
                    <a:pt x="930" y="234"/>
                  </a:lnTo>
                  <a:lnTo>
                    <a:pt x="933" y="234"/>
                  </a:lnTo>
                  <a:lnTo>
                    <a:pt x="956" y="220"/>
                  </a:lnTo>
                  <a:lnTo>
                    <a:pt x="956" y="222"/>
                  </a:lnTo>
                  <a:lnTo>
                    <a:pt x="954" y="222"/>
                  </a:lnTo>
                  <a:lnTo>
                    <a:pt x="952" y="225"/>
                  </a:lnTo>
                  <a:lnTo>
                    <a:pt x="952" y="227"/>
                  </a:lnTo>
                  <a:lnTo>
                    <a:pt x="933" y="237"/>
                  </a:lnTo>
                  <a:lnTo>
                    <a:pt x="933" y="239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1" y="241"/>
                  </a:lnTo>
                  <a:lnTo>
                    <a:pt x="921" y="241"/>
                  </a:lnTo>
                  <a:lnTo>
                    <a:pt x="923" y="244"/>
                  </a:lnTo>
                  <a:lnTo>
                    <a:pt x="919" y="244"/>
                  </a:lnTo>
                  <a:lnTo>
                    <a:pt x="919" y="244"/>
                  </a:lnTo>
                  <a:lnTo>
                    <a:pt x="919" y="246"/>
                  </a:lnTo>
                  <a:lnTo>
                    <a:pt x="919" y="246"/>
                  </a:lnTo>
                  <a:lnTo>
                    <a:pt x="916" y="246"/>
                  </a:lnTo>
                  <a:lnTo>
                    <a:pt x="916" y="249"/>
                  </a:lnTo>
                  <a:lnTo>
                    <a:pt x="914" y="249"/>
                  </a:lnTo>
                  <a:lnTo>
                    <a:pt x="914" y="253"/>
                  </a:lnTo>
                  <a:lnTo>
                    <a:pt x="907" y="275"/>
                  </a:lnTo>
                  <a:lnTo>
                    <a:pt x="907" y="279"/>
                  </a:lnTo>
                  <a:lnTo>
                    <a:pt x="907" y="284"/>
                  </a:lnTo>
                  <a:lnTo>
                    <a:pt x="916" y="289"/>
                  </a:lnTo>
                  <a:lnTo>
                    <a:pt x="919" y="286"/>
                  </a:lnTo>
                  <a:lnTo>
                    <a:pt x="921" y="282"/>
                  </a:lnTo>
                  <a:lnTo>
                    <a:pt x="923" y="279"/>
                  </a:lnTo>
                  <a:lnTo>
                    <a:pt x="923" y="282"/>
                  </a:lnTo>
                  <a:lnTo>
                    <a:pt x="921" y="284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23" y="286"/>
                  </a:lnTo>
                  <a:lnTo>
                    <a:pt x="926" y="286"/>
                  </a:lnTo>
                  <a:lnTo>
                    <a:pt x="933" y="286"/>
                  </a:lnTo>
                  <a:lnTo>
                    <a:pt x="935" y="284"/>
                  </a:lnTo>
                  <a:lnTo>
                    <a:pt x="940" y="284"/>
                  </a:lnTo>
                  <a:lnTo>
                    <a:pt x="945" y="284"/>
                  </a:lnTo>
                  <a:lnTo>
                    <a:pt x="947" y="282"/>
                  </a:lnTo>
                  <a:lnTo>
                    <a:pt x="952" y="279"/>
                  </a:lnTo>
                  <a:lnTo>
                    <a:pt x="952" y="279"/>
                  </a:lnTo>
                  <a:lnTo>
                    <a:pt x="952" y="277"/>
                  </a:lnTo>
                  <a:lnTo>
                    <a:pt x="952" y="277"/>
                  </a:lnTo>
                  <a:lnTo>
                    <a:pt x="952" y="272"/>
                  </a:lnTo>
                  <a:lnTo>
                    <a:pt x="952" y="272"/>
                  </a:lnTo>
                  <a:lnTo>
                    <a:pt x="949" y="270"/>
                  </a:lnTo>
                  <a:lnTo>
                    <a:pt x="949" y="270"/>
                  </a:lnTo>
                  <a:lnTo>
                    <a:pt x="949" y="267"/>
                  </a:lnTo>
                  <a:lnTo>
                    <a:pt x="947" y="267"/>
                  </a:lnTo>
                  <a:lnTo>
                    <a:pt x="947" y="265"/>
                  </a:lnTo>
                  <a:lnTo>
                    <a:pt x="947" y="265"/>
                  </a:lnTo>
                  <a:lnTo>
                    <a:pt x="947" y="263"/>
                  </a:lnTo>
                  <a:lnTo>
                    <a:pt x="947" y="263"/>
                  </a:lnTo>
                  <a:lnTo>
                    <a:pt x="947" y="263"/>
                  </a:lnTo>
                  <a:lnTo>
                    <a:pt x="945" y="260"/>
                  </a:lnTo>
                  <a:lnTo>
                    <a:pt x="947" y="263"/>
                  </a:lnTo>
                  <a:lnTo>
                    <a:pt x="949" y="260"/>
                  </a:lnTo>
                  <a:lnTo>
                    <a:pt x="949" y="258"/>
                  </a:lnTo>
                  <a:lnTo>
                    <a:pt x="949" y="258"/>
                  </a:lnTo>
                  <a:lnTo>
                    <a:pt x="949" y="258"/>
                  </a:lnTo>
                  <a:lnTo>
                    <a:pt x="952" y="256"/>
                  </a:lnTo>
                  <a:lnTo>
                    <a:pt x="952" y="256"/>
                  </a:lnTo>
                  <a:lnTo>
                    <a:pt x="952" y="253"/>
                  </a:lnTo>
                  <a:lnTo>
                    <a:pt x="952" y="253"/>
                  </a:lnTo>
                  <a:lnTo>
                    <a:pt x="954" y="253"/>
                  </a:lnTo>
                  <a:lnTo>
                    <a:pt x="954" y="253"/>
                  </a:lnTo>
                  <a:lnTo>
                    <a:pt x="952" y="258"/>
                  </a:lnTo>
                  <a:lnTo>
                    <a:pt x="949" y="260"/>
                  </a:lnTo>
                  <a:lnTo>
                    <a:pt x="949" y="263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2" y="265"/>
                  </a:lnTo>
                  <a:lnTo>
                    <a:pt x="952" y="265"/>
                  </a:lnTo>
                  <a:lnTo>
                    <a:pt x="952" y="265"/>
                  </a:lnTo>
                  <a:lnTo>
                    <a:pt x="956" y="265"/>
                  </a:lnTo>
                  <a:lnTo>
                    <a:pt x="959" y="260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3"/>
                  </a:lnTo>
                  <a:lnTo>
                    <a:pt x="968" y="251"/>
                  </a:lnTo>
                  <a:lnTo>
                    <a:pt x="971" y="249"/>
                  </a:lnTo>
                  <a:lnTo>
                    <a:pt x="971" y="249"/>
                  </a:lnTo>
                  <a:lnTo>
                    <a:pt x="973" y="249"/>
                  </a:lnTo>
                  <a:lnTo>
                    <a:pt x="973" y="249"/>
                  </a:lnTo>
                  <a:lnTo>
                    <a:pt x="975" y="249"/>
                  </a:lnTo>
                  <a:lnTo>
                    <a:pt x="973" y="253"/>
                  </a:lnTo>
                  <a:lnTo>
                    <a:pt x="973" y="256"/>
                  </a:lnTo>
                  <a:lnTo>
                    <a:pt x="971" y="258"/>
                  </a:lnTo>
                  <a:lnTo>
                    <a:pt x="964" y="265"/>
                  </a:lnTo>
                  <a:lnTo>
                    <a:pt x="964" y="267"/>
                  </a:lnTo>
                  <a:lnTo>
                    <a:pt x="961" y="267"/>
                  </a:lnTo>
                  <a:lnTo>
                    <a:pt x="961" y="267"/>
                  </a:lnTo>
                  <a:lnTo>
                    <a:pt x="959" y="267"/>
                  </a:lnTo>
                  <a:lnTo>
                    <a:pt x="959" y="270"/>
                  </a:lnTo>
                  <a:lnTo>
                    <a:pt x="959" y="272"/>
                  </a:lnTo>
                  <a:lnTo>
                    <a:pt x="961" y="272"/>
                  </a:lnTo>
                  <a:lnTo>
                    <a:pt x="961" y="275"/>
                  </a:lnTo>
                  <a:lnTo>
                    <a:pt x="961" y="277"/>
                  </a:lnTo>
                  <a:lnTo>
                    <a:pt x="966" y="277"/>
                  </a:lnTo>
                  <a:lnTo>
                    <a:pt x="968" y="275"/>
                  </a:lnTo>
                  <a:lnTo>
                    <a:pt x="973" y="272"/>
                  </a:lnTo>
                  <a:lnTo>
                    <a:pt x="973" y="272"/>
                  </a:lnTo>
                  <a:lnTo>
                    <a:pt x="973" y="272"/>
                  </a:lnTo>
                  <a:lnTo>
                    <a:pt x="980" y="267"/>
                  </a:lnTo>
                  <a:lnTo>
                    <a:pt x="983" y="265"/>
                  </a:lnTo>
                  <a:lnTo>
                    <a:pt x="987" y="263"/>
                  </a:lnTo>
                  <a:lnTo>
                    <a:pt x="992" y="258"/>
                  </a:lnTo>
                  <a:lnTo>
                    <a:pt x="994" y="253"/>
                  </a:lnTo>
                  <a:lnTo>
                    <a:pt x="997" y="249"/>
                  </a:lnTo>
                  <a:lnTo>
                    <a:pt x="999" y="249"/>
                  </a:lnTo>
                  <a:lnTo>
                    <a:pt x="1001" y="246"/>
                  </a:lnTo>
                  <a:lnTo>
                    <a:pt x="1001" y="244"/>
                  </a:lnTo>
                  <a:lnTo>
                    <a:pt x="1006" y="239"/>
                  </a:lnTo>
                  <a:lnTo>
                    <a:pt x="1006" y="237"/>
                  </a:lnTo>
                  <a:lnTo>
                    <a:pt x="1006" y="234"/>
                  </a:lnTo>
                  <a:lnTo>
                    <a:pt x="1006" y="232"/>
                  </a:lnTo>
                  <a:lnTo>
                    <a:pt x="1004" y="230"/>
                  </a:lnTo>
                  <a:lnTo>
                    <a:pt x="1006" y="230"/>
                  </a:lnTo>
                  <a:lnTo>
                    <a:pt x="1006" y="230"/>
                  </a:lnTo>
                  <a:lnTo>
                    <a:pt x="1006" y="230"/>
                  </a:lnTo>
                  <a:lnTo>
                    <a:pt x="1006" y="227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4" y="225"/>
                  </a:lnTo>
                  <a:lnTo>
                    <a:pt x="1004" y="225"/>
                  </a:lnTo>
                  <a:lnTo>
                    <a:pt x="1004" y="225"/>
                  </a:lnTo>
                  <a:lnTo>
                    <a:pt x="1004" y="222"/>
                  </a:lnTo>
                  <a:lnTo>
                    <a:pt x="1004" y="222"/>
                  </a:lnTo>
                  <a:lnTo>
                    <a:pt x="1001" y="218"/>
                  </a:lnTo>
                  <a:lnTo>
                    <a:pt x="1004" y="218"/>
                  </a:lnTo>
                  <a:lnTo>
                    <a:pt x="1004" y="218"/>
                  </a:lnTo>
                  <a:lnTo>
                    <a:pt x="1004" y="215"/>
                  </a:lnTo>
                  <a:lnTo>
                    <a:pt x="1004" y="215"/>
                  </a:lnTo>
                  <a:lnTo>
                    <a:pt x="1004" y="215"/>
                  </a:lnTo>
                  <a:lnTo>
                    <a:pt x="997" y="211"/>
                  </a:lnTo>
                  <a:lnTo>
                    <a:pt x="994" y="208"/>
                  </a:lnTo>
                  <a:lnTo>
                    <a:pt x="1006" y="213"/>
                  </a:lnTo>
                  <a:lnTo>
                    <a:pt x="1009" y="213"/>
                  </a:lnTo>
                  <a:lnTo>
                    <a:pt x="1009" y="211"/>
                  </a:lnTo>
                  <a:lnTo>
                    <a:pt x="1009" y="211"/>
                  </a:lnTo>
                  <a:lnTo>
                    <a:pt x="1009" y="211"/>
                  </a:lnTo>
                  <a:lnTo>
                    <a:pt x="1006" y="211"/>
                  </a:lnTo>
                  <a:lnTo>
                    <a:pt x="1006" y="208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4"/>
                  </a:lnTo>
                  <a:lnTo>
                    <a:pt x="1009" y="201"/>
                  </a:lnTo>
                  <a:lnTo>
                    <a:pt x="1009" y="194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20" y="175"/>
                  </a:lnTo>
                  <a:lnTo>
                    <a:pt x="1023" y="175"/>
                  </a:lnTo>
                  <a:lnTo>
                    <a:pt x="1023" y="178"/>
                  </a:lnTo>
                  <a:lnTo>
                    <a:pt x="1023" y="178"/>
                  </a:lnTo>
                  <a:lnTo>
                    <a:pt x="1023" y="180"/>
                  </a:lnTo>
                  <a:lnTo>
                    <a:pt x="1020" y="185"/>
                  </a:lnTo>
                  <a:lnTo>
                    <a:pt x="1020" y="185"/>
                  </a:lnTo>
                  <a:lnTo>
                    <a:pt x="1018" y="187"/>
                  </a:lnTo>
                  <a:lnTo>
                    <a:pt x="1016" y="189"/>
                  </a:lnTo>
                  <a:lnTo>
                    <a:pt x="1016" y="192"/>
                  </a:lnTo>
                  <a:lnTo>
                    <a:pt x="1016" y="194"/>
                  </a:lnTo>
                  <a:lnTo>
                    <a:pt x="1013" y="199"/>
                  </a:lnTo>
                  <a:lnTo>
                    <a:pt x="1013" y="201"/>
                  </a:lnTo>
                  <a:lnTo>
                    <a:pt x="1013" y="204"/>
                  </a:lnTo>
                  <a:lnTo>
                    <a:pt x="1013" y="206"/>
                  </a:lnTo>
                  <a:lnTo>
                    <a:pt x="1011" y="206"/>
                  </a:lnTo>
                  <a:lnTo>
                    <a:pt x="1011" y="206"/>
                  </a:lnTo>
                  <a:lnTo>
                    <a:pt x="1011" y="208"/>
                  </a:lnTo>
                  <a:lnTo>
                    <a:pt x="1011" y="208"/>
                  </a:lnTo>
                  <a:lnTo>
                    <a:pt x="1013" y="211"/>
                  </a:lnTo>
                  <a:lnTo>
                    <a:pt x="1013" y="211"/>
                  </a:lnTo>
                  <a:lnTo>
                    <a:pt x="1009" y="220"/>
                  </a:lnTo>
                  <a:lnTo>
                    <a:pt x="1009" y="222"/>
                  </a:lnTo>
                  <a:lnTo>
                    <a:pt x="1009" y="222"/>
                  </a:lnTo>
                  <a:lnTo>
                    <a:pt x="1011" y="225"/>
                  </a:lnTo>
                  <a:lnTo>
                    <a:pt x="1011" y="225"/>
                  </a:lnTo>
                  <a:lnTo>
                    <a:pt x="1011" y="225"/>
                  </a:lnTo>
                  <a:lnTo>
                    <a:pt x="1013" y="227"/>
                  </a:lnTo>
                  <a:lnTo>
                    <a:pt x="1013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3" y="232"/>
                  </a:lnTo>
                  <a:lnTo>
                    <a:pt x="1016" y="234"/>
                  </a:lnTo>
                  <a:lnTo>
                    <a:pt x="1016" y="234"/>
                  </a:lnTo>
                  <a:lnTo>
                    <a:pt x="1025" y="227"/>
                  </a:lnTo>
                  <a:lnTo>
                    <a:pt x="1025" y="225"/>
                  </a:lnTo>
                  <a:lnTo>
                    <a:pt x="1035" y="222"/>
                  </a:lnTo>
                  <a:lnTo>
                    <a:pt x="1039" y="222"/>
                  </a:lnTo>
                  <a:lnTo>
                    <a:pt x="1042" y="220"/>
                  </a:lnTo>
                  <a:lnTo>
                    <a:pt x="1044" y="220"/>
                  </a:lnTo>
                  <a:lnTo>
                    <a:pt x="1046" y="220"/>
                  </a:lnTo>
                  <a:lnTo>
                    <a:pt x="1049" y="222"/>
                  </a:lnTo>
                  <a:lnTo>
                    <a:pt x="1046" y="222"/>
                  </a:lnTo>
                  <a:lnTo>
                    <a:pt x="1039" y="227"/>
                  </a:lnTo>
                  <a:lnTo>
                    <a:pt x="1035" y="230"/>
                  </a:lnTo>
                  <a:lnTo>
                    <a:pt x="1032" y="232"/>
                  </a:lnTo>
                  <a:lnTo>
                    <a:pt x="1025" y="234"/>
                  </a:lnTo>
                  <a:lnTo>
                    <a:pt x="1025" y="237"/>
                  </a:lnTo>
                  <a:lnTo>
                    <a:pt x="1025" y="237"/>
                  </a:lnTo>
                  <a:lnTo>
                    <a:pt x="1023" y="239"/>
                  </a:lnTo>
                  <a:lnTo>
                    <a:pt x="1020" y="241"/>
                  </a:lnTo>
                  <a:lnTo>
                    <a:pt x="1018" y="241"/>
                  </a:lnTo>
                  <a:lnTo>
                    <a:pt x="1016" y="246"/>
                  </a:lnTo>
                  <a:lnTo>
                    <a:pt x="1013" y="249"/>
                  </a:lnTo>
                  <a:lnTo>
                    <a:pt x="1011" y="253"/>
                  </a:lnTo>
                  <a:lnTo>
                    <a:pt x="1006" y="256"/>
                  </a:lnTo>
                  <a:lnTo>
                    <a:pt x="1006" y="258"/>
                  </a:lnTo>
                  <a:lnTo>
                    <a:pt x="1006" y="258"/>
                  </a:lnTo>
                  <a:lnTo>
                    <a:pt x="1018" y="256"/>
                  </a:lnTo>
                  <a:lnTo>
                    <a:pt x="1025" y="253"/>
                  </a:lnTo>
                  <a:lnTo>
                    <a:pt x="1035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5" y="253"/>
                  </a:lnTo>
                  <a:lnTo>
                    <a:pt x="1027" y="256"/>
                  </a:lnTo>
                  <a:lnTo>
                    <a:pt x="1025" y="258"/>
                  </a:lnTo>
                  <a:lnTo>
                    <a:pt x="1023" y="258"/>
                  </a:lnTo>
                  <a:lnTo>
                    <a:pt x="1023" y="260"/>
                  </a:lnTo>
                  <a:lnTo>
                    <a:pt x="1016" y="260"/>
                  </a:lnTo>
                  <a:lnTo>
                    <a:pt x="1016" y="263"/>
                  </a:lnTo>
                  <a:lnTo>
                    <a:pt x="1009" y="265"/>
                  </a:lnTo>
                  <a:lnTo>
                    <a:pt x="1004" y="267"/>
                  </a:lnTo>
                  <a:lnTo>
                    <a:pt x="1004" y="270"/>
                  </a:lnTo>
                  <a:lnTo>
                    <a:pt x="1006" y="270"/>
                  </a:lnTo>
                  <a:lnTo>
                    <a:pt x="1006" y="270"/>
                  </a:lnTo>
                  <a:lnTo>
                    <a:pt x="1006" y="272"/>
                  </a:lnTo>
                  <a:lnTo>
                    <a:pt x="990" y="282"/>
                  </a:lnTo>
                  <a:lnTo>
                    <a:pt x="983" y="284"/>
                  </a:lnTo>
                  <a:lnTo>
                    <a:pt x="975" y="289"/>
                  </a:lnTo>
                  <a:lnTo>
                    <a:pt x="966" y="293"/>
                  </a:lnTo>
                  <a:lnTo>
                    <a:pt x="966" y="296"/>
                  </a:lnTo>
                  <a:lnTo>
                    <a:pt x="966" y="296"/>
                  </a:lnTo>
                  <a:lnTo>
                    <a:pt x="971" y="298"/>
                  </a:lnTo>
                  <a:lnTo>
                    <a:pt x="973" y="301"/>
                  </a:lnTo>
                  <a:lnTo>
                    <a:pt x="983" y="310"/>
                  </a:lnTo>
                  <a:lnTo>
                    <a:pt x="992" y="317"/>
                  </a:lnTo>
                  <a:lnTo>
                    <a:pt x="992" y="317"/>
                  </a:lnTo>
                  <a:lnTo>
                    <a:pt x="994" y="317"/>
                  </a:lnTo>
                  <a:lnTo>
                    <a:pt x="1004" y="320"/>
                  </a:lnTo>
                  <a:lnTo>
                    <a:pt x="1006" y="320"/>
                  </a:lnTo>
                  <a:lnTo>
                    <a:pt x="1006" y="322"/>
                  </a:lnTo>
                  <a:lnTo>
                    <a:pt x="1004" y="322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1004" y="324"/>
                  </a:lnTo>
                  <a:lnTo>
                    <a:pt x="1004" y="327"/>
                  </a:lnTo>
                  <a:lnTo>
                    <a:pt x="1004" y="327"/>
                  </a:lnTo>
                  <a:lnTo>
                    <a:pt x="1006" y="329"/>
                  </a:lnTo>
                  <a:lnTo>
                    <a:pt x="1006" y="331"/>
                  </a:lnTo>
                  <a:lnTo>
                    <a:pt x="1006" y="334"/>
                  </a:lnTo>
                  <a:lnTo>
                    <a:pt x="1006" y="336"/>
                  </a:lnTo>
                  <a:lnTo>
                    <a:pt x="1009" y="336"/>
                  </a:lnTo>
                  <a:lnTo>
                    <a:pt x="1009" y="336"/>
                  </a:lnTo>
                  <a:lnTo>
                    <a:pt x="1009" y="336"/>
                  </a:lnTo>
                  <a:lnTo>
                    <a:pt x="1009" y="338"/>
                  </a:lnTo>
                  <a:lnTo>
                    <a:pt x="1011" y="338"/>
                  </a:lnTo>
                  <a:lnTo>
                    <a:pt x="1011" y="338"/>
                  </a:lnTo>
                  <a:lnTo>
                    <a:pt x="1013" y="338"/>
                  </a:lnTo>
                  <a:lnTo>
                    <a:pt x="1023" y="341"/>
                  </a:lnTo>
                  <a:lnTo>
                    <a:pt x="1027" y="338"/>
                  </a:lnTo>
                  <a:lnTo>
                    <a:pt x="1030" y="336"/>
                  </a:lnTo>
                  <a:lnTo>
                    <a:pt x="1039" y="331"/>
                  </a:lnTo>
                  <a:lnTo>
                    <a:pt x="1037" y="336"/>
                  </a:lnTo>
                  <a:lnTo>
                    <a:pt x="1037" y="338"/>
                  </a:lnTo>
                  <a:lnTo>
                    <a:pt x="1035" y="338"/>
                  </a:lnTo>
                  <a:lnTo>
                    <a:pt x="1027" y="343"/>
                  </a:lnTo>
                  <a:lnTo>
                    <a:pt x="1027" y="346"/>
                  </a:lnTo>
                  <a:lnTo>
                    <a:pt x="1027" y="346"/>
                  </a:lnTo>
                  <a:lnTo>
                    <a:pt x="1027" y="346"/>
                  </a:lnTo>
                  <a:lnTo>
                    <a:pt x="1030" y="346"/>
                  </a:lnTo>
                  <a:lnTo>
                    <a:pt x="1030" y="346"/>
                  </a:lnTo>
                  <a:lnTo>
                    <a:pt x="1013" y="343"/>
                  </a:lnTo>
                  <a:lnTo>
                    <a:pt x="1013" y="346"/>
                  </a:lnTo>
                  <a:lnTo>
                    <a:pt x="1013" y="348"/>
                  </a:lnTo>
                  <a:lnTo>
                    <a:pt x="1011" y="350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09" y="346"/>
                  </a:lnTo>
                  <a:lnTo>
                    <a:pt x="1009" y="343"/>
                  </a:lnTo>
                  <a:lnTo>
                    <a:pt x="1009" y="341"/>
                  </a:lnTo>
                  <a:lnTo>
                    <a:pt x="1006" y="343"/>
                  </a:lnTo>
                  <a:lnTo>
                    <a:pt x="1004" y="341"/>
                  </a:lnTo>
                  <a:lnTo>
                    <a:pt x="1001" y="341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6"/>
                  </a:lnTo>
                  <a:lnTo>
                    <a:pt x="999" y="331"/>
                  </a:lnTo>
                  <a:lnTo>
                    <a:pt x="997" y="331"/>
                  </a:lnTo>
                  <a:lnTo>
                    <a:pt x="994" y="329"/>
                  </a:lnTo>
                  <a:lnTo>
                    <a:pt x="985" y="322"/>
                  </a:lnTo>
                  <a:lnTo>
                    <a:pt x="975" y="315"/>
                  </a:lnTo>
                  <a:lnTo>
                    <a:pt x="968" y="310"/>
                  </a:lnTo>
                  <a:lnTo>
                    <a:pt x="959" y="303"/>
                  </a:lnTo>
                  <a:lnTo>
                    <a:pt x="954" y="303"/>
                  </a:lnTo>
                  <a:lnTo>
                    <a:pt x="947" y="305"/>
                  </a:lnTo>
                  <a:lnTo>
                    <a:pt x="935" y="308"/>
                  </a:lnTo>
                  <a:lnTo>
                    <a:pt x="928" y="305"/>
                  </a:lnTo>
                  <a:lnTo>
                    <a:pt x="926" y="303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2"/>
                  </a:lnTo>
                  <a:lnTo>
                    <a:pt x="916" y="312"/>
                  </a:lnTo>
                  <a:lnTo>
                    <a:pt x="916" y="312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7"/>
                  </a:lnTo>
                  <a:lnTo>
                    <a:pt x="916" y="317"/>
                  </a:lnTo>
                  <a:lnTo>
                    <a:pt x="916" y="317"/>
                  </a:lnTo>
                  <a:lnTo>
                    <a:pt x="916" y="322"/>
                  </a:lnTo>
                  <a:lnTo>
                    <a:pt x="916" y="322"/>
                  </a:lnTo>
                  <a:lnTo>
                    <a:pt x="919" y="324"/>
                  </a:lnTo>
                  <a:lnTo>
                    <a:pt x="919" y="327"/>
                  </a:lnTo>
                  <a:lnTo>
                    <a:pt x="919" y="327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31"/>
                  </a:lnTo>
                  <a:lnTo>
                    <a:pt x="921" y="331"/>
                  </a:lnTo>
                  <a:lnTo>
                    <a:pt x="923" y="334"/>
                  </a:lnTo>
                  <a:lnTo>
                    <a:pt x="930" y="334"/>
                  </a:lnTo>
                  <a:lnTo>
                    <a:pt x="933" y="334"/>
                  </a:lnTo>
                  <a:lnTo>
                    <a:pt x="940" y="334"/>
                  </a:lnTo>
                  <a:lnTo>
                    <a:pt x="942" y="336"/>
                  </a:lnTo>
                  <a:lnTo>
                    <a:pt x="945" y="336"/>
                  </a:lnTo>
                  <a:lnTo>
                    <a:pt x="945" y="338"/>
                  </a:lnTo>
                  <a:lnTo>
                    <a:pt x="945" y="338"/>
                  </a:lnTo>
                  <a:lnTo>
                    <a:pt x="942" y="338"/>
                  </a:lnTo>
                  <a:lnTo>
                    <a:pt x="940" y="336"/>
                  </a:lnTo>
                  <a:lnTo>
                    <a:pt x="933" y="336"/>
                  </a:lnTo>
                  <a:lnTo>
                    <a:pt x="933" y="336"/>
                  </a:lnTo>
                  <a:lnTo>
                    <a:pt x="926" y="336"/>
                  </a:lnTo>
                  <a:lnTo>
                    <a:pt x="926" y="336"/>
                  </a:lnTo>
                  <a:lnTo>
                    <a:pt x="926" y="338"/>
                  </a:lnTo>
                  <a:lnTo>
                    <a:pt x="926" y="338"/>
                  </a:lnTo>
                  <a:lnTo>
                    <a:pt x="926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3"/>
                  </a:lnTo>
                  <a:lnTo>
                    <a:pt x="926" y="346"/>
                  </a:lnTo>
                  <a:lnTo>
                    <a:pt x="926" y="346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6" y="348"/>
                  </a:lnTo>
                  <a:lnTo>
                    <a:pt x="926" y="350"/>
                  </a:lnTo>
                  <a:lnTo>
                    <a:pt x="928" y="353"/>
                  </a:lnTo>
                  <a:lnTo>
                    <a:pt x="928" y="353"/>
                  </a:lnTo>
                  <a:lnTo>
                    <a:pt x="928" y="353"/>
                  </a:lnTo>
                  <a:lnTo>
                    <a:pt x="928" y="355"/>
                  </a:lnTo>
                  <a:lnTo>
                    <a:pt x="928" y="355"/>
                  </a:lnTo>
                  <a:lnTo>
                    <a:pt x="933" y="355"/>
                  </a:lnTo>
                  <a:lnTo>
                    <a:pt x="940" y="357"/>
                  </a:lnTo>
                  <a:lnTo>
                    <a:pt x="942" y="355"/>
                  </a:lnTo>
                  <a:lnTo>
                    <a:pt x="949" y="357"/>
                  </a:lnTo>
                  <a:lnTo>
                    <a:pt x="952" y="360"/>
                  </a:lnTo>
                  <a:lnTo>
                    <a:pt x="956" y="362"/>
                  </a:lnTo>
                  <a:lnTo>
                    <a:pt x="956" y="362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9"/>
                  </a:lnTo>
                  <a:lnTo>
                    <a:pt x="959" y="369"/>
                  </a:lnTo>
                  <a:lnTo>
                    <a:pt x="959" y="369"/>
                  </a:lnTo>
                  <a:lnTo>
                    <a:pt x="961" y="372"/>
                  </a:lnTo>
                  <a:lnTo>
                    <a:pt x="961" y="372"/>
                  </a:lnTo>
                  <a:lnTo>
                    <a:pt x="966" y="374"/>
                  </a:lnTo>
                  <a:lnTo>
                    <a:pt x="966" y="374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81"/>
                  </a:lnTo>
                  <a:lnTo>
                    <a:pt x="971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6"/>
                  </a:lnTo>
                  <a:lnTo>
                    <a:pt x="973" y="386"/>
                  </a:lnTo>
                  <a:lnTo>
                    <a:pt x="973" y="386"/>
                  </a:lnTo>
                  <a:lnTo>
                    <a:pt x="973" y="388"/>
                  </a:lnTo>
                  <a:lnTo>
                    <a:pt x="975" y="388"/>
                  </a:lnTo>
                  <a:lnTo>
                    <a:pt x="975" y="388"/>
                  </a:lnTo>
                  <a:lnTo>
                    <a:pt x="975" y="391"/>
                  </a:lnTo>
                  <a:lnTo>
                    <a:pt x="975" y="391"/>
                  </a:lnTo>
                  <a:lnTo>
                    <a:pt x="975" y="391"/>
                  </a:lnTo>
                  <a:lnTo>
                    <a:pt x="978" y="393"/>
                  </a:lnTo>
                  <a:lnTo>
                    <a:pt x="978" y="393"/>
                  </a:lnTo>
                  <a:lnTo>
                    <a:pt x="978" y="395"/>
                  </a:lnTo>
                  <a:lnTo>
                    <a:pt x="980" y="395"/>
                  </a:lnTo>
                  <a:lnTo>
                    <a:pt x="980" y="393"/>
                  </a:lnTo>
                  <a:lnTo>
                    <a:pt x="983" y="391"/>
                  </a:lnTo>
                  <a:lnTo>
                    <a:pt x="983" y="391"/>
                  </a:lnTo>
                  <a:lnTo>
                    <a:pt x="985" y="393"/>
                  </a:lnTo>
                  <a:lnTo>
                    <a:pt x="983" y="393"/>
                  </a:lnTo>
                  <a:lnTo>
                    <a:pt x="983" y="395"/>
                  </a:lnTo>
                  <a:lnTo>
                    <a:pt x="983" y="395"/>
                  </a:lnTo>
                  <a:lnTo>
                    <a:pt x="983" y="395"/>
                  </a:lnTo>
                  <a:lnTo>
                    <a:pt x="985" y="395"/>
                  </a:lnTo>
                  <a:lnTo>
                    <a:pt x="985" y="395"/>
                  </a:lnTo>
                  <a:lnTo>
                    <a:pt x="985" y="395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7" y="398"/>
                  </a:lnTo>
                  <a:lnTo>
                    <a:pt x="990" y="400"/>
                  </a:lnTo>
                  <a:lnTo>
                    <a:pt x="990" y="400"/>
                  </a:lnTo>
                  <a:lnTo>
                    <a:pt x="990" y="400"/>
                  </a:lnTo>
                  <a:lnTo>
                    <a:pt x="990" y="402"/>
                  </a:lnTo>
                  <a:lnTo>
                    <a:pt x="992" y="402"/>
                  </a:lnTo>
                  <a:lnTo>
                    <a:pt x="994" y="402"/>
                  </a:lnTo>
                  <a:lnTo>
                    <a:pt x="994" y="402"/>
                  </a:lnTo>
                  <a:lnTo>
                    <a:pt x="997" y="400"/>
                  </a:lnTo>
                  <a:lnTo>
                    <a:pt x="997" y="402"/>
                  </a:lnTo>
                  <a:lnTo>
                    <a:pt x="997" y="402"/>
                  </a:lnTo>
                  <a:lnTo>
                    <a:pt x="997" y="405"/>
                  </a:lnTo>
                  <a:lnTo>
                    <a:pt x="987" y="405"/>
                  </a:lnTo>
                  <a:lnTo>
                    <a:pt x="987" y="405"/>
                  </a:lnTo>
                  <a:lnTo>
                    <a:pt x="987" y="405"/>
                  </a:lnTo>
                  <a:lnTo>
                    <a:pt x="985" y="405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0"/>
                  </a:lnTo>
                  <a:lnTo>
                    <a:pt x="985" y="400"/>
                  </a:lnTo>
                  <a:lnTo>
                    <a:pt x="985" y="400"/>
                  </a:lnTo>
                  <a:lnTo>
                    <a:pt x="983" y="398"/>
                  </a:lnTo>
                  <a:lnTo>
                    <a:pt x="978" y="400"/>
                  </a:lnTo>
                  <a:lnTo>
                    <a:pt x="975" y="398"/>
                  </a:lnTo>
                  <a:lnTo>
                    <a:pt x="975" y="398"/>
                  </a:lnTo>
                  <a:lnTo>
                    <a:pt x="973" y="402"/>
                  </a:lnTo>
                  <a:lnTo>
                    <a:pt x="973" y="405"/>
                  </a:lnTo>
                  <a:lnTo>
                    <a:pt x="973" y="405"/>
                  </a:lnTo>
                  <a:lnTo>
                    <a:pt x="973" y="405"/>
                  </a:lnTo>
                  <a:lnTo>
                    <a:pt x="973" y="407"/>
                  </a:lnTo>
                  <a:lnTo>
                    <a:pt x="973" y="409"/>
                  </a:lnTo>
                  <a:lnTo>
                    <a:pt x="978" y="409"/>
                  </a:lnTo>
                  <a:lnTo>
                    <a:pt x="985" y="414"/>
                  </a:lnTo>
                  <a:lnTo>
                    <a:pt x="990" y="412"/>
                  </a:lnTo>
                  <a:lnTo>
                    <a:pt x="994" y="414"/>
                  </a:lnTo>
                  <a:lnTo>
                    <a:pt x="1001" y="412"/>
                  </a:lnTo>
                  <a:lnTo>
                    <a:pt x="1006" y="409"/>
                  </a:lnTo>
                  <a:lnTo>
                    <a:pt x="1013" y="412"/>
                  </a:lnTo>
                  <a:lnTo>
                    <a:pt x="1016" y="412"/>
                  </a:lnTo>
                  <a:lnTo>
                    <a:pt x="1016" y="412"/>
                  </a:lnTo>
                  <a:lnTo>
                    <a:pt x="1023" y="407"/>
                  </a:lnTo>
                  <a:lnTo>
                    <a:pt x="1023" y="407"/>
                  </a:lnTo>
                  <a:lnTo>
                    <a:pt x="1023" y="405"/>
                  </a:lnTo>
                  <a:lnTo>
                    <a:pt x="1023" y="402"/>
                  </a:lnTo>
                  <a:lnTo>
                    <a:pt x="1023" y="402"/>
                  </a:lnTo>
                  <a:lnTo>
                    <a:pt x="1023" y="402"/>
                  </a:lnTo>
                  <a:lnTo>
                    <a:pt x="1023" y="400"/>
                  </a:lnTo>
                  <a:lnTo>
                    <a:pt x="1023" y="398"/>
                  </a:lnTo>
                  <a:lnTo>
                    <a:pt x="1027" y="393"/>
                  </a:lnTo>
                  <a:lnTo>
                    <a:pt x="1027" y="393"/>
                  </a:lnTo>
                  <a:lnTo>
                    <a:pt x="1027" y="393"/>
                  </a:lnTo>
                  <a:lnTo>
                    <a:pt x="1030" y="393"/>
                  </a:lnTo>
                  <a:lnTo>
                    <a:pt x="1030" y="393"/>
                  </a:lnTo>
                  <a:lnTo>
                    <a:pt x="1027" y="398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2"/>
                  </a:lnTo>
                  <a:lnTo>
                    <a:pt x="1027" y="405"/>
                  </a:lnTo>
                  <a:lnTo>
                    <a:pt x="1027" y="407"/>
                  </a:lnTo>
                  <a:lnTo>
                    <a:pt x="1030" y="407"/>
                  </a:lnTo>
                  <a:lnTo>
                    <a:pt x="1032" y="407"/>
                  </a:lnTo>
                  <a:lnTo>
                    <a:pt x="1032" y="409"/>
                  </a:lnTo>
                  <a:lnTo>
                    <a:pt x="1032" y="409"/>
                  </a:lnTo>
                  <a:lnTo>
                    <a:pt x="1030" y="409"/>
                  </a:lnTo>
                  <a:lnTo>
                    <a:pt x="1032" y="412"/>
                  </a:lnTo>
                  <a:lnTo>
                    <a:pt x="1030" y="412"/>
                  </a:lnTo>
                  <a:lnTo>
                    <a:pt x="1030" y="412"/>
                  </a:lnTo>
                  <a:lnTo>
                    <a:pt x="1030" y="412"/>
                  </a:lnTo>
                  <a:lnTo>
                    <a:pt x="1030" y="409"/>
                  </a:lnTo>
                  <a:lnTo>
                    <a:pt x="1025" y="412"/>
                  </a:lnTo>
                  <a:lnTo>
                    <a:pt x="1020" y="414"/>
                  </a:lnTo>
                  <a:lnTo>
                    <a:pt x="1020" y="417"/>
                  </a:lnTo>
                  <a:lnTo>
                    <a:pt x="1020" y="417"/>
                  </a:lnTo>
                  <a:lnTo>
                    <a:pt x="1016" y="417"/>
                  </a:lnTo>
                  <a:lnTo>
                    <a:pt x="1009" y="417"/>
                  </a:lnTo>
                  <a:lnTo>
                    <a:pt x="1006" y="419"/>
                  </a:lnTo>
                  <a:lnTo>
                    <a:pt x="1004" y="419"/>
                  </a:lnTo>
                  <a:lnTo>
                    <a:pt x="1006" y="419"/>
                  </a:lnTo>
                  <a:lnTo>
                    <a:pt x="1006" y="421"/>
                  </a:lnTo>
                  <a:lnTo>
                    <a:pt x="1006" y="421"/>
                  </a:lnTo>
                  <a:lnTo>
                    <a:pt x="1006" y="421"/>
                  </a:lnTo>
                  <a:lnTo>
                    <a:pt x="1009" y="421"/>
                  </a:lnTo>
                  <a:lnTo>
                    <a:pt x="1009" y="421"/>
                  </a:lnTo>
                  <a:lnTo>
                    <a:pt x="1011" y="424"/>
                  </a:lnTo>
                  <a:lnTo>
                    <a:pt x="1011" y="424"/>
                  </a:lnTo>
                  <a:lnTo>
                    <a:pt x="1013" y="424"/>
                  </a:lnTo>
                  <a:lnTo>
                    <a:pt x="1013" y="424"/>
                  </a:lnTo>
                  <a:lnTo>
                    <a:pt x="1016" y="426"/>
                  </a:lnTo>
                  <a:lnTo>
                    <a:pt x="1016" y="426"/>
                  </a:lnTo>
                  <a:lnTo>
                    <a:pt x="1023" y="421"/>
                  </a:lnTo>
                  <a:lnTo>
                    <a:pt x="1025" y="421"/>
                  </a:lnTo>
                  <a:lnTo>
                    <a:pt x="1025" y="424"/>
                  </a:lnTo>
                  <a:lnTo>
                    <a:pt x="1025" y="424"/>
                  </a:lnTo>
                  <a:lnTo>
                    <a:pt x="1020" y="424"/>
                  </a:lnTo>
                  <a:lnTo>
                    <a:pt x="1020" y="426"/>
                  </a:lnTo>
                  <a:lnTo>
                    <a:pt x="1020" y="426"/>
                  </a:lnTo>
                  <a:lnTo>
                    <a:pt x="1020" y="428"/>
                  </a:lnTo>
                  <a:lnTo>
                    <a:pt x="1023" y="431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27" y="438"/>
                  </a:lnTo>
                  <a:lnTo>
                    <a:pt x="1027" y="438"/>
                  </a:lnTo>
                  <a:lnTo>
                    <a:pt x="1025" y="438"/>
                  </a:lnTo>
                  <a:lnTo>
                    <a:pt x="1025" y="436"/>
                  </a:lnTo>
                  <a:lnTo>
                    <a:pt x="1023" y="436"/>
                  </a:lnTo>
                  <a:lnTo>
                    <a:pt x="1023" y="436"/>
                  </a:lnTo>
                  <a:lnTo>
                    <a:pt x="1023" y="436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1"/>
                  </a:lnTo>
                  <a:lnTo>
                    <a:pt x="1018" y="431"/>
                  </a:lnTo>
                  <a:lnTo>
                    <a:pt x="1018" y="431"/>
                  </a:lnTo>
                  <a:lnTo>
                    <a:pt x="1016" y="428"/>
                  </a:lnTo>
                  <a:lnTo>
                    <a:pt x="1009" y="428"/>
                  </a:lnTo>
                  <a:lnTo>
                    <a:pt x="1006" y="426"/>
                  </a:lnTo>
                  <a:lnTo>
                    <a:pt x="1006" y="426"/>
                  </a:lnTo>
                  <a:lnTo>
                    <a:pt x="1001" y="424"/>
                  </a:lnTo>
                  <a:lnTo>
                    <a:pt x="997" y="421"/>
                  </a:lnTo>
                  <a:lnTo>
                    <a:pt x="978" y="424"/>
                  </a:lnTo>
                  <a:lnTo>
                    <a:pt x="971" y="419"/>
                  </a:lnTo>
                  <a:lnTo>
                    <a:pt x="968" y="421"/>
                  </a:lnTo>
                  <a:lnTo>
                    <a:pt x="968" y="421"/>
                  </a:lnTo>
                  <a:lnTo>
                    <a:pt x="968" y="421"/>
                  </a:lnTo>
                  <a:lnTo>
                    <a:pt x="966" y="424"/>
                  </a:lnTo>
                  <a:lnTo>
                    <a:pt x="964" y="426"/>
                  </a:lnTo>
                  <a:lnTo>
                    <a:pt x="961" y="431"/>
                  </a:lnTo>
                  <a:lnTo>
                    <a:pt x="956" y="431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2" y="445"/>
                  </a:lnTo>
                  <a:lnTo>
                    <a:pt x="942" y="445"/>
                  </a:lnTo>
                  <a:lnTo>
                    <a:pt x="942" y="447"/>
                  </a:lnTo>
                  <a:lnTo>
                    <a:pt x="942" y="450"/>
                  </a:lnTo>
                  <a:lnTo>
                    <a:pt x="940" y="454"/>
                  </a:lnTo>
                  <a:lnTo>
                    <a:pt x="942" y="457"/>
                  </a:lnTo>
                  <a:lnTo>
                    <a:pt x="942" y="457"/>
                  </a:lnTo>
                  <a:lnTo>
                    <a:pt x="942" y="457"/>
                  </a:lnTo>
                  <a:lnTo>
                    <a:pt x="945" y="454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2" y="459"/>
                  </a:lnTo>
                  <a:lnTo>
                    <a:pt x="938" y="469"/>
                  </a:lnTo>
                  <a:lnTo>
                    <a:pt x="938" y="469"/>
                  </a:lnTo>
                  <a:lnTo>
                    <a:pt x="938" y="471"/>
                  </a:lnTo>
                  <a:lnTo>
                    <a:pt x="938" y="473"/>
                  </a:lnTo>
                  <a:lnTo>
                    <a:pt x="938" y="476"/>
                  </a:lnTo>
                  <a:lnTo>
                    <a:pt x="938" y="476"/>
                  </a:lnTo>
                  <a:lnTo>
                    <a:pt x="940" y="478"/>
                  </a:lnTo>
                  <a:lnTo>
                    <a:pt x="940" y="481"/>
                  </a:lnTo>
                  <a:lnTo>
                    <a:pt x="940" y="483"/>
                  </a:lnTo>
                  <a:lnTo>
                    <a:pt x="940" y="483"/>
                  </a:lnTo>
                  <a:lnTo>
                    <a:pt x="940" y="483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2" y="488"/>
                  </a:lnTo>
                  <a:lnTo>
                    <a:pt x="942" y="488"/>
                  </a:lnTo>
                  <a:lnTo>
                    <a:pt x="945" y="488"/>
                  </a:lnTo>
                  <a:lnTo>
                    <a:pt x="945" y="485"/>
                  </a:lnTo>
                  <a:lnTo>
                    <a:pt x="947" y="488"/>
                  </a:lnTo>
                  <a:lnTo>
                    <a:pt x="949" y="488"/>
                  </a:lnTo>
                  <a:lnTo>
                    <a:pt x="949" y="488"/>
                  </a:lnTo>
                  <a:lnTo>
                    <a:pt x="942" y="490"/>
                  </a:lnTo>
                  <a:lnTo>
                    <a:pt x="942" y="492"/>
                  </a:lnTo>
                  <a:lnTo>
                    <a:pt x="942" y="495"/>
                  </a:lnTo>
                  <a:lnTo>
                    <a:pt x="942" y="495"/>
                  </a:lnTo>
                  <a:lnTo>
                    <a:pt x="942" y="495"/>
                  </a:lnTo>
                  <a:lnTo>
                    <a:pt x="956" y="495"/>
                  </a:lnTo>
                  <a:lnTo>
                    <a:pt x="959" y="492"/>
                  </a:lnTo>
                  <a:lnTo>
                    <a:pt x="959" y="488"/>
                  </a:lnTo>
                  <a:lnTo>
                    <a:pt x="959" y="485"/>
                  </a:lnTo>
                  <a:lnTo>
                    <a:pt x="961" y="485"/>
                  </a:lnTo>
                  <a:lnTo>
                    <a:pt x="961" y="485"/>
                  </a:lnTo>
                  <a:lnTo>
                    <a:pt x="961" y="485"/>
                  </a:lnTo>
                  <a:lnTo>
                    <a:pt x="964" y="485"/>
                  </a:lnTo>
                  <a:lnTo>
                    <a:pt x="964" y="485"/>
                  </a:lnTo>
                  <a:lnTo>
                    <a:pt x="966" y="485"/>
                  </a:lnTo>
                  <a:lnTo>
                    <a:pt x="966" y="481"/>
                  </a:lnTo>
                  <a:lnTo>
                    <a:pt x="968" y="481"/>
                  </a:lnTo>
                  <a:lnTo>
                    <a:pt x="968" y="478"/>
                  </a:lnTo>
                  <a:lnTo>
                    <a:pt x="968" y="478"/>
                  </a:lnTo>
                  <a:lnTo>
                    <a:pt x="966" y="476"/>
                  </a:lnTo>
                  <a:lnTo>
                    <a:pt x="966" y="476"/>
                  </a:lnTo>
                  <a:lnTo>
                    <a:pt x="966" y="476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71" y="471"/>
                  </a:lnTo>
                  <a:lnTo>
                    <a:pt x="971" y="473"/>
                  </a:lnTo>
                  <a:lnTo>
                    <a:pt x="971" y="473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8"/>
                  </a:lnTo>
                  <a:lnTo>
                    <a:pt x="971" y="478"/>
                  </a:lnTo>
                  <a:lnTo>
                    <a:pt x="971" y="481"/>
                  </a:lnTo>
                  <a:lnTo>
                    <a:pt x="971" y="481"/>
                  </a:lnTo>
                  <a:lnTo>
                    <a:pt x="968" y="483"/>
                  </a:lnTo>
                  <a:lnTo>
                    <a:pt x="968" y="488"/>
                  </a:lnTo>
                  <a:lnTo>
                    <a:pt x="968" y="488"/>
                  </a:lnTo>
                  <a:lnTo>
                    <a:pt x="966" y="488"/>
                  </a:lnTo>
                  <a:lnTo>
                    <a:pt x="966" y="488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2"/>
                  </a:lnTo>
                  <a:lnTo>
                    <a:pt x="966" y="495"/>
                  </a:lnTo>
                  <a:lnTo>
                    <a:pt x="966" y="495"/>
                  </a:lnTo>
                  <a:lnTo>
                    <a:pt x="968" y="497"/>
                  </a:lnTo>
                  <a:lnTo>
                    <a:pt x="968" y="497"/>
                  </a:lnTo>
                  <a:lnTo>
                    <a:pt x="968" y="497"/>
                  </a:lnTo>
                  <a:lnTo>
                    <a:pt x="983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3" y="490"/>
                  </a:lnTo>
                  <a:lnTo>
                    <a:pt x="983" y="488"/>
                  </a:lnTo>
                  <a:lnTo>
                    <a:pt x="983" y="485"/>
                  </a:lnTo>
                  <a:lnTo>
                    <a:pt x="983" y="485"/>
                  </a:lnTo>
                  <a:lnTo>
                    <a:pt x="985" y="481"/>
                  </a:lnTo>
                  <a:lnTo>
                    <a:pt x="985" y="478"/>
                  </a:lnTo>
                  <a:lnTo>
                    <a:pt x="985" y="473"/>
                  </a:lnTo>
                  <a:lnTo>
                    <a:pt x="985" y="473"/>
                  </a:lnTo>
                  <a:lnTo>
                    <a:pt x="987" y="473"/>
                  </a:lnTo>
                  <a:lnTo>
                    <a:pt x="985" y="473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69"/>
                  </a:lnTo>
                  <a:lnTo>
                    <a:pt x="985" y="466"/>
                  </a:lnTo>
                  <a:lnTo>
                    <a:pt x="985" y="466"/>
                  </a:lnTo>
                  <a:lnTo>
                    <a:pt x="985" y="466"/>
                  </a:lnTo>
                  <a:lnTo>
                    <a:pt x="985" y="464"/>
                  </a:lnTo>
                  <a:lnTo>
                    <a:pt x="985" y="464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59"/>
                  </a:lnTo>
                  <a:lnTo>
                    <a:pt x="985" y="459"/>
                  </a:lnTo>
                  <a:lnTo>
                    <a:pt x="985" y="459"/>
                  </a:lnTo>
                  <a:lnTo>
                    <a:pt x="985" y="457"/>
                  </a:lnTo>
                  <a:lnTo>
                    <a:pt x="985" y="457"/>
                  </a:lnTo>
                  <a:lnTo>
                    <a:pt x="985" y="457"/>
                  </a:lnTo>
                  <a:lnTo>
                    <a:pt x="985" y="454"/>
                  </a:lnTo>
                  <a:lnTo>
                    <a:pt x="985" y="454"/>
                  </a:lnTo>
                  <a:lnTo>
                    <a:pt x="985" y="452"/>
                  </a:lnTo>
                  <a:lnTo>
                    <a:pt x="985" y="450"/>
                  </a:lnTo>
                  <a:lnTo>
                    <a:pt x="985" y="445"/>
                  </a:lnTo>
                  <a:lnTo>
                    <a:pt x="985" y="445"/>
                  </a:lnTo>
                  <a:lnTo>
                    <a:pt x="987" y="445"/>
                  </a:lnTo>
                  <a:lnTo>
                    <a:pt x="987" y="447"/>
                  </a:lnTo>
                  <a:lnTo>
                    <a:pt x="987" y="447"/>
                  </a:lnTo>
                  <a:lnTo>
                    <a:pt x="987" y="452"/>
                  </a:lnTo>
                  <a:lnTo>
                    <a:pt x="985" y="454"/>
                  </a:lnTo>
                  <a:lnTo>
                    <a:pt x="987" y="454"/>
                  </a:lnTo>
                  <a:lnTo>
                    <a:pt x="987" y="457"/>
                  </a:lnTo>
                  <a:lnTo>
                    <a:pt x="987" y="457"/>
                  </a:lnTo>
                  <a:lnTo>
                    <a:pt x="987" y="459"/>
                  </a:lnTo>
                  <a:lnTo>
                    <a:pt x="987" y="459"/>
                  </a:lnTo>
                  <a:lnTo>
                    <a:pt x="987" y="462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6"/>
                  </a:lnTo>
                  <a:lnTo>
                    <a:pt x="987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66"/>
                  </a:lnTo>
                  <a:lnTo>
                    <a:pt x="992" y="466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6"/>
                  </a:lnTo>
                  <a:lnTo>
                    <a:pt x="992" y="466"/>
                  </a:lnTo>
                  <a:lnTo>
                    <a:pt x="990" y="469"/>
                  </a:lnTo>
                  <a:lnTo>
                    <a:pt x="990" y="471"/>
                  </a:lnTo>
                  <a:lnTo>
                    <a:pt x="990" y="473"/>
                  </a:lnTo>
                  <a:lnTo>
                    <a:pt x="990" y="473"/>
                  </a:lnTo>
                  <a:lnTo>
                    <a:pt x="990" y="476"/>
                  </a:lnTo>
                  <a:lnTo>
                    <a:pt x="990" y="476"/>
                  </a:lnTo>
                  <a:lnTo>
                    <a:pt x="990" y="478"/>
                  </a:lnTo>
                  <a:lnTo>
                    <a:pt x="990" y="481"/>
                  </a:lnTo>
                  <a:lnTo>
                    <a:pt x="992" y="481"/>
                  </a:lnTo>
                  <a:lnTo>
                    <a:pt x="992" y="478"/>
                  </a:lnTo>
                  <a:lnTo>
                    <a:pt x="999" y="476"/>
                  </a:lnTo>
                  <a:lnTo>
                    <a:pt x="1004" y="478"/>
                  </a:lnTo>
                  <a:lnTo>
                    <a:pt x="1006" y="478"/>
                  </a:lnTo>
                  <a:lnTo>
                    <a:pt x="1009" y="478"/>
                  </a:lnTo>
                  <a:lnTo>
                    <a:pt x="1004" y="481"/>
                  </a:lnTo>
                  <a:lnTo>
                    <a:pt x="1001" y="478"/>
                  </a:lnTo>
                  <a:lnTo>
                    <a:pt x="997" y="478"/>
                  </a:lnTo>
                  <a:lnTo>
                    <a:pt x="992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8"/>
                  </a:lnTo>
                  <a:lnTo>
                    <a:pt x="990" y="490"/>
                  </a:lnTo>
                  <a:lnTo>
                    <a:pt x="994" y="492"/>
                  </a:lnTo>
                  <a:lnTo>
                    <a:pt x="997" y="490"/>
                  </a:lnTo>
                  <a:lnTo>
                    <a:pt x="999" y="488"/>
                  </a:lnTo>
                  <a:lnTo>
                    <a:pt x="1004" y="488"/>
                  </a:lnTo>
                  <a:lnTo>
                    <a:pt x="1004" y="488"/>
                  </a:lnTo>
                  <a:lnTo>
                    <a:pt x="1001" y="490"/>
                  </a:lnTo>
                  <a:lnTo>
                    <a:pt x="999" y="490"/>
                  </a:lnTo>
                  <a:lnTo>
                    <a:pt x="999" y="492"/>
                  </a:lnTo>
                  <a:lnTo>
                    <a:pt x="999" y="492"/>
                  </a:lnTo>
                  <a:lnTo>
                    <a:pt x="994" y="492"/>
                  </a:lnTo>
                  <a:lnTo>
                    <a:pt x="992" y="492"/>
                  </a:lnTo>
                  <a:lnTo>
                    <a:pt x="990" y="492"/>
                  </a:lnTo>
                  <a:lnTo>
                    <a:pt x="983" y="504"/>
                  </a:lnTo>
                  <a:lnTo>
                    <a:pt x="983" y="504"/>
                  </a:lnTo>
                  <a:lnTo>
                    <a:pt x="983" y="507"/>
                  </a:lnTo>
                  <a:lnTo>
                    <a:pt x="987" y="507"/>
                  </a:lnTo>
                  <a:lnTo>
                    <a:pt x="985" y="507"/>
                  </a:lnTo>
                  <a:lnTo>
                    <a:pt x="985" y="507"/>
                  </a:lnTo>
                  <a:lnTo>
                    <a:pt x="985" y="509"/>
                  </a:lnTo>
                  <a:lnTo>
                    <a:pt x="987" y="509"/>
                  </a:lnTo>
                  <a:lnTo>
                    <a:pt x="987" y="509"/>
                  </a:lnTo>
                  <a:lnTo>
                    <a:pt x="987" y="509"/>
                  </a:lnTo>
                  <a:lnTo>
                    <a:pt x="990" y="509"/>
                  </a:lnTo>
                  <a:lnTo>
                    <a:pt x="992" y="507"/>
                  </a:lnTo>
                  <a:lnTo>
                    <a:pt x="1004" y="502"/>
                  </a:lnTo>
                  <a:lnTo>
                    <a:pt x="1009" y="502"/>
                  </a:lnTo>
                  <a:lnTo>
                    <a:pt x="1009" y="504"/>
                  </a:lnTo>
                  <a:lnTo>
                    <a:pt x="1001" y="504"/>
                  </a:lnTo>
                  <a:lnTo>
                    <a:pt x="999" y="511"/>
                  </a:lnTo>
                  <a:lnTo>
                    <a:pt x="999" y="511"/>
                  </a:lnTo>
                  <a:lnTo>
                    <a:pt x="999" y="509"/>
                  </a:lnTo>
                  <a:lnTo>
                    <a:pt x="999" y="507"/>
                  </a:lnTo>
                  <a:lnTo>
                    <a:pt x="999" y="507"/>
                  </a:lnTo>
                  <a:lnTo>
                    <a:pt x="999" y="504"/>
                  </a:lnTo>
                  <a:lnTo>
                    <a:pt x="997" y="507"/>
                  </a:lnTo>
                  <a:lnTo>
                    <a:pt x="997" y="507"/>
                  </a:lnTo>
                  <a:lnTo>
                    <a:pt x="994" y="507"/>
                  </a:lnTo>
                  <a:lnTo>
                    <a:pt x="992" y="507"/>
                  </a:lnTo>
                  <a:lnTo>
                    <a:pt x="992" y="509"/>
                  </a:lnTo>
                  <a:lnTo>
                    <a:pt x="990" y="509"/>
                  </a:lnTo>
                  <a:lnTo>
                    <a:pt x="990" y="511"/>
                  </a:lnTo>
                  <a:lnTo>
                    <a:pt x="990" y="514"/>
                  </a:lnTo>
                  <a:lnTo>
                    <a:pt x="990" y="514"/>
                  </a:lnTo>
                  <a:lnTo>
                    <a:pt x="990" y="514"/>
                  </a:lnTo>
                  <a:lnTo>
                    <a:pt x="992" y="516"/>
                  </a:lnTo>
                  <a:lnTo>
                    <a:pt x="992" y="514"/>
                  </a:lnTo>
                  <a:lnTo>
                    <a:pt x="994" y="514"/>
                  </a:lnTo>
                  <a:lnTo>
                    <a:pt x="997" y="514"/>
                  </a:lnTo>
                  <a:lnTo>
                    <a:pt x="997" y="511"/>
                  </a:lnTo>
                  <a:lnTo>
                    <a:pt x="997" y="511"/>
                  </a:lnTo>
                  <a:lnTo>
                    <a:pt x="997" y="511"/>
                  </a:lnTo>
                  <a:lnTo>
                    <a:pt x="999" y="511"/>
                  </a:lnTo>
                  <a:lnTo>
                    <a:pt x="999" y="511"/>
                  </a:lnTo>
                  <a:lnTo>
                    <a:pt x="997" y="514"/>
                  </a:lnTo>
                  <a:lnTo>
                    <a:pt x="994" y="514"/>
                  </a:lnTo>
                  <a:lnTo>
                    <a:pt x="994" y="516"/>
                  </a:lnTo>
                  <a:lnTo>
                    <a:pt x="994" y="516"/>
                  </a:lnTo>
                  <a:lnTo>
                    <a:pt x="994" y="518"/>
                  </a:lnTo>
                  <a:lnTo>
                    <a:pt x="994" y="518"/>
                  </a:lnTo>
                  <a:lnTo>
                    <a:pt x="992" y="521"/>
                  </a:lnTo>
                  <a:lnTo>
                    <a:pt x="992" y="521"/>
                  </a:lnTo>
                  <a:lnTo>
                    <a:pt x="994" y="523"/>
                  </a:lnTo>
                  <a:lnTo>
                    <a:pt x="994" y="523"/>
                  </a:lnTo>
                  <a:lnTo>
                    <a:pt x="994" y="525"/>
                  </a:lnTo>
                  <a:lnTo>
                    <a:pt x="994" y="525"/>
                  </a:lnTo>
                  <a:lnTo>
                    <a:pt x="997" y="528"/>
                  </a:lnTo>
                  <a:lnTo>
                    <a:pt x="1001" y="528"/>
                  </a:lnTo>
                  <a:lnTo>
                    <a:pt x="1004" y="530"/>
                  </a:lnTo>
                  <a:lnTo>
                    <a:pt x="1004" y="530"/>
                  </a:lnTo>
                  <a:lnTo>
                    <a:pt x="1006" y="525"/>
                  </a:lnTo>
                  <a:lnTo>
                    <a:pt x="1009" y="523"/>
                  </a:lnTo>
                  <a:lnTo>
                    <a:pt x="1009" y="523"/>
                  </a:lnTo>
                  <a:lnTo>
                    <a:pt x="1011" y="521"/>
                  </a:lnTo>
                  <a:lnTo>
                    <a:pt x="1011" y="521"/>
                  </a:lnTo>
                  <a:lnTo>
                    <a:pt x="1011" y="518"/>
                  </a:lnTo>
                  <a:lnTo>
                    <a:pt x="1011" y="518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11" y="516"/>
                  </a:lnTo>
                  <a:lnTo>
                    <a:pt x="1011" y="516"/>
                  </a:lnTo>
                  <a:lnTo>
                    <a:pt x="1011" y="518"/>
                  </a:lnTo>
                  <a:lnTo>
                    <a:pt x="1011" y="518"/>
                  </a:lnTo>
                  <a:lnTo>
                    <a:pt x="1011" y="521"/>
                  </a:lnTo>
                  <a:lnTo>
                    <a:pt x="1011" y="523"/>
                  </a:lnTo>
                  <a:lnTo>
                    <a:pt x="1009" y="525"/>
                  </a:lnTo>
                  <a:lnTo>
                    <a:pt x="1009" y="528"/>
                  </a:lnTo>
                  <a:lnTo>
                    <a:pt x="1009" y="528"/>
                  </a:lnTo>
                  <a:lnTo>
                    <a:pt x="1006" y="530"/>
                  </a:lnTo>
                  <a:lnTo>
                    <a:pt x="1006" y="533"/>
                  </a:lnTo>
                  <a:lnTo>
                    <a:pt x="1006" y="533"/>
                  </a:lnTo>
                  <a:lnTo>
                    <a:pt x="1006" y="533"/>
                  </a:lnTo>
                  <a:lnTo>
                    <a:pt x="1006" y="535"/>
                  </a:lnTo>
                  <a:lnTo>
                    <a:pt x="1006" y="535"/>
                  </a:lnTo>
                  <a:lnTo>
                    <a:pt x="1009" y="537"/>
                  </a:lnTo>
                  <a:lnTo>
                    <a:pt x="1009" y="537"/>
                  </a:lnTo>
                  <a:lnTo>
                    <a:pt x="1018" y="533"/>
                  </a:lnTo>
                  <a:lnTo>
                    <a:pt x="1023" y="535"/>
                  </a:lnTo>
                  <a:lnTo>
                    <a:pt x="1025" y="533"/>
                  </a:lnTo>
                  <a:lnTo>
                    <a:pt x="1025" y="533"/>
                  </a:lnTo>
                  <a:lnTo>
                    <a:pt x="1025" y="535"/>
                  </a:lnTo>
                  <a:lnTo>
                    <a:pt x="1025" y="535"/>
                  </a:lnTo>
                  <a:lnTo>
                    <a:pt x="1027" y="535"/>
                  </a:lnTo>
                  <a:lnTo>
                    <a:pt x="1030" y="530"/>
                  </a:lnTo>
                  <a:lnTo>
                    <a:pt x="1032" y="523"/>
                  </a:lnTo>
                  <a:lnTo>
                    <a:pt x="1035" y="521"/>
                  </a:lnTo>
                  <a:lnTo>
                    <a:pt x="1035" y="518"/>
                  </a:lnTo>
                  <a:lnTo>
                    <a:pt x="1035" y="516"/>
                  </a:lnTo>
                  <a:lnTo>
                    <a:pt x="1035" y="514"/>
                  </a:lnTo>
                  <a:lnTo>
                    <a:pt x="1035" y="511"/>
                  </a:lnTo>
                  <a:lnTo>
                    <a:pt x="1035" y="507"/>
                  </a:lnTo>
                  <a:lnTo>
                    <a:pt x="1035" y="507"/>
                  </a:lnTo>
                  <a:lnTo>
                    <a:pt x="1035" y="504"/>
                  </a:lnTo>
                  <a:lnTo>
                    <a:pt x="1037" y="502"/>
                  </a:lnTo>
                  <a:lnTo>
                    <a:pt x="1037" y="502"/>
                  </a:lnTo>
                  <a:lnTo>
                    <a:pt x="1035" y="502"/>
                  </a:lnTo>
                  <a:lnTo>
                    <a:pt x="1035" y="502"/>
                  </a:lnTo>
                  <a:lnTo>
                    <a:pt x="1035" y="499"/>
                  </a:lnTo>
                  <a:lnTo>
                    <a:pt x="1035" y="499"/>
                  </a:lnTo>
                  <a:lnTo>
                    <a:pt x="1035" y="499"/>
                  </a:lnTo>
                  <a:lnTo>
                    <a:pt x="1035" y="497"/>
                  </a:lnTo>
                  <a:lnTo>
                    <a:pt x="1037" y="495"/>
                  </a:lnTo>
                  <a:lnTo>
                    <a:pt x="1037" y="492"/>
                  </a:lnTo>
                  <a:lnTo>
                    <a:pt x="1037" y="492"/>
                  </a:lnTo>
                  <a:lnTo>
                    <a:pt x="1037" y="490"/>
                  </a:lnTo>
                  <a:lnTo>
                    <a:pt x="1035" y="488"/>
                  </a:lnTo>
                  <a:lnTo>
                    <a:pt x="1035" y="485"/>
                  </a:lnTo>
                  <a:lnTo>
                    <a:pt x="1035" y="485"/>
                  </a:lnTo>
                  <a:lnTo>
                    <a:pt x="1037" y="481"/>
                  </a:lnTo>
                  <a:lnTo>
                    <a:pt x="1039" y="478"/>
                  </a:lnTo>
                  <a:lnTo>
                    <a:pt x="1042" y="478"/>
                  </a:lnTo>
                  <a:lnTo>
                    <a:pt x="1042" y="478"/>
                  </a:lnTo>
                  <a:lnTo>
                    <a:pt x="1042" y="481"/>
                  </a:lnTo>
                  <a:lnTo>
                    <a:pt x="1042" y="481"/>
                  </a:lnTo>
                  <a:lnTo>
                    <a:pt x="1042" y="483"/>
                  </a:lnTo>
                  <a:lnTo>
                    <a:pt x="1039" y="483"/>
                  </a:lnTo>
                  <a:lnTo>
                    <a:pt x="1039" y="483"/>
                  </a:lnTo>
                  <a:lnTo>
                    <a:pt x="1039" y="485"/>
                  </a:lnTo>
                  <a:lnTo>
                    <a:pt x="1039" y="485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2"/>
                  </a:lnTo>
                  <a:lnTo>
                    <a:pt x="1042" y="495"/>
                  </a:lnTo>
                  <a:lnTo>
                    <a:pt x="1042" y="495"/>
                  </a:lnTo>
                  <a:lnTo>
                    <a:pt x="1042" y="497"/>
                  </a:lnTo>
                  <a:lnTo>
                    <a:pt x="1042" y="497"/>
                  </a:lnTo>
                  <a:lnTo>
                    <a:pt x="1042" y="499"/>
                  </a:lnTo>
                  <a:lnTo>
                    <a:pt x="1042" y="502"/>
                  </a:lnTo>
                  <a:lnTo>
                    <a:pt x="1039" y="502"/>
                  </a:lnTo>
                  <a:lnTo>
                    <a:pt x="1039" y="504"/>
                  </a:lnTo>
                  <a:lnTo>
                    <a:pt x="1042" y="504"/>
                  </a:lnTo>
                  <a:lnTo>
                    <a:pt x="1042" y="504"/>
                  </a:lnTo>
                  <a:lnTo>
                    <a:pt x="1042" y="511"/>
                  </a:lnTo>
                  <a:lnTo>
                    <a:pt x="1039" y="511"/>
                  </a:lnTo>
                  <a:lnTo>
                    <a:pt x="1039" y="511"/>
                  </a:lnTo>
                  <a:lnTo>
                    <a:pt x="1039" y="514"/>
                  </a:lnTo>
                  <a:lnTo>
                    <a:pt x="1039" y="514"/>
                  </a:lnTo>
                  <a:lnTo>
                    <a:pt x="1039" y="514"/>
                  </a:lnTo>
                  <a:lnTo>
                    <a:pt x="1039" y="516"/>
                  </a:lnTo>
                  <a:lnTo>
                    <a:pt x="1039" y="516"/>
                  </a:lnTo>
                  <a:lnTo>
                    <a:pt x="1037" y="525"/>
                  </a:lnTo>
                  <a:lnTo>
                    <a:pt x="1037" y="525"/>
                  </a:lnTo>
                  <a:lnTo>
                    <a:pt x="1037" y="528"/>
                  </a:lnTo>
                  <a:lnTo>
                    <a:pt x="1037" y="530"/>
                  </a:lnTo>
                  <a:lnTo>
                    <a:pt x="1037" y="530"/>
                  </a:lnTo>
                  <a:lnTo>
                    <a:pt x="1037" y="530"/>
                  </a:lnTo>
                  <a:lnTo>
                    <a:pt x="1037" y="533"/>
                  </a:lnTo>
                  <a:lnTo>
                    <a:pt x="1035" y="533"/>
                  </a:lnTo>
                  <a:lnTo>
                    <a:pt x="1035" y="535"/>
                  </a:lnTo>
                  <a:lnTo>
                    <a:pt x="1032" y="535"/>
                  </a:lnTo>
                  <a:lnTo>
                    <a:pt x="1030" y="537"/>
                  </a:lnTo>
                  <a:lnTo>
                    <a:pt x="1030" y="537"/>
                  </a:lnTo>
                  <a:lnTo>
                    <a:pt x="1030" y="540"/>
                  </a:lnTo>
                  <a:lnTo>
                    <a:pt x="1037" y="542"/>
                  </a:lnTo>
                  <a:lnTo>
                    <a:pt x="1037" y="542"/>
                  </a:lnTo>
                  <a:lnTo>
                    <a:pt x="1039" y="544"/>
                  </a:lnTo>
                  <a:lnTo>
                    <a:pt x="1039" y="544"/>
                  </a:lnTo>
                  <a:lnTo>
                    <a:pt x="1025" y="544"/>
                  </a:lnTo>
                  <a:lnTo>
                    <a:pt x="1020" y="547"/>
                  </a:lnTo>
                  <a:lnTo>
                    <a:pt x="1018" y="544"/>
                  </a:lnTo>
                  <a:lnTo>
                    <a:pt x="1016" y="544"/>
                  </a:lnTo>
                  <a:lnTo>
                    <a:pt x="1016" y="547"/>
                  </a:lnTo>
                  <a:lnTo>
                    <a:pt x="1016" y="547"/>
                  </a:lnTo>
                  <a:lnTo>
                    <a:pt x="1016" y="549"/>
                  </a:lnTo>
                  <a:lnTo>
                    <a:pt x="1016" y="549"/>
                  </a:lnTo>
                  <a:lnTo>
                    <a:pt x="1018" y="549"/>
                  </a:lnTo>
                  <a:lnTo>
                    <a:pt x="1018" y="552"/>
                  </a:lnTo>
                  <a:lnTo>
                    <a:pt x="1020" y="552"/>
                  </a:lnTo>
                  <a:lnTo>
                    <a:pt x="1020" y="554"/>
                  </a:lnTo>
                  <a:lnTo>
                    <a:pt x="1013" y="554"/>
                  </a:lnTo>
                  <a:lnTo>
                    <a:pt x="1009" y="549"/>
                  </a:lnTo>
                  <a:lnTo>
                    <a:pt x="1009" y="549"/>
                  </a:lnTo>
                  <a:lnTo>
                    <a:pt x="999" y="549"/>
                  </a:lnTo>
                  <a:lnTo>
                    <a:pt x="999" y="549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4" y="547"/>
                  </a:lnTo>
                  <a:lnTo>
                    <a:pt x="997" y="547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4" y="542"/>
                  </a:lnTo>
                  <a:lnTo>
                    <a:pt x="994" y="542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2" y="549"/>
                  </a:lnTo>
                  <a:lnTo>
                    <a:pt x="992" y="549"/>
                  </a:lnTo>
                  <a:lnTo>
                    <a:pt x="992" y="547"/>
                  </a:lnTo>
                  <a:lnTo>
                    <a:pt x="992" y="544"/>
                  </a:lnTo>
                  <a:lnTo>
                    <a:pt x="990" y="542"/>
                  </a:lnTo>
                  <a:lnTo>
                    <a:pt x="990" y="542"/>
                  </a:lnTo>
                  <a:lnTo>
                    <a:pt x="990" y="542"/>
                  </a:lnTo>
                  <a:lnTo>
                    <a:pt x="987" y="540"/>
                  </a:lnTo>
                  <a:lnTo>
                    <a:pt x="987" y="537"/>
                  </a:lnTo>
                  <a:lnTo>
                    <a:pt x="987" y="535"/>
                  </a:lnTo>
                  <a:lnTo>
                    <a:pt x="987" y="535"/>
                  </a:lnTo>
                  <a:lnTo>
                    <a:pt x="985" y="535"/>
                  </a:lnTo>
                  <a:lnTo>
                    <a:pt x="985" y="535"/>
                  </a:lnTo>
                  <a:lnTo>
                    <a:pt x="985" y="533"/>
                  </a:lnTo>
                  <a:lnTo>
                    <a:pt x="985" y="533"/>
                  </a:lnTo>
                  <a:lnTo>
                    <a:pt x="985" y="533"/>
                  </a:lnTo>
                  <a:lnTo>
                    <a:pt x="985" y="530"/>
                  </a:lnTo>
                  <a:lnTo>
                    <a:pt x="983" y="530"/>
                  </a:lnTo>
                  <a:lnTo>
                    <a:pt x="983" y="528"/>
                  </a:lnTo>
                  <a:lnTo>
                    <a:pt x="980" y="525"/>
                  </a:lnTo>
                  <a:lnTo>
                    <a:pt x="978" y="523"/>
                  </a:lnTo>
                  <a:lnTo>
                    <a:pt x="975" y="518"/>
                  </a:lnTo>
                  <a:lnTo>
                    <a:pt x="968" y="516"/>
                  </a:lnTo>
                  <a:lnTo>
                    <a:pt x="964" y="516"/>
                  </a:lnTo>
                  <a:lnTo>
                    <a:pt x="961" y="514"/>
                  </a:lnTo>
                  <a:lnTo>
                    <a:pt x="954" y="514"/>
                  </a:lnTo>
                  <a:lnTo>
                    <a:pt x="938" y="523"/>
                  </a:lnTo>
                  <a:lnTo>
                    <a:pt x="938" y="523"/>
                  </a:lnTo>
                  <a:lnTo>
                    <a:pt x="938" y="523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8" y="523"/>
                  </a:lnTo>
                  <a:lnTo>
                    <a:pt x="938" y="525"/>
                  </a:lnTo>
                  <a:lnTo>
                    <a:pt x="938" y="525"/>
                  </a:lnTo>
                  <a:lnTo>
                    <a:pt x="935" y="525"/>
                  </a:lnTo>
                  <a:lnTo>
                    <a:pt x="938" y="528"/>
                  </a:lnTo>
                  <a:lnTo>
                    <a:pt x="938" y="528"/>
                  </a:lnTo>
                  <a:lnTo>
                    <a:pt x="935" y="528"/>
                  </a:lnTo>
                  <a:lnTo>
                    <a:pt x="935" y="530"/>
                  </a:lnTo>
                  <a:lnTo>
                    <a:pt x="938" y="530"/>
                  </a:lnTo>
                  <a:lnTo>
                    <a:pt x="938" y="528"/>
                  </a:lnTo>
                  <a:lnTo>
                    <a:pt x="938" y="530"/>
                  </a:lnTo>
                  <a:lnTo>
                    <a:pt x="938" y="530"/>
                  </a:lnTo>
                  <a:lnTo>
                    <a:pt x="938" y="530"/>
                  </a:lnTo>
                  <a:lnTo>
                    <a:pt x="938" y="533"/>
                  </a:lnTo>
                  <a:lnTo>
                    <a:pt x="938" y="533"/>
                  </a:lnTo>
                  <a:lnTo>
                    <a:pt x="938" y="533"/>
                  </a:lnTo>
                  <a:lnTo>
                    <a:pt x="938" y="535"/>
                  </a:lnTo>
                  <a:lnTo>
                    <a:pt x="938" y="537"/>
                  </a:lnTo>
                  <a:lnTo>
                    <a:pt x="938" y="537"/>
                  </a:lnTo>
                  <a:lnTo>
                    <a:pt x="938" y="540"/>
                  </a:lnTo>
                  <a:lnTo>
                    <a:pt x="940" y="540"/>
                  </a:lnTo>
                  <a:lnTo>
                    <a:pt x="942" y="542"/>
                  </a:lnTo>
                  <a:lnTo>
                    <a:pt x="945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52" y="547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52"/>
                  </a:lnTo>
                  <a:lnTo>
                    <a:pt x="952" y="552"/>
                  </a:lnTo>
                  <a:lnTo>
                    <a:pt x="952" y="554"/>
                  </a:lnTo>
                  <a:lnTo>
                    <a:pt x="952" y="556"/>
                  </a:lnTo>
                  <a:lnTo>
                    <a:pt x="952" y="556"/>
                  </a:lnTo>
                  <a:lnTo>
                    <a:pt x="952" y="559"/>
                  </a:lnTo>
                  <a:lnTo>
                    <a:pt x="952" y="559"/>
                  </a:lnTo>
                  <a:lnTo>
                    <a:pt x="954" y="559"/>
                  </a:lnTo>
                  <a:lnTo>
                    <a:pt x="954" y="561"/>
                  </a:lnTo>
                  <a:lnTo>
                    <a:pt x="954" y="563"/>
                  </a:lnTo>
                  <a:lnTo>
                    <a:pt x="961" y="563"/>
                  </a:lnTo>
                  <a:lnTo>
                    <a:pt x="966" y="559"/>
                  </a:lnTo>
                  <a:lnTo>
                    <a:pt x="971" y="559"/>
                  </a:lnTo>
                  <a:lnTo>
                    <a:pt x="971" y="559"/>
                  </a:lnTo>
                  <a:lnTo>
                    <a:pt x="971" y="561"/>
                  </a:lnTo>
                  <a:lnTo>
                    <a:pt x="968" y="561"/>
                  </a:lnTo>
                  <a:lnTo>
                    <a:pt x="966" y="561"/>
                  </a:lnTo>
                  <a:lnTo>
                    <a:pt x="966" y="563"/>
                  </a:lnTo>
                  <a:lnTo>
                    <a:pt x="964" y="566"/>
                  </a:lnTo>
                  <a:lnTo>
                    <a:pt x="966" y="566"/>
                  </a:lnTo>
                  <a:lnTo>
                    <a:pt x="966" y="568"/>
                  </a:lnTo>
                  <a:lnTo>
                    <a:pt x="971" y="566"/>
                  </a:lnTo>
                  <a:lnTo>
                    <a:pt x="971" y="566"/>
                  </a:lnTo>
                  <a:lnTo>
                    <a:pt x="971" y="566"/>
                  </a:lnTo>
                  <a:lnTo>
                    <a:pt x="971" y="568"/>
                  </a:lnTo>
                  <a:lnTo>
                    <a:pt x="971" y="568"/>
                  </a:lnTo>
                  <a:lnTo>
                    <a:pt x="968" y="570"/>
                  </a:lnTo>
                  <a:lnTo>
                    <a:pt x="968" y="570"/>
                  </a:lnTo>
                  <a:lnTo>
                    <a:pt x="966" y="573"/>
                  </a:lnTo>
                  <a:lnTo>
                    <a:pt x="966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73" y="573"/>
                  </a:lnTo>
                  <a:lnTo>
                    <a:pt x="973" y="573"/>
                  </a:lnTo>
                  <a:lnTo>
                    <a:pt x="975" y="573"/>
                  </a:lnTo>
                  <a:lnTo>
                    <a:pt x="978" y="573"/>
                  </a:lnTo>
                  <a:lnTo>
                    <a:pt x="980" y="573"/>
                  </a:lnTo>
                  <a:lnTo>
                    <a:pt x="973" y="575"/>
                  </a:lnTo>
                  <a:lnTo>
                    <a:pt x="973" y="575"/>
                  </a:lnTo>
                  <a:lnTo>
                    <a:pt x="975" y="575"/>
                  </a:lnTo>
                  <a:lnTo>
                    <a:pt x="978" y="578"/>
                  </a:lnTo>
                  <a:lnTo>
                    <a:pt x="975" y="578"/>
                  </a:lnTo>
                  <a:lnTo>
                    <a:pt x="975" y="578"/>
                  </a:lnTo>
                  <a:lnTo>
                    <a:pt x="973" y="578"/>
                  </a:lnTo>
                  <a:lnTo>
                    <a:pt x="973" y="578"/>
                  </a:lnTo>
                  <a:lnTo>
                    <a:pt x="973" y="575"/>
                  </a:lnTo>
                  <a:lnTo>
                    <a:pt x="973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64" y="575"/>
                  </a:lnTo>
                  <a:lnTo>
                    <a:pt x="964" y="578"/>
                  </a:lnTo>
                  <a:lnTo>
                    <a:pt x="964" y="580"/>
                  </a:lnTo>
                  <a:lnTo>
                    <a:pt x="964" y="580"/>
                  </a:lnTo>
                  <a:lnTo>
                    <a:pt x="966" y="582"/>
                  </a:lnTo>
                  <a:lnTo>
                    <a:pt x="966" y="582"/>
                  </a:lnTo>
                  <a:lnTo>
                    <a:pt x="964" y="582"/>
                  </a:lnTo>
                  <a:lnTo>
                    <a:pt x="961" y="585"/>
                  </a:lnTo>
                  <a:lnTo>
                    <a:pt x="961" y="585"/>
                  </a:lnTo>
                  <a:lnTo>
                    <a:pt x="961" y="582"/>
                  </a:lnTo>
                  <a:lnTo>
                    <a:pt x="959" y="580"/>
                  </a:lnTo>
                  <a:lnTo>
                    <a:pt x="959" y="580"/>
                  </a:lnTo>
                  <a:lnTo>
                    <a:pt x="956" y="582"/>
                  </a:lnTo>
                  <a:lnTo>
                    <a:pt x="954" y="582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2"/>
                  </a:lnTo>
                  <a:lnTo>
                    <a:pt x="947" y="582"/>
                  </a:lnTo>
                  <a:lnTo>
                    <a:pt x="945" y="585"/>
                  </a:lnTo>
                  <a:lnTo>
                    <a:pt x="942" y="585"/>
                  </a:lnTo>
                  <a:lnTo>
                    <a:pt x="942" y="587"/>
                  </a:lnTo>
                  <a:lnTo>
                    <a:pt x="945" y="587"/>
                  </a:lnTo>
                  <a:lnTo>
                    <a:pt x="945" y="587"/>
                  </a:lnTo>
                  <a:lnTo>
                    <a:pt x="945" y="589"/>
                  </a:lnTo>
                  <a:lnTo>
                    <a:pt x="945" y="589"/>
                  </a:lnTo>
                  <a:lnTo>
                    <a:pt x="942" y="589"/>
                  </a:lnTo>
                  <a:lnTo>
                    <a:pt x="942" y="589"/>
                  </a:lnTo>
                  <a:lnTo>
                    <a:pt x="940" y="592"/>
                  </a:lnTo>
                  <a:lnTo>
                    <a:pt x="940" y="594"/>
                  </a:lnTo>
                  <a:lnTo>
                    <a:pt x="935" y="599"/>
                  </a:lnTo>
                  <a:lnTo>
                    <a:pt x="935" y="599"/>
                  </a:lnTo>
                  <a:lnTo>
                    <a:pt x="935" y="599"/>
                  </a:lnTo>
                  <a:lnTo>
                    <a:pt x="935" y="601"/>
                  </a:lnTo>
                  <a:lnTo>
                    <a:pt x="926" y="608"/>
                  </a:lnTo>
                  <a:lnTo>
                    <a:pt x="926" y="611"/>
                  </a:lnTo>
                  <a:lnTo>
                    <a:pt x="926" y="613"/>
                  </a:lnTo>
                  <a:lnTo>
                    <a:pt x="926" y="613"/>
                  </a:lnTo>
                  <a:lnTo>
                    <a:pt x="926" y="615"/>
                  </a:lnTo>
                  <a:lnTo>
                    <a:pt x="926" y="615"/>
                  </a:lnTo>
                  <a:lnTo>
                    <a:pt x="928" y="615"/>
                  </a:lnTo>
                  <a:lnTo>
                    <a:pt x="928" y="618"/>
                  </a:lnTo>
                  <a:lnTo>
                    <a:pt x="928" y="618"/>
                  </a:lnTo>
                  <a:lnTo>
                    <a:pt x="928" y="620"/>
                  </a:lnTo>
                  <a:lnTo>
                    <a:pt x="928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28" y="623"/>
                  </a:lnTo>
                  <a:lnTo>
                    <a:pt x="928" y="623"/>
                  </a:lnTo>
                  <a:lnTo>
                    <a:pt x="930" y="623"/>
                  </a:lnTo>
                  <a:lnTo>
                    <a:pt x="930" y="625"/>
                  </a:lnTo>
                  <a:lnTo>
                    <a:pt x="930" y="625"/>
                  </a:lnTo>
                  <a:lnTo>
                    <a:pt x="930" y="627"/>
                  </a:lnTo>
                  <a:lnTo>
                    <a:pt x="930" y="627"/>
                  </a:lnTo>
                  <a:lnTo>
                    <a:pt x="928" y="630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6" y="634"/>
                  </a:lnTo>
                  <a:lnTo>
                    <a:pt x="926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30" y="639"/>
                  </a:lnTo>
                  <a:lnTo>
                    <a:pt x="930" y="637"/>
                  </a:lnTo>
                  <a:lnTo>
                    <a:pt x="930" y="634"/>
                  </a:lnTo>
                  <a:lnTo>
                    <a:pt x="930" y="634"/>
                  </a:lnTo>
                  <a:lnTo>
                    <a:pt x="930" y="634"/>
                  </a:lnTo>
                  <a:lnTo>
                    <a:pt x="933" y="637"/>
                  </a:lnTo>
                  <a:lnTo>
                    <a:pt x="933" y="637"/>
                  </a:lnTo>
                  <a:lnTo>
                    <a:pt x="933" y="639"/>
                  </a:lnTo>
                  <a:lnTo>
                    <a:pt x="933" y="639"/>
                  </a:lnTo>
                  <a:lnTo>
                    <a:pt x="933" y="641"/>
                  </a:lnTo>
                  <a:lnTo>
                    <a:pt x="933" y="641"/>
                  </a:lnTo>
                  <a:lnTo>
                    <a:pt x="933" y="641"/>
                  </a:lnTo>
                  <a:lnTo>
                    <a:pt x="938" y="644"/>
                  </a:lnTo>
                  <a:lnTo>
                    <a:pt x="938" y="644"/>
                  </a:lnTo>
                  <a:lnTo>
                    <a:pt x="938" y="646"/>
                  </a:lnTo>
                  <a:lnTo>
                    <a:pt x="940" y="646"/>
                  </a:lnTo>
                  <a:lnTo>
                    <a:pt x="940" y="646"/>
                  </a:lnTo>
                  <a:lnTo>
                    <a:pt x="940" y="646"/>
                  </a:lnTo>
                  <a:lnTo>
                    <a:pt x="942" y="646"/>
                  </a:lnTo>
                  <a:lnTo>
                    <a:pt x="942" y="644"/>
                  </a:lnTo>
                  <a:lnTo>
                    <a:pt x="942" y="644"/>
                  </a:lnTo>
                  <a:lnTo>
                    <a:pt x="942" y="646"/>
                  </a:lnTo>
                  <a:lnTo>
                    <a:pt x="942" y="646"/>
                  </a:lnTo>
                  <a:lnTo>
                    <a:pt x="942" y="646"/>
                  </a:lnTo>
                  <a:lnTo>
                    <a:pt x="945" y="649"/>
                  </a:lnTo>
                  <a:lnTo>
                    <a:pt x="945" y="646"/>
                  </a:lnTo>
                  <a:lnTo>
                    <a:pt x="947" y="646"/>
                  </a:lnTo>
                  <a:lnTo>
                    <a:pt x="947" y="646"/>
                  </a:lnTo>
                  <a:lnTo>
                    <a:pt x="945" y="646"/>
                  </a:lnTo>
                  <a:lnTo>
                    <a:pt x="945" y="646"/>
                  </a:lnTo>
                  <a:lnTo>
                    <a:pt x="947" y="644"/>
                  </a:lnTo>
                  <a:lnTo>
                    <a:pt x="947" y="644"/>
                  </a:lnTo>
                  <a:lnTo>
                    <a:pt x="947" y="641"/>
                  </a:lnTo>
                  <a:lnTo>
                    <a:pt x="947" y="641"/>
                  </a:lnTo>
                  <a:lnTo>
                    <a:pt x="947" y="639"/>
                  </a:lnTo>
                  <a:lnTo>
                    <a:pt x="947" y="637"/>
                  </a:lnTo>
                  <a:lnTo>
                    <a:pt x="947" y="637"/>
                  </a:lnTo>
                  <a:lnTo>
                    <a:pt x="945" y="634"/>
                  </a:lnTo>
                  <a:lnTo>
                    <a:pt x="947" y="634"/>
                  </a:lnTo>
                  <a:lnTo>
                    <a:pt x="947" y="632"/>
                  </a:lnTo>
                  <a:lnTo>
                    <a:pt x="947" y="632"/>
                  </a:lnTo>
                  <a:lnTo>
                    <a:pt x="947" y="632"/>
                  </a:lnTo>
                  <a:lnTo>
                    <a:pt x="947" y="630"/>
                  </a:lnTo>
                  <a:lnTo>
                    <a:pt x="947" y="630"/>
                  </a:lnTo>
                  <a:lnTo>
                    <a:pt x="947" y="630"/>
                  </a:lnTo>
                  <a:lnTo>
                    <a:pt x="949" y="632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7"/>
                  </a:lnTo>
                  <a:lnTo>
                    <a:pt x="949" y="639"/>
                  </a:lnTo>
                  <a:lnTo>
                    <a:pt x="952" y="639"/>
                  </a:lnTo>
                  <a:lnTo>
                    <a:pt x="949" y="639"/>
                  </a:lnTo>
                  <a:lnTo>
                    <a:pt x="949" y="641"/>
                  </a:lnTo>
                  <a:lnTo>
                    <a:pt x="949" y="641"/>
                  </a:lnTo>
                  <a:lnTo>
                    <a:pt x="949" y="644"/>
                  </a:lnTo>
                  <a:lnTo>
                    <a:pt x="949" y="646"/>
                  </a:lnTo>
                  <a:lnTo>
                    <a:pt x="949" y="646"/>
                  </a:lnTo>
                  <a:lnTo>
                    <a:pt x="949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4"/>
                  </a:lnTo>
                  <a:lnTo>
                    <a:pt x="952" y="641"/>
                  </a:lnTo>
                  <a:lnTo>
                    <a:pt x="954" y="637"/>
                  </a:lnTo>
                  <a:lnTo>
                    <a:pt x="952" y="637"/>
                  </a:lnTo>
                  <a:lnTo>
                    <a:pt x="952" y="637"/>
                  </a:lnTo>
                  <a:lnTo>
                    <a:pt x="952" y="634"/>
                  </a:lnTo>
                  <a:lnTo>
                    <a:pt x="952" y="634"/>
                  </a:lnTo>
                  <a:lnTo>
                    <a:pt x="952" y="632"/>
                  </a:lnTo>
                  <a:lnTo>
                    <a:pt x="949" y="632"/>
                  </a:lnTo>
                  <a:lnTo>
                    <a:pt x="949" y="632"/>
                  </a:lnTo>
                  <a:lnTo>
                    <a:pt x="947" y="630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5" y="623"/>
                  </a:lnTo>
                  <a:lnTo>
                    <a:pt x="945" y="620"/>
                  </a:lnTo>
                  <a:lnTo>
                    <a:pt x="945" y="618"/>
                  </a:lnTo>
                  <a:lnTo>
                    <a:pt x="945" y="618"/>
                  </a:lnTo>
                  <a:lnTo>
                    <a:pt x="947" y="615"/>
                  </a:lnTo>
                  <a:lnTo>
                    <a:pt x="947" y="613"/>
                  </a:lnTo>
                  <a:lnTo>
                    <a:pt x="947" y="613"/>
                  </a:lnTo>
                  <a:lnTo>
                    <a:pt x="947" y="611"/>
                  </a:lnTo>
                  <a:lnTo>
                    <a:pt x="947" y="611"/>
                  </a:lnTo>
                  <a:lnTo>
                    <a:pt x="947" y="611"/>
                  </a:lnTo>
                  <a:lnTo>
                    <a:pt x="947" y="613"/>
                  </a:lnTo>
                  <a:lnTo>
                    <a:pt x="949" y="615"/>
                  </a:lnTo>
                  <a:lnTo>
                    <a:pt x="949" y="615"/>
                  </a:lnTo>
                  <a:lnTo>
                    <a:pt x="947" y="618"/>
                  </a:lnTo>
                  <a:lnTo>
                    <a:pt x="947" y="620"/>
                  </a:lnTo>
                  <a:lnTo>
                    <a:pt x="949" y="620"/>
                  </a:lnTo>
                  <a:lnTo>
                    <a:pt x="949" y="623"/>
                  </a:lnTo>
                  <a:lnTo>
                    <a:pt x="949" y="625"/>
                  </a:lnTo>
                  <a:lnTo>
                    <a:pt x="952" y="625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52" y="627"/>
                  </a:lnTo>
                  <a:lnTo>
                    <a:pt x="952" y="630"/>
                  </a:lnTo>
                  <a:lnTo>
                    <a:pt x="952" y="630"/>
                  </a:lnTo>
                  <a:lnTo>
                    <a:pt x="952" y="630"/>
                  </a:lnTo>
                  <a:lnTo>
                    <a:pt x="954" y="632"/>
                  </a:lnTo>
                  <a:lnTo>
                    <a:pt x="954" y="632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6" y="637"/>
                  </a:lnTo>
                  <a:lnTo>
                    <a:pt x="956" y="637"/>
                  </a:lnTo>
                  <a:lnTo>
                    <a:pt x="956" y="639"/>
                  </a:lnTo>
                  <a:lnTo>
                    <a:pt x="956" y="639"/>
                  </a:lnTo>
                  <a:lnTo>
                    <a:pt x="954" y="641"/>
                  </a:lnTo>
                  <a:lnTo>
                    <a:pt x="956" y="641"/>
                  </a:lnTo>
                  <a:lnTo>
                    <a:pt x="956" y="641"/>
                  </a:lnTo>
                  <a:lnTo>
                    <a:pt x="956" y="641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6"/>
                  </a:lnTo>
                  <a:lnTo>
                    <a:pt x="956" y="646"/>
                  </a:lnTo>
                  <a:lnTo>
                    <a:pt x="968" y="649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71" y="644"/>
                  </a:lnTo>
                  <a:lnTo>
                    <a:pt x="968" y="644"/>
                  </a:lnTo>
                  <a:lnTo>
                    <a:pt x="971" y="646"/>
                  </a:lnTo>
                  <a:lnTo>
                    <a:pt x="973" y="649"/>
                  </a:lnTo>
                  <a:lnTo>
                    <a:pt x="975" y="649"/>
                  </a:lnTo>
                  <a:lnTo>
                    <a:pt x="975" y="649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8" y="646"/>
                  </a:lnTo>
                  <a:lnTo>
                    <a:pt x="978" y="646"/>
                  </a:lnTo>
                  <a:lnTo>
                    <a:pt x="980" y="646"/>
                  </a:lnTo>
                  <a:lnTo>
                    <a:pt x="978" y="646"/>
                  </a:lnTo>
                  <a:lnTo>
                    <a:pt x="978" y="644"/>
                  </a:lnTo>
                  <a:lnTo>
                    <a:pt x="978" y="644"/>
                  </a:lnTo>
                  <a:lnTo>
                    <a:pt x="978" y="644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5" y="639"/>
                  </a:lnTo>
                  <a:lnTo>
                    <a:pt x="975" y="639"/>
                  </a:lnTo>
                  <a:lnTo>
                    <a:pt x="973" y="637"/>
                  </a:lnTo>
                  <a:lnTo>
                    <a:pt x="975" y="634"/>
                  </a:lnTo>
                  <a:lnTo>
                    <a:pt x="975" y="634"/>
                  </a:lnTo>
                  <a:lnTo>
                    <a:pt x="973" y="634"/>
                  </a:lnTo>
                  <a:lnTo>
                    <a:pt x="973" y="632"/>
                  </a:lnTo>
                  <a:lnTo>
                    <a:pt x="971" y="632"/>
                  </a:lnTo>
                  <a:lnTo>
                    <a:pt x="971" y="632"/>
                  </a:lnTo>
                  <a:lnTo>
                    <a:pt x="971" y="630"/>
                  </a:lnTo>
                  <a:lnTo>
                    <a:pt x="971" y="630"/>
                  </a:lnTo>
                  <a:lnTo>
                    <a:pt x="971" y="627"/>
                  </a:lnTo>
                  <a:lnTo>
                    <a:pt x="971" y="627"/>
                  </a:lnTo>
                  <a:lnTo>
                    <a:pt x="971" y="627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3" y="625"/>
                  </a:lnTo>
                  <a:lnTo>
                    <a:pt x="973" y="627"/>
                  </a:lnTo>
                  <a:lnTo>
                    <a:pt x="973" y="627"/>
                  </a:lnTo>
                  <a:lnTo>
                    <a:pt x="973" y="630"/>
                  </a:lnTo>
                  <a:lnTo>
                    <a:pt x="973" y="630"/>
                  </a:lnTo>
                  <a:lnTo>
                    <a:pt x="973" y="630"/>
                  </a:lnTo>
                  <a:lnTo>
                    <a:pt x="973" y="632"/>
                  </a:lnTo>
                  <a:lnTo>
                    <a:pt x="975" y="632"/>
                  </a:lnTo>
                  <a:lnTo>
                    <a:pt x="975" y="634"/>
                  </a:lnTo>
                  <a:lnTo>
                    <a:pt x="978" y="634"/>
                  </a:lnTo>
                  <a:lnTo>
                    <a:pt x="978" y="634"/>
                  </a:lnTo>
                  <a:lnTo>
                    <a:pt x="975" y="637"/>
                  </a:lnTo>
                  <a:lnTo>
                    <a:pt x="978" y="637"/>
                  </a:lnTo>
                  <a:lnTo>
                    <a:pt x="983" y="637"/>
                  </a:lnTo>
                  <a:lnTo>
                    <a:pt x="985" y="639"/>
                  </a:lnTo>
                  <a:lnTo>
                    <a:pt x="985" y="639"/>
                  </a:lnTo>
                  <a:lnTo>
                    <a:pt x="985" y="641"/>
                  </a:lnTo>
                  <a:lnTo>
                    <a:pt x="985" y="641"/>
                  </a:lnTo>
                  <a:lnTo>
                    <a:pt x="985" y="641"/>
                  </a:lnTo>
                  <a:lnTo>
                    <a:pt x="985" y="644"/>
                  </a:lnTo>
                  <a:lnTo>
                    <a:pt x="992" y="644"/>
                  </a:lnTo>
                  <a:lnTo>
                    <a:pt x="992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39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9" y="627"/>
                  </a:lnTo>
                  <a:lnTo>
                    <a:pt x="999" y="627"/>
                  </a:lnTo>
                  <a:lnTo>
                    <a:pt x="999" y="627"/>
                  </a:lnTo>
                  <a:lnTo>
                    <a:pt x="990" y="620"/>
                  </a:lnTo>
                  <a:lnTo>
                    <a:pt x="992" y="618"/>
                  </a:lnTo>
                  <a:lnTo>
                    <a:pt x="992" y="620"/>
                  </a:lnTo>
                  <a:lnTo>
                    <a:pt x="997" y="623"/>
                  </a:lnTo>
                  <a:lnTo>
                    <a:pt x="1001" y="625"/>
                  </a:lnTo>
                  <a:lnTo>
                    <a:pt x="1001" y="627"/>
                  </a:lnTo>
                  <a:lnTo>
                    <a:pt x="1001" y="630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9" y="634"/>
                  </a:lnTo>
                  <a:lnTo>
                    <a:pt x="999" y="634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9"/>
                  </a:lnTo>
                  <a:lnTo>
                    <a:pt x="1001" y="639"/>
                  </a:lnTo>
                  <a:lnTo>
                    <a:pt x="1001" y="639"/>
                  </a:lnTo>
                  <a:lnTo>
                    <a:pt x="1001" y="639"/>
                  </a:lnTo>
                  <a:lnTo>
                    <a:pt x="1004" y="639"/>
                  </a:lnTo>
                  <a:lnTo>
                    <a:pt x="1004" y="639"/>
                  </a:lnTo>
                  <a:lnTo>
                    <a:pt x="1009" y="639"/>
                  </a:lnTo>
                  <a:lnTo>
                    <a:pt x="1009" y="639"/>
                  </a:lnTo>
                  <a:lnTo>
                    <a:pt x="1013" y="639"/>
                  </a:lnTo>
                  <a:lnTo>
                    <a:pt x="1016" y="639"/>
                  </a:lnTo>
                  <a:lnTo>
                    <a:pt x="1018" y="641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3" y="641"/>
                  </a:lnTo>
                  <a:lnTo>
                    <a:pt x="1023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4"/>
                  </a:lnTo>
                  <a:lnTo>
                    <a:pt x="1027" y="644"/>
                  </a:lnTo>
                  <a:lnTo>
                    <a:pt x="1044" y="637"/>
                  </a:lnTo>
                  <a:lnTo>
                    <a:pt x="1046" y="637"/>
                  </a:lnTo>
                  <a:lnTo>
                    <a:pt x="1044" y="634"/>
                  </a:lnTo>
                  <a:lnTo>
                    <a:pt x="1044" y="634"/>
                  </a:lnTo>
                  <a:lnTo>
                    <a:pt x="1030" y="630"/>
                  </a:lnTo>
                  <a:lnTo>
                    <a:pt x="1030" y="630"/>
                  </a:lnTo>
                  <a:lnTo>
                    <a:pt x="1030" y="630"/>
                  </a:lnTo>
                  <a:lnTo>
                    <a:pt x="1030" y="627"/>
                  </a:lnTo>
                  <a:lnTo>
                    <a:pt x="1030" y="627"/>
                  </a:lnTo>
                  <a:lnTo>
                    <a:pt x="1027" y="627"/>
                  </a:lnTo>
                  <a:lnTo>
                    <a:pt x="1027" y="627"/>
                  </a:lnTo>
                  <a:lnTo>
                    <a:pt x="1027" y="625"/>
                  </a:lnTo>
                  <a:lnTo>
                    <a:pt x="1027" y="625"/>
                  </a:lnTo>
                  <a:lnTo>
                    <a:pt x="1027" y="623"/>
                  </a:lnTo>
                  <a:lnTo>
                    <a:pt x="1025" y="623"/>
                  </a:lnTo>
                  <a:lnTo>
                    <a:pt x="1025" y="620"/>
                  </a:lnTo>
                  <a:lnTo>
                    <a:pt x="1025" y="618"/>
                  </a:lnTo>
                  <a:lnTo>
                    <a:pt x="1025" y="618"/>
                  </a:lnTo>
                  <a:lnTo>
                    <a:pt x="1025" y="615"/>
                  </a:lnTo>
                  <a:lnTo>
                    <a:pt x="1025" y="615"/>
                  </a:lnTo>
                  <a:lnTo>
                    <a:pt x="1027" y="618"/>
                  </a:lnTo>
                  <a:lnTo>
                    <a:pt x="1030" y="620"/>
                  </a:lnTo>
                  <a:lnTo>
                    <a:pt x="1032" y="623"/>
                  </a:lnTo>
                  <a:lnTo>
                    <a:pt x="1032" y="625"/>
                  </a:lnTo>
                  <a:lnTo>
                    <a:pt x="1035" y="627"/>
                  </a:lnTo>
                  <a:lnTo>
                    <a:pt x="1037" y="627"/>
                  </a:lnTo>
                  <a:lnTo>
                    <a:pt x="1039" y="627"/>
                  </a:lnTo>
                  <a:lnTo>
                    <a:pt x="1046" y="625"/>
                  </a:lnTo>
                  <a:lnTo>
                    <a:pt x="1046" y="625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0"/>
                  </a:lnTo>
                  <a:lnTo>
                    <a:pt x="1044" y="620"/>
                  </a:lnTo>
                  <a:lnTo>
                    <a:pt x="1044" y="618"/>
                  </a:lnTo>
                  <a:lnTo>
                    <a:pt x="1044" y="618"/>
                  </a:lnTo>
                  <a:lnTo>
                    <a:pt x="1042" y="615"/>
                  </a:lnTo>
                  <a:lnTo>
                    <a:pt x="1042" y="613"/>
                  </a:lnTo>
                  <a:lnTo>
                    <a:pt x="1042" y="611"/>
                  </a:lnTo>
                  <a:lnTo>
                    <a:pt x="1042" y="611"/>
                  </a:lnTo>
                  <a:lnTo>
                    <a:pt x="1042" y="611"/>
                  </a:lnTo>
                  <a:lnTo>
                    <a:pt x="1039" y="608"/>
                  </a:lnTo>
                  <a:lnTo>
                    <a:pt x="1039" y="608"/>
                  </a:lnTo>
                  <a:lnTo>
                    <a:pt x="1039" y="608"/>
                  </a:lnTo>
                  <a:lnTo>
                    <a:pt x="1039" y="606"/>
                  </a:lnTo>
                  <a:lnTo>
                    <a:pt x="1039" y="606"/>
                  </a:lnTo>
                  <a:lnTo>
                    <a:pt x="1044" y="608"/>
                  </a:lnTo>
                  <a:lnTo>
                    <a:pt x="1044" y="608"/>
                  </a:lnTo>
                  <a:lnTo>
                    <a:pt x="1046" y="613"/>
                  </a:lnTo>
                  <a:lnTo>
                    <a:pt x="1046" y="615"/>
                  </a:lnTo>
                  <a:lnTo>
                    <a:pt x="1049" y="615"/>
                  </a:lnTo>
                  <a:lnTo>
                    <a:pt x="1051" y="618"/>
                  </a:lnTo>
                  <a:lnTo>
                    <a:pt x="1051" y="620"/>
                  </a:lnTo>
                  <a:lnTo>
                    <a:pt x="1054" y="620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8" y="623"/>
                  </a:lnTo>
                  <a:lnTo>
                    <a:pt x="1068" y="623"/>
                  </a:lnTo>
                  <a:lnTo>
                    <a:pt x="1068" y="623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5" y="620"/>
                  </a:lnTo>
                  <a:lnTo>
                    <a:pt x="1065" y="618"/>
                  </a:lnTo>
                  <a:lnTo>
                    <a:pt x="1065" y="618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3"/>
                  </a:lnTo>
                  <a:lnTo>
                    <a:pt x="1065" y="613"/>
                  </a:lnTo>
                  <a:lnTo>
                    <a:pt x="1063" y="611"/>
                  </a:lnTo>
                  <a:lnTo>
                    <a:pt x="1063" y="608"/>
                  </a:lnTo>
                  <a:lnTo>
                    <a:pt x="1063" y="608"/>
                  </a:lnTo>
                  <a:lnTo>
                    <a:pt x="1061" y="608"/>
                  </a:lnTo>
                  <a:lnTo>
                    <a:pt x="1061" y="606"/>
                  </a:lnTo>
                  <a:lnTo>
                    <a:pt x="1058" y="606"/>
                  </a:lnTo>
                  <a:lnTo>
                    <a:pt x="1058" y="606"/>
                  </a:lnTo>
                  <a:lnTo>
                    <a:pt x="1058" y="604"/>
                  </a:lnTo>
                  <a:lnTo>
                    <a:pt x="1058" y="604"/>
                  </a:lnTo>
                  <a:lnTo>
                    <a:pt x="1056" y="601"/>
                  </a:lnTo>
                  <a:lnTo>
                    <a:pt x="1054" y="601"/>
                  </a:lnTo>
                  <a:lnTo>
                    <a:pt x="1054" y="599"/>
                  </a:lnTo>
                  <a:lnTo>
                    <a:pt x="1054" y="599"/>
                  </a:lnTo>
                  <a:lnTo>
                    <a:pt x="1056" y="596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6"/>
                  </a:lnTo>
                  <a:lnTo>
                    <a:pt x="1056" y="596"/>
                  </a:lnTo>
                  <a:lnTo>
                    <a:pt x="1056" y="599"/>
                  </a:lnTo>
                  <a:lnTo>
                    <a:pt x="1056" y="599"/>
                  </a:lnTo>
                  <a:lnTo>
                    <a:pt x="1058" y="601"/>
                  </a:lnTo>
                  <a:lnTo>
                    <a:pt x="1058" y="601"/>
                  </a:lnTo>
                  <a:lnTo>
                    <a:pt x="1058" y="601"/>
                  </a:lnTo>
                  <a:lnTo>
                    <a:pt x="1063" y="604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5" y="606"/>
                  </a:lnTo>
                  <a:lnTo>
                    <a:pt x="1065" y="608"/>
                  </a:lnTo>
                  <a:lnTo>
                    <a:pt x="1065" y="608"/>
                  </a:lnTo>
                  <a:lnTo>
                    <a:pt x="1068" y="611"/>
                  </a:lnTo>
                  <a:lnTo>
                    <a:pt x="1068" y="613"/>
                  </a:lnTo>
                  <a:lnTo>
                    <a:pt x="1068" y="613"/>
                  </a:lnTo>
                  <a:lnTo>
                    <a:pt x="1068" y="613"/>
                  </a:lnTo>
                  <a:lnTo>
                    <a:pt x="1070" y="615"/>
                  </a:lnTo>
                  <a:lnTo>
                    <a:pt x="1068" y="615"/>
                  </a:lnTo>
                  <a:lnTo>
                    <a:pt x="1068" y="615"/>
                  </a:lnTo>
                  <a:lnTo>
                    <a:pt x="1070" y="618"/>
                  </a:lnTo>
                  <a:lnTo>
                    <a:pt x="1072" y="620"/>
                  </a:lnTo>
                  <a:lnTo>
                    <a:pt x="1075" y="620"/>
                  </a:lnTo>
                  <a:lnTo>
                    <a:pt x="1077" y="623"/>
                  </a:lnTo>
                  <a:lnTo>
                    <a:pt x="1077" y="623"/>
                  </a:lnTo>
                  <a:lnTo>
                    <a:pt x="1089" y="618"/>
                  </a:lnTo>
                  <a:lnTo>
                    <a:pt x="1089" y="615"/>
                  </a:lnTo>
                  <a:lnTo>
                    <a:pt x="1089" y="615"/>
                  </a:lnTo>
                  <a:lnTo>
                    <a:pt x="1089" y="613"/>
                  </a:lnTo>
                  <a:lnTo>
                    <a:pt x="1087" y="611"/>
                  </a:lnTo>
                  <a:lnTo>
                    <a:pt x="1087" y="608"/>
                  </a:lnTo>
                  <a:lnTo>
                    <a:pt x="1087" y="606"/>
                  </a:lnTo>
                  <a:lnTo>
                    <a:pt x="1087" y="604"/>
                  </a:lnTo>
                  <a:lnTo>
                    <a:pt x="1082" y="601"/>
                  </a:lnTo>
                  <a:lnTo>
                    <a:pt x="1080" y="601"/>
                  </a:lnTo>
                  <a:lnTo>
                    <a:pt x="1077" y="599"/>
                  </a:lnTo>
                  <a:lnTo>
                    <a:pt x="1075" y="596"/>
                  </a:lnTo>
                  <a:lnTo>
                    <a:pt x="1075" y="592"/>
                  </a:lnTo>
                  <a:lnTo>
                    <a:pt x="1072" y="592"/>
                  </a:lnTo>
                  <a:lnTo>
                    <a:pt x="1072" y="592"/>
                  </a:lnTo>
                  <a:lnTo>
                    <a:pt x="1070" y="592"/>
                  </a:lnTo>
                  <a:lnTo>
                    <a:pt x="1070" y="589"/>
                  </a:lnTo>
                  <a:lnTo>
                    <a:pt x="1070" y="589"/>
                  </a:lnTo>
                  <a:lnTo>
                    <a:pt x="1068" y="587"/>
                  </a:lnTo>
                  <a:lnTo>
                    <a:pt x="1068" y="587"/>
                  </a:lnTo>
                  <a:lnTo>
                    <a:pt x="1068" y="587"/>
                  </a:lnTo>
                  <a:lnTo>
                    <a:pt x="1068" y="585"/>
                  </a:lnTo>
                  <a:lnTo>
                    <a:pt x="1068" y="587"/>
                  </a:lnTo>
                  <a:lnTo>
                    <a:pt x="1070" y="587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2" y="589"/>
                  </a:lnTo>
                  <a:lnTo>
                    <a:pt x="1072" y="589"/>
                  </a:lnTo>
                  <a:lnTo>
                    <a:pt x="1075" y="592"/>
                  </a:lnTo>
                  <a:lnTo>
                    <a:pt x="1075" y="592"/>
                  </a:lnTo>
                  <a:lnTo>
                    <a:pt x="1077" y="594"/>
                  </a:lnTo>
                  <a:lnTo>
                    <a:pt x="1077" y="594"/>
                  </a:lnTo>
                  <a:lnTo>
                    <a:pt x="1080" y="599"/>
                  </a:lnTo>
                  <a:lnTo>
                    <a:pt x="1082" y="599"/>
                  </a:lnTo>
                  <a:lnTo>
                    <a:pt x="1084" y="599"/>
                  </a:lnTo>
                  <a:lnTo>
                    <a:pt x="1089" y="594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6"/>
                  </a:lnTo>
                  <a:lnTo>
                    <a:pt x="1089" y="596"/>
                  </a:lnTo>
                  <a:lnTo>
                    <a:pt x="1087" y="599"/>
                  </a:lnTo>
                  <a:lnTo>
                    <a:pt x="1087" y="599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4"/>
                  </a:lnTo>
                  <a:lnTo>
                    <a:pt x="1089" y="606"/>
                  </a:lnTo>
                  <a:lnTo>
                    <a:pt x="1089" y="606"/>
                  </a:lnTo>
                  <a:lnTo>
                    <a:pt x="1089" y="608"/>
                  </a:lnTo>
                  <a:lnTo>
                    <a:pt x="1094" y="608"/>
                  </a:lnTo>
                  <a:lnTo>
                    <a:pt x="1101" y="608"/>
                  </a:lnTo>
                  <a:lnTo>
                    <a:pt x="1103" y="606"/>
                  </a:lnTo>
                  <a:lnTo>
                    <a:pt x="1106" y="606"/>
                  </a:lnTo>
                  <a:lnTo>
                    <a:pt x="1106" y="604"/>
                  </a:lnTo>
                  <a:lnTo>
                    <a:pt x="1106" y="604"/>
                  </a:lnTo>
                  <a:lnTo>
                    <a:pt x="1106" y="601"/>
                  </a:lnTo>
                  <a:lnTo>
                    <a:pt x="1106" y="599"/>
                  </a:lnTo>
                  <a:lnTo>
                    <a:pt x="1108" y="601"/>
                  </a:lnTo>
                  <a:lnTo>
                    <a:pt x="1108" y="604"/>
                  </a:lnTo>
                  <a:lnTo>
                    <a:pt x="1108" y="604"/>
                  </a:lnTo>
                  <a:lnTo>
                    <a:pt x="1110" y="604"/>
                  </a:lnTo>
                  <a:lnTo>
                    <a:pt x="1113" y="604"/>
                  </a:lnTo>
                  <a:lnTo>
                    <a:pt x="1113" y="604"/>
                  </a:lnTo>
                  <a:lnTo>
                    <a:pt x="1113" y="604"/>
                  </a:lnTo>
                  <a:lnTo>
                    <a:pt x="1115" y="606"/>
                  </a:lnTo>
                  <a:lnTo>
                    <a:pt x="1115" y="606"/>
                  </a:lnTo>
                  <a:lnTo>
                    <a:pt x="1117" y="608"/>
                  </a:lnTo>
                  <a:lnTo>
                    <a:pt x="1120" y="608"/>
                  </a:lnTo>
                  <a:lnTo>
                    <a:pt x="1120" y="611"/>
                  </a:lnTo>
                  <a:lnTo>
                    <a:pt x="1120" y="613"/>
                  </a:lnTo>
                  <a:lnTo>
                    <a:pt x="1120" y="613"/>
                  </a:lnTo>
                  <a:lnTo>
                    <a:pt x="1120" y="615"/>
                  </a:lnTo>
                  <a:lnTo>
                    <a:pt x="1120" y="615"/>
                  </a:lnTo>
                  <a:lnTo>
                    <a:pt x="1120" y="615"/>
                  </a:lnTo>
                  <a:lnTo>
                    <a:pt x="1120" y="620"/>
                  </a:lnTo>
                  <a:lnTo>
                    <a:pt x="1120" y="623"/>
                  </a:lnTo>
                  <a:lnTo>
                    <a:pt x="1117" y="623"/>
                  </a:lnTo>
                  <a:lnTo>
                    <a:pt x="1117" y="623"/>
                  </a:lnTo>
                  <a:lnTo>
                    <a:pt x="1117" y="625"/>
                  </a:lnTo>
                  <a:lnTo>
                    <a:pt x="1120" y="625"/>
                  </a:lnTo>
                  <a:lnTo>
                    <a:pt x="1120" y="625"/>
                  </a:lnTo>
                  <a:lnTo>
                    <a:pt x="1120" y="625"/>
                  </a:lnTo>
                  <a:lnTo>
                    <a:pt x="1117" y="627"/>
                  </a:lnTo>
                  <a:lnTo>
                    <a:pt x="1120" y="627"/>
                  </a:lnTo>
                  <a:lnTo>
                    <a:pt x="1122" y="627"/>
                  </a:lnTo>
                  <a:lnTo>
                    <a:pt x="1122" y="627"/>
                  </a:lnTo>
                  <a:lnTo>
                    <a:pt x="1122" y="630"/>
                  </a:lnTo>
                  <a:lnTo>
                    <a:pt x="1120" y="630"/>
                  </a:lnTo>
                  <a:lnTo>
                    <a:pt x="1120" y="632"/>
                  </a:lnTo>
                  <a:lnTo>
                    <a:pt x="1120" y="632"/>
                  </a:lnTo>
                  <a:lnTo>
                    <a:pt x="1122" y="634"/>
                  </a:lnTo>
                  <a:lnTo>
                    <a:pt x="1122" y="634"/>
                  </a:lnTo>
                  <a:lnTo>
                    <a:pt x="1125" y="632"/>
                  </a:lnTo>
                  <a:lnTo>
                    <a:pt x="1125" y="630"/>
                  </a:lnTo>
                  <a:lnTo>
                    <a:pt x="1125" y="630"/>
                  </a:lnTo>
                  <a:lnTo>
                    <a:pt x="1127" y="630"/>
                  </a:lnTo>
                  <a:lnTo>
                    <a:pt x="1129" y="630"/>
                  </a:lnTo>
                  <a:lnTo>
                    <a:pt x="1129" y="630"/>
                  </a:lnTo>
                  <a:lnTo>
                    <a:pt x="1129" y="627"/>
                  </a:lnTo>
                  <a:lnTo>
                    <a:pt x="1129" y="625"/>
                  </a:lnTo>
                  <a:lnTo>
                    <a:pt x="1129" y="625"/>
                  </a:lnTo>
                  <a:lnTo>
                    <a:pt x="1134" y="625"/>
                  </a:lnTo>
                  <a:lnTo>
                    <a:pt x="1134" y="625"/>
                  </a:lnTo>
                  <a:lnTo>
                    <a:pt x="1134" y="623"/>
                  </a:lnTo>
                  <a:lnTo>
                    <a:pt x="1136" y="620"/>
                  </a:lnTo>
                  <a:lnTo>
                    <a:pt x="1136" y="620"/>
                  </a:lnTo>
                  <a:lnTo>
                    <a:pt x="1139" y="620"/>
                  </a:lnTo>
                  <a:lnTo>
                    <a:pt x="1148" y="611"/>
                  </a:lnTo>
                  <a:lnTo>
                    <a:pt x="1148" y="608"/>
                  </a:lnTo>
                  <a:lnTo>
                    <a:pt x="1153" y="611"/>
                  </a:lnTo>
                  <a:lnTo>
                    <a:pt x="1153" y="608"/>
                  </a:lnTo>
                  <a:lnTo>
                    <a:pt x="1155" y="608"/>
                  </a:lnTo>
                  <a:lnTo>
                    <a:pt x="1153" y="606"/>
                  </a:lnTo>
                  <a:lnTo>
                    <a:pt x="1153" y="604"/>
                  </a:lnTo>
                  <a:lnTo>
                    <a:pt x="1153" y="604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599"/>
                  </a:lnTo>
                  <a:lnTo>
                    <a:pt x="1153" y="599"/>
                  </a:lnTo>
                  <a:lnTo>
                    <a:pt x="1155" y="596"/>
                  </a:lnTo>
                  <a:lnTo>
                    <a:pt x="1158" y="596"/>
                  </a:lnTo>
                  <a:lnTo>
                    <a:pt x="1158" y="594"/>
                  </a:lnTo>
                  <a:lnTo>
                    <a:pt x="1158" y="594"/>
                  </a:lnTo>
                  <a:lnTo>
                    <a:pt x="1155" y="589"/>
                  </a:lnTo>
                  <a:lnTo>
                    <a:pt x="1155" y="587"/>
                  </a:lnTo>
                  <a:lnTo>
                    <a:pt x="1155" y="585"/>
                  </a:lnTo>
                  <a:lnTo>
                    <a:pt x="1155" y="585"/>
                  </a:lnTo>
                  <a:lnTo>
                    <a:pt x="1155" y="585"/>
                  </a:lnTo>
                  <a:lnTo>
                    <a:pt x="1155" y="582"/>
                  </a:lnTo>
                  <a:lnTo>
                    <a:pt x="1158" y="582"/>
                  </a:lnTo>
                  <a:lnTo>
                    <a:pt x="1158" y="582"/>
                  </a:lnTo>
                  <a:lnTo>
                    <a:pt x="1160" y="582"/>
                  </a:lnTo>
                  <a:lnTo>
                    <a:pt x="1160" y="582"/>
                  </a:lnTo>
                  <a:lnTo>
                    <a:pt x="1160" y="585"/>
                  </a:lnTo>
                  <a:lnTo>
                    <a:pt x="1160" y="585"/>
                  </a:lnTo>
                  <a:lnTo>
                    <a:pt x="1160" y="585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9"/>
                  </a:lnTo>
                  <a:lnTo>
                    <a:pt x="1165" y="592"/>
                  </a:lnTo>
                  <a:lnTo>
                    <a:pt x="1165" y="592"/>
                  </a:lnTo>
                  <a:lnTo>
                    <a:pt x="1167" y="589"/>
                  </a:lnTo>
                  <a:lnTo>
                    <a:pt x="1167" y="587"/>
                  </a:lnTo>
                  <a:lnTo>
                    <a:pt x="1167" y="587"/>
                  </a:lnTo>
                  <a:lnTo>
                    <a:pt x="1169" y="582"/>
                  </a:lnTo>
                  <a:lnTo>
                    <a:pt x="1169" y="582"/>
                  </a:lnTo>
                  <a:lnTo>
                    <a:pt x="1169" y="582"/>
                  </a:lnTo>
                  <a:lnTo>
                    <a:pt x="1169" y="580"/>
                  </a:lnTo>
                  <a:lnTo>
                    <a:pt x="1169" y="580"/>
                  </a:lnTo>
                  <a:lnTo>
                    <a:pt x="1169" y="578"/>
                  </a:lnTo>
                  <a:lnTo>
                    <a:pt x="1169" y="578"/>
                  </a:lnTo>
                  <a:lnTo>
                    <a:pt x="1169" y="575"/>
                  </a:lnTo>
                  <a:lnTo>
                    <a:pt x="1169" y="573"/>
                  </a:lnTo>
                  <a:lnTo>
                    <a:pt x="1169" y="573"/>
                  </a:lnTo>
                  <a:lnTo>
                    <a:pt x="1172" y="573"/>
                  </a:lnTo>
                  <a:lnTo>
                    <a:pt x="1174" y="573"/>
                  </a:lnTo>
                  <a:lnTo>
                    <a:pt x="1174" y="570"/>
                  </a:lnTo>
                  <a:lnTo>
                    <a:pt x="1172" y="568"/>
                  </a:lnTo>
                  <a:lnTo>
                    <a:pt x="1172" y="568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3"/>
                  </a:lnTo>
                  <a:lnTo>
                    <a:pt x="1172" y="563"/>
                  </a:lnTo>
                  <a:lnTo>
                    <a:pt x="1172" y="563"/>
                  </a:lnTo>
                  <a:lnTo>
                    <a:pt x="1169" y="561"/>
                  </a:lnTo>
                  <a:lnTo>
                    <a:pt x="1169" y="561"/>
                  </a:lnTo>
                  <a:lnTo>
                    <a:pt x="1169" y="561"/>
                  </a:lnTo>
                  <a:lnTo>
                    <a:pt x="1169" y="559"/>
                  </a:lnTo>
                  <a:lnTo>
                    <a:pt x="1169" y="559"/>
                  </a:lnTo>
                  <a:lnTo>
                    <a:pt x="1169" y="559"/>
                  </a:lnTo>
                  <a:lnTo>
                    <a:pt x="1169" y="556"/>
                  </a:lnTo>
                  <a:lnTo>
                    <a:pt x="1167" y="554"/>
                  </a:lnTo>
                  <a:lnTo>
                    <a:pt x="1165" y="554"/>
                  </a:lnTo>
                  <a:lnTo>
                    <a:pt x="1165" y="554"/>
                  </a:lnTo>
                  <a:lnTo>
                    <a:pt x="1165" y="552"/>
                  </a:lnTo>
                  <a:lnTo>
                    <a:pt x="1165" y="552"/>
                  </a:lnTo>
                  <a:lnTo>
                    <a:pt x="1162" y="549"/>
                  </a:lnTo>
                  <a:lnTo>
                    <a:pt x="1162" y="549"/>
                  </a:lnTo>
                  <a:lnTo>
                    <a:pt x="1162" y="549"/>
                  </a:lnTo>
                  <a:lnTo>
                    <a:pt x="1162" y="547"/>
                  </a:lnTo>
                  <a:lnTo>
                    <a:pt x="1162" y="547"/>
                  </a:lnTo>
                  <a:lnTo>
                    <a:pt x="1160" y="547"/>
                  </a:lnTo>
                  <a:lnTo>
                    <a:pt x="1155" y="542"/>
                  </a:lnTo>
                  <a:lnTo>
                    <a:pt x="1155" y="542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1" y="549"/>
                  </a:lnTo>
                  <a:lnTo>
                    <a:pt x="1151" y="549"/>
                  </a:lnTo>
                  <a:lnTo>
                    <a:pt x="1151" y="549"/>
                  </a:lnTo>
                  <a:lnTo>
                    <a:pt x="1148" y="552"/>
                  </a:lnTo>
                  <a:lnTo>
                    <a:pt x="1148" y="552"/>
                  </a:lnTo>
                  <a:lnTo>
                    <a:pt x="1148" y="554"/>
                  </a:lnTo>
                  <a:lnTo>
                    <a:pt x="1151" y="554"/>
                  </a:lnTo>
                  <a:lnTo>
                    <a:pt x="1151" y="556"/>
                  </a:lnTo>
                  <a:lnTo>
                    <a:pt x="1151" y="556"/>
                  </a:lnTo>
                  <a:lnTo>
                    <a:pt x="1148" y="556"/>
                  </a:lnTo>
                  <a:lnTo>
                    <a:pt x="1148" y="559"/>
                  </a:lnTo>
                  <a:lnTo>
                    <a:pt x="1148" y="559"/>
                  </a:lnTo>
                  <a:lnTo>
                    <a:pt x="1148" y="561"/>
                  </a:lnTo>
                  <a:lnTo>
                    <a:pt x="1148" y="563"/>
                  </a:lnTo>
                  <a:lnTo>
                    <a:pt x="1143" y="563"/>
                  </a:lnTo>
                  <a:lnTo>
                    <a:pt x="1143" y="561"/>
                  </a:lnTo>
                  <a:lnTo>
                    <a:pt x="1143" y="561"/>
                  </a:lnTo>
                  <a:lnTo>
                    <a:pt x="1143" y="559"/>
                  </a:lnTo>
                  <a:lnTo>
                    <a:pt x="1143" y="559"/>
                  </a:lnTo>
                  <a:lnTo>
                    <a:pt x="1143" y="559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1" y="554"/>
                  </a:lnTo>
                  <a:lnTo>
                    <a:pt x="1141" y="554"/>
                  </a:lnTo>
                  <a:lnTo>
                    <a:pt x="1139" y="554"/>
                  </a:lnTo>
                  <a:lnTo>
                    <a:pt x="1139" y="556"/>
                  </a:lnTo>
                  <a:lnTo>
                    <a:pt x="1139" y="556"/>
                  </a:lnTo>
                  <a:lnTo>
                    <a:pt x="1139" y="556"/>
                  </a:lnTo>
                  <a:lnTo>
                    <a:pt x="1132" y="559"/>
                  </a:lnTo>
                  <a:lnTo>
                    <a:pt x="1132" y="559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4"/>
                  </a:lnTo>
                  <a:lnTo>
                    <a:pt x="1134" y="544"/>
                  </a:lnTo>
                  <a:lnTo>
                    <a:pt x="1134" y="542"/>
                  </a:lnTo>
                  <a:lnTo>
                    <a:pt x="1134" y="542"/>
                  </a:lnTo>
                  <a:lnTo>
                    <a:pt x="1134" y="540"/>
                  </a:lnTo>
                  <a:lnTo>
                    <a:pt x="1132" y="540"/>
                  </a:lnTo>
                  <a:lnTo>
                    <a:pt x="1132" y="540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29" y="535"/>
                  </a:lnTo>
                  <a:lnTo>
                    <a:pt x="1127" y="535"/>
                  </a:lnTo>
                  <a:lnTo>
                    <a:pt x="1127" y="533"/>
                  </a:lnTo>
                  <a:lnTo>
                    <a:pt x="1125" y="535"/>
                  </a:lnTo>
                  <a:lnTo>
                    <a:pt x="1122" y="533"/>
                  </a:lnTo>
                  <a:lnTo>
                    <a:pt x="1115" y="535"/>
                  </a:lnTo>
                  <a:lnTo>
                    <a:pt x="1113" y="540"/>
                  </a:lnTo>
                  <a:lnTo>
                    <a:pt x="1108" y="552"/>
                  </a:lnTo>
                  <a:lnTo>
                    <a:pt x="1108" y="552"/>
                  </a:lnTo>
                  <a:lnTo>
                    <a:pt x="1108" y="552"/>
                  </a:lnTo>
                  <a:lnTo>
                    <a:pt x="1108" y="549"/>
                  </a:lnTo>
                  <a:lnTo>
                    <a:pt x="1108" y="547"/>
                  </a:lnTo>
                  <a:lnTo>
                    <a:pt x="1108" y="544"/>
                  </a:lnTo>
                  <a:lnTo>
                    <a:pt x="1110" y="542"/>
                  </a:lnTo>
                  <a:lnTo>
                    <a:pt x="1110" y="540"/>
                  </a:lnTo>
                  <a:lnTo>
                    <a:pt x="1108" y="540"/>
                  </a:lnTo>
                  <a:lnTo>
                    <a:pt x="1106" y="540"/>
                  </a:lnTo>
                  <a:lnTo>
                    <a:pt x="1106" y="540"/>
                  </a:lnTo>
                  <a:lnTo>
                    <a:pt x="1103" y="540"/>
                  </a:lnTo>
                  <a:lnTo>
                    <a:pt x="1087" y="537"/>
                  </a:lnTo>
                  <a:lnTo>
                    <a:pt x="1082" y="544"/>
                  </a:lnTo>
                  <a:lnTo>
                    <a:pt x="1082" y="547"/>
                  </a:lnTo>
                  <a:lnTo>
                    <a:pt x="1080" y="549"/>
                  </a:lnTo>
                  <a:lnTo>
                    <a:pt x="1077" y="552"/>
                  </a:lnTo>
                  <a:lnTo>
                    <a:pt x="1077" y="552"/>
                  </a:lnTo>
                  <a:lnTo>
                    <a:pt x="1075" y="552"/>
                  </a:lnTo>
                  <a:lnTo>
                    <a:pt x="1075" y="552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2" y="547"/>
                  </a:lnTo>
                  <a:lnTo>
                    <a:pt x="1072" y="547"/>
                  </a:lnTo>
                  <a:lnTo>
                    <a:pt x="1072" y="544"/>
                  </a:lnTo>
                  <a:lnTo>
                    <a:pt x="1072" y="544"/>
                  </a:lnTo>
                  <a:lnTo>
                    <a:pt x="1070" y="544"/>
                  </a:lnTo>
                  <a:lnTo>
                    <a:pt x="1065" y="542"/>
                  </a:lnTo>
                  <a:lnTo>
                    <a:pt x="1065" y="542"/>
                  </a:lnTo>
                  <a:lnTo>
                    <a:pt x="1072" y="542"/>
                  </a:lnTo>
                  <a:lnTo>
                    <a:pt x="1084" y="535"/>
                  </a:lnTo>
                  <a:lnTo>
                    <a:pt x="1084" y="535"/>
                  </a:lnTo>
                  <a:lnTo>
                    <a:pt x="1084" y="533"/>
                  </a:lnTo>
                  <a:lnTo>
                    <a:pt x="1082" y="533"/>
                  </a:lnTo>
                  <a:lnTo>
                    <a:pt x="1077" y="533"/>
                  </a:lnTo>
                  <a:lnTo>
                    <a:pt x="1075" y="533"/>
                  </a:lnTo>
                  <a:lnTo>
                    <a:pt x="1072" y="530"/>
                  </a:lnTo>
                  <a:lnTo>
                    <a:pt x="1072" y="530"/>
                  </a:lnTo>
                  <a:lnTo>
                    <a:pt x="1070" y="530"/>
                  </a:lnTo>
                  <a:lnTo>
                    <a:pt x="1070" y="528"/>
                  </a:lnTo>
                  <a:lnTo>
                    <a:pt x="1070" y="528"/>
                  </a:lnTo>
                  <a:lnTo>
                    <a:pt x="1070" y="525"/>
                  </a:lnTo>
                  <a:lnTo>
                    <a:pt x="1070" y="525"/>
                  </a:lnTo>
                  <a:lnTo>
                    <a:pt x="1070" y="523"/>
                  </a:lnTo>
                  <a:lnTo>
                    <a:pt x="1070" y="521"/>
                  </a:lnTo>
                  <a:lnTo>
                    <a:pt x="1068" y="521"/>
                  </a:lnTo>
                  <a:lnTo>
                    <a:pt x="1068" y="518"/>
                  </a:lnTo>
                  <a:lnTo>
                    <a:pt x="1065" y="518"/>
                  </a:lnTo>
                  <a:lnTo>
                    <a:pt x="1065" y="516"/>
                  </a:lnTo>
                  <a:lnTo>
                    <a:pt x="1065" y="516"/>
                  </a:lnTo>
                  <a:lnTo>
                    <a:pt x="1063" y="516"/>
                  </a:lnTo>
                  <a:lnTo>
                    <a:pt x="1063" y="516"/>
                  </a:lnTo>
                  <a:lnTo>
                    <a:pt x="1063" y="516"/>
                  </a:lnTo>
                  <a:lnTo>
                    <a:pt x="1061" y="514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09"/>
                  </a:lnTo>
                  <a:lnTo>
                    <a:pt x="1061" y="509"/>
                  </a:lnTo>
                  <a:lnTo>
                    <a:pt x="1061" y="509"/>
                  </a:lnTo>
                  <a:lnTo>
                    <a:pt x="1063" y="509"/>
                  </a:lnTo>
                  <a:lnTo>
                    <a:pt x="1063" y="511"/>
                  </a:lnTo>
                  <a:lnTo>
                    <a:pt x="1063" y="514"/>
                  </a:lnTo>
                  <a:lnTo>
                    <a:pt x="1063" y="514"/>
                  </a:lnTo>
                  <a:lnTo>
                    <a:pt x="1068" y="516"/>
                  </a:lnTo>
                  <a:lnTo>
                    <a:pt x="1070" y="516"/>
                  </a:lnTo>
                  <a:lnTo>
                    <a:pt x="1070" y="516"/>
                  </a:lnTo>
                  <a:lnTo>
                    <a:pt x="1068" y="516"/>
                  </a:lnTo>
                  <a:lnTo>
                    <a:pt x="1068" y="518"/>
                  </a:lnTo>
                  <a:lnTo>
                    <a:pt x="1068" y="518"/>
                  </a:lnTo>
                  <a:lnTo>
                    <a:pt x="1070" y="518"/>
                  </a:lnTo>
                  <a:lnTo>
                    <a:pt x="1070" y="521"/>
                  </a:lnTo>
                  <a:lnTo>
                    <a:pt x="1070" y="521"/>
                  </a:lnTo>
                  <a:lnTo>
                    <a:pt x="1070" y="521"/>
                  </a:lnTo>
                  <a:lnTo>
                    <a:pt x="1072" y="521"/>
                  </a:lnTo>
                  <a:lnTo>
                    <a:pt x="1072" y="521"/>
                  </a:lnTo>
                  <a:lnTo>
                    <a:pt x="1072" y="521"/>
                  </a:lnTo>
                  <a:lnTo>
                    <a:pt x="1072" y="523"/>
                  </a:lnTo>
                  <a:lnTo>
                    <a:pt x="1075" y="523"/>
                  </a:lnTo>
                  <a:lnTo>
                    <a:pt x="1075" y="523"/>
                  </a:lnTo>
                  <a:lnTo>
                    <a:pt x="1077" y="523"/>
                  </a:lnTo>
                  <a:lnTo>
                    <a:pt x="1077" y="525"/>
                  </a:lnTo>
                  <a:lnTo>
                    <a:pt x="1080" y="525"/>
                  </a:lnTo>
                  <a:lnTo>
                    <a:pt x="1080" y="528"/>
                  </a:lnTo>
                  <a:lnTo>
                    <a:pt x="1082" y="528"/>
                  </a:lnTo>
                  <a:lnTo>
                    <a:pt x="1084" y="528"/>
                  </a:lnTo>
                  <a:lnTo>
                    <a:pt x="1084" y="528"/>
                  </a:lnTo>
                  <a:lnTo>
                    <a:pt x="1087" y="528"/>
                  </a:lnTo>
                  <a:lnTo>
                    <a:pt x="1087" y="530"/>
                  </a:lnTo>
                  <a:lnTo>
                    <a:pt x="1087" y="530"/>
                  </a:lnTo>
                  <a:lnTo>
                    <a:pt x="1087" y="530"/>
                  </a:lnTo>
                  <a:lnTo>
                    <a:pt x="1091" y="533"/>
                  </a:lnTo>
                  <a:lnTo>
                    <a:pt x="1096" y="533"/>
                  </a:lnTo>
                  <a:lnTo>
                    <a:pt x="1098" y="533"/>
                  </a:lnTo>
                  <a:lnTo>
                    <a:pt x="1098" y="533"/>
                  </a:lnTo>
                  <a:lnTo>
                    <a:pt x="1101" y="533"/>
                  </a:lnTo>
                  <a:lnTo>
                    <a:pt x="1103" y="533"/>
                  </a:lnTo>
                  <a:lnTo>
                    <a:pt x="1106" y="533"/>
                  </a:lnTo>
                  <a:lnTo>
                    <a:pt x="1110" y="533"/>
                  </a:lnTo>
                  <a:lnTo>
                    <a:pt x="1110" y="533"/>
                  </a:lnTo>
                  <a:lnTo>
                    <a:pt x="1110" y="530"/>
                  </a:lnTo>
                  <a:lnTo>
                    <a:pt x="1115" y="528"/>
                  </a:lnTo>
                  <a:lnTo>
                    <a:pt x="1127" y="525"/>
                  </a:lnTo>
                  <a:lnTo>
                    <a:pt x="1127" y="525"/>
                  </a:lnTo>
                  <a:lnTo>
                    <a:pt x="1127" y="523"/>
                  </a:lnTo>
                  <a:lnTo>
                    <a:pt x="1127" y="523"/>
                  </a:lnTo>
                  <a:lnTo>
                    <a:pt x="1127" y="521"/>
                  </a:lnTo>
                  <a:lnTo>
                    <a:pt x="1129" y="518"/>
                  </a:lnTo>
                  <a:lnTo>
                    <a:pt x="1129" y="518"/>
                  </a:lnTo>
                  <a:lnTo>
                    <a:pt x="1129" y="516"/>
                  </a:lnTo>
                  <a:lnTo>
                    <a:pt x="1129" y="516"/>
                  </a:lnTo>
                  <a:lnTo>
                    <a:pt x="1132" y="516"/>
                  </a:lnTo>
                  <a:lnTo>
                    <a:pt x="1132" y="516"/>
                  </a:lnTo>
                  <a:lnTo>
                    <a:pt x="1132" y="518"/>
                  </a:lnTo>
                  <a:lnTo>
                    <a:pt x="1132" y="523"/>
                  </a:lnTo>
                  <a:lnTo>
                    <a:pt x="1132" y="523"/>
                  </a:lnTo>
                  <a:lnTo>
                    <a:pt x="1134" y="521"/>
                  </a:lnTo>
                  <a:lnTo>
                    <a:pt x="1136" y="516"/>
                  </a:lnTo>
                  <a:lnTo>
                    <a:pt x="1139" y="514"/>
                  </a:lnTo>
                  <a:lnTo>
                    <a:pt x="1141" y="514"/>
                  </a:lnTo>
                  <a:lnTo>
                    <a:pt x="1139" y="511"/>
                  </a:lnTo>
                  <a:lnTo>
                    <a:pt x="1139" y="509"/>
                  </a:lnTo>
                  <a:lnTo>
                    <a:pt x="1139" y="507"/>
                  </a:lnTo>
                  <a:lnTo>
                    <a:pt x="1141" y="504"/>
                  </a:lnTo>
                  <a:lnTo>
                    <a:pt x="1141" y="502"/>
                  </a:lnTo>
                  <a:lnTo>
                    <a:pt x="1141" y="499"/>
                  </a:lnTo>
                  <a:lnTo>
                    <a:pt x="1139" y="499"/>
                  </a:lnTo>
                  <a:lnTo>
                    <a:pt x="1139" y="497"/>
                  </a:lnTo>
                  <a:lnTo>
                    <a:pt x="1139" y="497"/>
                  </a:lnTo>
                  <a:lnTo>
                    <a:pt x="1141" y="497"/>
                  </a:lnTo>
                  <a:lnTo>
                    <a:pt x="1143" y="492"/>
                  </a:lnTo>
                  <a:lnTo>
                    <a:pt x="1143" y="492"/>
                  </a:lnTo>
                  <a:lnTo>
                    <a:pt x="1141" y="490"/>
                  </a:lnTo>
                  <a:lnTo>
                    <a:pt x="1141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88"/>
                  </a:lnTo>
                  <a:lnTo>
                    <a:pt x="1136" y="488"/>
                  </a:lnTo>
                  <a:lnTo>
                    <a:pt x="1134" y="490"/>
                  </a:lnTo>
                  <a:lnTo>
                    <a:pt x="1134" y="488"/>
                  </a:lnTo>
                  <a:lnTo>
                    <a:pt x="1134" y="488"/>
                  </a:lnTo>
                  <a:lnTo>
                    <a:pt x="1134" y="488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32" y="483"/>
                  </a:lnTo>
                  <a:lnTo>
                    <a:pt x="1132" y="483"/>
                  </a:lnTo>
                  <a:lnTo>
                    <a:pt x="1132" y="483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2" y="478"/>
                  </a:lnTo>
                  <a:lnTo>
                    <a:pt x="1132" y="478"/>
                  </a:lnTo>
                  <a:lnTo>
                    <a:pt x="1132" y="478"/>
                  </a:lnTo>
                  <a:lnTo>
                    <a:pt x="1132" y="476"/>
                  </a:lnTo>
                  <a:lnTo>
                    <a:pt x="1127" y="476"/>
                  </a:lnTo>
                  <a:lnTo>
                    <a:pt x="1127" y="473"/>
                  </a:lnTo>
                  <a:lnTo>
                    <a:pt x="1127" y="473"/>
                  </a:lnTo>
                  <a:lnTo>
                    <a:pt x="1125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0" y="471"/>
                  </a:lnTo>
                  <a:lnTo>
                    <a:pt x="1120" y="471"/>
                  </a:lnTo>
                  <a:lnTo>
                    <a:pt x="1120" y="471"/>
                  </a:lnTo>
                  <a:lnTo>
                    <a:pt x="1120" y="469"/>
                  </a:lnTo>
                  <a:lnTo>
                    <a:pt x="1122" y="466"/>
                  </a:lnTo>
                  <a:lnTo>
                    <a:pt x="1122" y="464"/>
                  </a:lnTo>
                  <a:lnTo>
                    <a:pt x="1120" y="464"/>
                  </a:lnTo>
                  <a:lnTo>
                    <a:pt x="1120" y="464"/>
                  </a:lnTo>
                  <a:lnTo>
                    <a:pt x="1120" y="464"/>
                  </a:lnTo>
                  <a:lnTo>
                    <a:pt x="1120" y="462"/>
                  </a:lnTo>
                  <a:lnTo>
                    <a:pt x="1129" y="466"/>
                  </a:lnTo>
                  <a:lnTo>
                    <a:pt x="1141" y="462"/>
                  </a:lnTo>
                  <a:lnTo>
                    <a:pt x="1143" y="464"/>
                  </a:lnTo>
                  <a:lnTo>
                    <a:pt x="1148" y="462"/>
                  </a:lnTo>
                  <a:lnTo>
                    <a:pt x="1151" y="459"/>
                  </a:lnTo>
                  <a:lnTo>
                    <a:pt x="1153" y="457"/>
                  </a:lnTo>
                  <a:lnTo>
                    <a:pt x="1153" y="454"/>
                  </a:lnTo>
                  <a:lnTo>
                    <a:pt x="1153" y="454"/>
                  </a:lnTo>
                  <a:lnTo>
                    <a:pt x="1153" y="452"/>
                  </a:lnTo>
                  <a:lnTo>
                    <a:pt x="1155" y="450"/>
                  </a:lnTo>
                  <a:lnTo>
                    <a:pt x="1158" y="450"/>
                  </a:lnTo>
                  <a:lnTo>
                    <a:pt x="1158" y="450"/>
                  </a:lnTo>
                  <a:lnTo>
                    <a:pt x="1160" y="450"/>
                  </a:lnTo>
                  <a:lnTo>
                    <a:pt x="1162" y="450"/>
                  </a:lnTo>
                  <a:lnTo>
                    <a:pt x="1162" y="450"/>
                  </a:lnTo>
                  <a:lnTo>
                    <a:pt x="1162" y="452"/>
                  </a:lnTo>
                  <a:lnTo>
                    <a:pt x="1162" y="452"/>
                  </a:lnTo>
                  <a:lnTo>
                    <a:pt x="1165" y="452"/>
                  </a:lnTo>
                  <a:lnTo>
                    <a:pt x="1165" y="447"/>
                  </a:lnTo>
                  <a:lnTo>
                    <a:pt x="1165" y="443"/>
                  </a:lnTo>
                  <a:lnTo>
                    <a:pt x="1165" y="443"/>
                  </a:lnTo>
                  <a:lnTo>
                    <a:pt x="1165" y="438"/>
                  </a:lnTo>
                  <a:lnTo>
                    <a:pt x="1165" y="438"/>
                  </a:lnTo>
                  <a:lnTo>
                    <a:pt x="1162" y="436"/>
                  </a:lnTo>
                  <a:lnTo>
                    <a:pt x="1162" y="436"/>
                  </a:lnTo>
                  <a:lnTo>
                    <a:pt x="1153" y="440"/>
                  </a:lnTo>
                  <a:lnTo>
                    <a:pt x="1151" y="438"/>
                  </a:lnTo>
                  <a:lnTo>
                    <a:pt x="1143" y="440"/>
                  </a:lnTo>
                  <a:lnTo>
                    <a:pt x="1143" y="440"/>
                  </a:lnTo>
                  <a:lnTo>
                    <a:pt x="1141" y="440"/>
                  </a:lnTo>
                  <a:lnTo>
                    <a:pt x="1141" y="440"/>
                  </a:lnTo>
                  <a:lnTo>
                    <a:pt x="1141" y="438"/>
                  </a:lnTo>
                  <a:lnTo>
                    <a:pt x="1141" y="438"/>
                  </a:lnTo>
                  <a:lnTo>
                    <a:pt x="1139" y="440"/>
                  </a:lnTo>
                  <a:lnTo>
                    <a:pt x="1139" y="440"/>
                  </a:lnTo>
                  <a:lnTo>
                    <a:pt x="1136" y="438"/>
                  </a:lnTo>
                  <a:lnTo>
                    <a:pt x="1136" y="436"/>
                  </a:lnTo>
                  <a:lnTo>
                    <a:pt x="1139" y="433"/>
                  </a:lnTo>
                  <a:lnTo>
                    <a:pt x="1141" y="433"/>
                  </a:lnTo>
                  <a:lnTo>
                    <a:pt x="1141" y="433"/>
                  </a:lnTo>
                  <a:lnTo>
                    <a:pt x="1146" y="433"/>
                  </a:lnTo>
                  <a:lnTo>
                    <a:pt x="1148" y="431"/>
                  </a:lnTo>
                  <a:lnTo>
                    <a:pt x="1160" y="431"/>
                  </a:lnTo>
                  <a:lnTo>
                    <a:pt x="1160" y="431"/>
                  </a:lnTo>
                  <a:lnTo>
                    <a:pt x="1162" y="428"/>
                  </a:lnTo>
                  <a:lnTo>
                    <a:pt x="1162" y="426"/>
                  </a:lnTo>
                  <a:lnTo>
                    <a:pt x="1162" y="424"/>
                  </a:lnTo>
                  <a:lnTo>
                    <a:pt x="1160" y="421"/>
                  </a:lnTo>
                  <a:lnTo>
                    <a:pt x="1162" y="419"/>
                  </a:lnTo>
                  <a:lnTo>
                    <a:pt x="1162" y="419"/>
                  </a:lnTo>
                  <a:lnTo>
                    <a:pt x="1165" y="419"/>
                  </a:lnTo>
                  <a:lnTo>
                    <a:pt x="1165" y="417"/>
                  </a:lnTo>
                  <a:lnTo>
                    <a:pt x="1165" y="417"/>
                  </a:lnTo>
                  <a:lnTo>
                    <a:pt x="1165" y="417"/>
                  </a:lnTo>
                  <a:lnTo>
                    <a:pt x="1165" y="414"/>
                  </a:lnTo>
                  <a:lnTo>
                    <a:pt x="1162" y="414"/>
                  </a:lnTo>
                  <a:lnTo>
                    <a:pt x="1162" y="414"/>
                  </a:lnTo>
                  <a:lnTo>
                    <a:pt x="1141" y="412"/>
                  </a:lnTo>
                  <a:lnTo>
                    <a:pt x="1141" y="412"/>
                  </a:lnTo>
                  <a:lnTo>
                    <a:pt x="1141" y="412"/>
                  </a:lnTo>
                  <a:lnTo>
                    <a:pt x="1141" y="409"/>
                  </a:lnTo>
                  <a:lnTo>
                    <a:pt x="1141" y="409"/>
                  </a:lnTo>
                  <a:lnTo>
                    <a:pt x="1139" y="409"/>
                  </a:lnTo>
                  <a:lnTo>
                    <a:pt x="1136" y="409"/>
                  </a:lnTo>
                  <a:lnTo>
                    <a:pt x="1129" y="412"/>
                  </a:lnTo>
                  <a:lnTo>
                    <a:pt x="1129" y="412"/>
                  </a:lnTo>
                  <a:lnTo>
                    <a:pt x="1129" y="412"/>
                  </a:lnTo>
                  <a:lnTo>
                    <a:pt x="1129" y="409"/>
                  </a:lnTo>
                  <a:lnTo>
                    <a:pt x="1129" y="409"/>
                  </a:lnTo>
                  <a:lnTo>
                    <a:pt x="1132" y="409"/>
                  </a:lnTo>
                  <a:lnTo>
                    <a:pt x="1132" y="407"/>
                  </a:lnTo>
                  <a:lnTo>
                    <a:pt x="1153" y="405"/>
                  </a:lnTo>
                  <a:lnTo>
                    <a:pt x="1155" y="400"/>
                  </a:lnTo>
                  <a:lnTo>
                    <a:pt x="1158" y="400"/>
                  </a:lnTo>
                  <a:lnTo>
                    <a:pt x="1158" y="400"/>
                  </a:lnTo>
                  <a:lnTo>
                    <a:pt x="1160" y="393"/>
                  </a:lnTo>
                  <a:lnTo>
                    <a:pt x="1162" y="393"/>
                  </a:lnTo>
                  <a:lnTo>
                    <a:pt x="1160" y="391"/>
                  </a:lnTo>
                  <a:lnTo>
                    <a:pt x="1160" y="391"/>
                  </a:lnTo>
                  <a:lnTo>
                    <a:pt x="1160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5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8" y="388"/>
                  </a:lnTo>
                  <a:lnTo>
                    <a:pt x="1158" y="388"/>
                  </a:lnTo>
                  <a:lnTo>
                    <a:pt x="1155" y="388"/>
                  </a:lnTo>
                  <a:lnTo>
                    <a:pt x="1155" y="388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3"/>
                  </a:lnTo>
                  <a:lnTo>
                    <a:pt x="1155" y="383"/>
                  </a:lnTo>
                  <a:lnTo>
                    <a:pt x="1153" y="383"/>
                  </a:lnTo>
                  <a:lnTo>
                    <a:pt x="1153" y="381"/>
                  </a:lnTo>
                  <a:lnTo>
                    <a:pt x="1153" y="381"/>
                  </a:lnTo>
                  <a:lnTo>
                    <a:pt x="1153" y="379"/>
                  </a:lnTo>
                  <a:lnTo>
                    <a:pt x="1153" y="379"/>
                  </a:lnTo>
                  <a:lnTo>
                    <a:pt x="1151" y="379"/>
                  </a:lnTo>
                  <a:lnTo>
                    <a:pt x="1151" y="379"/>
                  </a:lnTo>
                  <a:lnTo>
                    <a:pt x="1151" y="379"/>
                  </a:lnTo>
                  <a:lnTo>
                    <a:pt x="1153" y="376"/>
                  </a:lnTo>
                  <a:lnTo>
                    <a:pt x="1151" y="376"/>
                  </a:lnTo>
                  <a:lnTo>
                    <a:pt x="1151" y="374"/>
                  </a:lnTo>
                  <a:lnTo>
                    <a:pt x="1151" y="374"/>
                  </a:lnTo>
                  <a:lnTo>
                    <a:pt x="1148" y="376"/>
                  </a:lnTo>
                  <a:lnTo>
                    <a:pt x="1148" y="374"/>
                  </a:lnTo>
                  <a:lnTo>
                    <a:pt x="1148" y="374"/>
                  </a:lnTo>
                  <a:lnTo>
                    <a:pt x="1148" y="374"/>
                  </a:lnTo>
                  <a:lnTo>
                    <a:pt x="1143" y="374"/>
                  </a:lnTo>
                  <a:lnTo>
                    <a:pt x="1139" y="374"/>
                  </a:lnTo>
                  <a:lnTo>
                    <a:pt x="1136" y="374"/>
                  </a:lnTo>
                  <a:lnTo>
                    <a:pt x="1132" y="376"/>
                  </a:lnTo>
                  <a:lnTo>
                    <a:pt x="1132" y="376"/>
                  </a:lnTo>
                  <a:lnTo>
                    <a:pt x="1125" y="379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1"/>
                  </a:lnTo>
                  <a:lnTo>
                    <a:pt x="1122" y="379"/>
                  </a:lnTo>
                  <a:lnTo>
                    <a:pt x="1129" y="374"/>
                  </a:lnTo>
                  <a:lnTo>
                    <a:pt x="1129" y="374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10" y="369"/>
                  </a:lnTo>
                  <a:lnTo>
                    <a:pt x="1096" y="381"/>
                  </a:lnTo>
                  <a:lnTo>
                    <a:pt x="1096" y="383"/>
                  </a:lnTo>
                  <a:lnTo>
                    <a:pt x="1094" y="393"/>
                  </a:lnTo>
                  <a:lnTo>
                    <a:pt x="1094" y="395"/>
                  </a:lnTo>
                  <a:lnTo>
                    <a:pt x="1094" y="398"/>
                  </a:lnTo>
                  <a:lnTo>
                    <a:pt x="1094" y="398"/>
                  </a:lnTo>
                  <a:lnTo>
                    <a:pt x="1094" y="400"/>
                  </a:lnTo>
                  <a:lnTo>
                    <a:pt x="1094" y="400"/>
                  </a:lnTo>
                  <a:lnTo>
                    <a:pt x="1091" y="398"/>
                  </a:lnTo>
                  <a:lnTo>
                    <a:pt x="1091" y="398"/>
                  </a:lnTo>
                  <a:lnTo>
                    <a:pt x="1091" y="395"/>
                  </a:lnTo>
                  <a:lnTo>
                    <a:pt x="1091" y="391"/>
                  </a:lnTo>
                  <a:lnTo>
                    <a:pt x="1094" y="386"/>
                  </a:lnTo>
                  <a:lnTo>
                    <a:pt x="1094" y="383"/>
                  </a:lnTo>
                  <a:lnTo>
                    <a:pt x="1094" y="379"/>
                  </a:lnTo>
                  <a:lnTo>
                    <a:pt x="1096" y="379"/>
                  </a:lnTo>
                  <a:lnTo>
                    <a:pt x="1094" y="376"/>
                  </a:lnTo>
                  <a:lnTo>
                    <a:pt x="1094" y="376"/>
                  </a:lnTo>
                  <a:lnTo>
                    <a:pt x="1089" y="374"/>
                  </a:lnTo>
                  <a:lnTo>
                    <a:pt x="1082" y="379"/>
                  </a:lnTo>
                  <a:lnTo>
                    <a:pt x="1075" y="379"/>
                  </a:lnTo>
                  <a:lnTo>
                    <a:pt x="1072" y="379"/>
                  </a:lnTo>
                  <a:lnTo>
                    <a:pt x="1082" y="374"/>
                  </a:lnTo>
                  <a:lnTo>
                    <a:pt x="1087" y="374"/>
                  </a:lnTo>
                  <a:lnTo>
                    <a:pt x="1091" y="374"/>
                  </a:lnTo>
                  <a:lnTo>
                    <a:pt x="1091" y="374"/>
                  </a:lnTo>
                  <a:lnTo>
                    <a:pt x="1094" y="374"/>
                  </a:lnTo>
                  <a:lnTo>
                    <a:pt x="1094" y="376"/>
                  </a:lnTo>
                  <a:lnTo>
                    <a:pt x="1096" y="376"/>
                  </a:lnTo>
                  <a:lnTo>
                    <a:pt x="1098" y="376"/>
                  </a:lnTo>
                  <a:lnTo>
                    <a:pt x="1103" y="369"/>
                  </a:lnTo>
                  <a:lnTo>
                    <a:pt x="1106" y="369"/>
                  </a:lnTo>
                  <a:lnTo>
                    <a:pt x="1108" y="365"/>
                  </a:lnTo>
                  <a:lnTo>
                    <a:pt x="1115" y="365"/>
                  </a:lnTo>
                  <a:lnTo>
                    <a:pt x="1117" y="365"/>
                  </a:lnTo>
                  <a:lnTo>
                    <a:pt x="1120" y="362"/>
                  </a:lnTo>
                  <a:lnTo>
                    <a:pt x="1120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0" y="360"/>
                  </a:lnTo>
                  <a:lnTo>
                    <a:pt x="1106" y="360"/>
                  </a:lnTo>
                  <a:lnTo>
                    <a:pt x="1101" y="362"/>
                  </a:lnTo>
                  <a:lnTo>
                    <a:pt x="1084" y="367"/>
                  </a:lnTo>
                  <a:lnTo>
                    <a:pt x="1082" y="367"/>
                  </a:lnTo>
                  <a:lnTo>
                    <a:pt x="1082" y="369"/>
                  </a:lnTo>
                  <a:lnTo>
                    <a:pt x="1080" y="367"/>
                  </a:lnTo>
                  <a:lnTo>
                    <a:pt x="1080" y="367"/>
                  </a:lnTo>
                  <a:lnTo>
                    <a:pt x="1082" y="365"/>
                  </a:lnTo>
                  <a:lnTo>
                    <a:pt x="1096" y="360"/>
                  </a:lnTo>
                  <a:lnTo>
                    <a:pt x="1101" y="360"/>
                  </a:lnTo>
                  <a:lnTo>
                    <a:pt x="1106" y="355"/>
                  </a:lnTo>
                  <a:lnTo>
                    <a:pt x="1115" y="353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2" y="355"/>
                  </a:lnTo>
                  <a:lnTo>
                    <a:pt x="1120" y="355"/>
                  </a:lnTo>
                  <a:lnTo>
                    <a:pt x="1120" y="357"/>
                  </a:lnTo>
                  <a:lnTo>
                    <a:pt x="1120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9" y="360"/>
                  </a:lnTo>
                  <a:lnTo>
                    <a:pt x="1139" y="360"/>
                  </a:lnTo>
                  <a:lnTo>
                    <a:pt x="1141" y="357"/>
                  </a:lnTo>
                  <a:lnTo>
                    <a:pt x="1148" y="357"/>
                  </a:lnTo>
                  <a:lnTo>
                    <a:pt x="1148" y="355"/>
                  </a:lnTo>
                  <a:lnTo>
                    <a:pt x="1148" y="355"/>
                  </a:lnTo>
                  <a:lnTo>
                    <a:pt x="1148" y="355"/>
                  </a:lnTo>
                  <a:lnTo>
                    <a:pt x="1146" y="353"/>
                  </a:lnTo>
                  <a:lnTo>
                    <a:pt x="1146" y="353"/>
                  </a:lnTo>
                  <a:lnTo>
                    <a:pt x="1146" y="353"/>
                  </a:lnTo>
                  <a:lnTo>
                    <a:pt x="1143" y="350"/>
                  </a:lnTo>
                  <a:lnTo>
                    <a:pt x="1143" y="350"/>
                  </a:lnTo>
                  <a:lnTo>
                    <a:pt x="1143" y="350"/>
                  </a:lnTo>
                  <a:lnTo>
                    <a:pt x="1141" y="350"/>
                  </a:lnTo>
                  <a:lnTo>
                    <a:pt x="1141" y="350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39" y="348"/>
                  </a:lnTo>
                  <a:lnTo>
                    <a:pt x="1139" y="348"/>
                  </a:lnTo>
                  <a:lnTo>
                    <a:pt x="1136" y="348"/>
                  </a:lnTo>
                  <a:lnTo>
                    <a:pt x="1136" y="346"/>
                  </a:lnTo>
                  <a:lnTo>
                    <a:pt x="1139" y="343"/>
                  </a:lnTo>
                  <a:lnTo>
                    <a:pt x="1141" y="343"/>
                  </a:lnTo>
                  <a:lnTo>
                    <a:pt x="1141" y="341"/>
                  </a:lnTo>
                  <a:lnTo>
                    <a:pt x="1134" y="341"/>
                  </a:lnTo>
                  <a:lnTo>
                    <a:pt x="1132" y="343"/>
                  </a:lnTo>
                  <a:lnTo>
                    <a:pt x="1127" y="346"/>
                  </a:lnTo>
                  <a:lnTo>
                    <a:pt x="1115" y="350"/>
                  </a:lnTo>
                  <a:lnTo>
                    <a:pt x="1110" y="348"/>
                  </a:lnTo>
                  <a:lnTo>
                    <a:pt x="1110" y="348"/>
                  </a:lnTo>
                  <a:lnTo>
                    <a:pt x="1110" y="350"/>
                  </a:lnTo>
                  <a:lnTo>
                    <a:pt x="1106" y="350"/>
                  </a:lnTo>
                  <a:lnTo>
                    <a:pt x="1101" y="350"/>
                  </a:lnTo>
                  <a:lnTo>
                    <a:pt x="1096" y="353"/>
                  </a:lnTo>
                  <a:lnTo>
                    <a:pt x="1091" y="357"/>
                  </a:lnTo>
                  <a:lnTo>
                    <a:pt x="1091" y="355"/>
                  </a:lnTo>
                  <a:lnTo>
                    <a:pt x="1091" y="355"/>
                  </a:lnTo>
                  <a:lnTo>
                    <a:pt x="1091" y="355"/>
                  </a:lnTo>
                  <a:lnTo>
                    <a:pt x="1091" y="353"/>
                  </a:lnTo>
                  <a:lnTo>
                    <a:pt x="1087" y="353"/>
                  </a:lnTo>
                  <a:lnTo>
                    <a:pt x="1082" y="353"/>
                  </a:lnTo>
                  <a:lnTo>
                    <a:pt x="1077" y="353"/>
                  </a:lnTo>
                  <a:lnTo>
                    <a:pt x="1077" y="350"/>
                  </a:lnTo>
                  <a:lnTo>
                    <a:pt x="1077" y="350"/>
                  </a:lnTo>
                  <a:lnTo>
                    <a:pt x="1080" y="350"/>
                  </a:lnTo>
                  <a:lnTo>
                    <a:pt x="1080" y="350"/>
                  </a:lnTo>
                  <a:lnTo>
                    <a:pt x="1082" y="350"/>
                  </a:lnTo>
                  <a:lnTo>
                    <a:pt x="1091" y="350"/>
                  </a:lnTo>
                  <a:lnTo>
                    <a:pt x="1094" y="348"/>
                  </a:lnTo>
                  <a:lnTo>
                    <a:pt x="1094" y="348"/>
                  </a:lnTo>
                  <a:lnTo>
                    <a:pt x="1091" y="348"/>
                  </a:lnTo>
                  <a:lnTo>
                    <a:pt x="1091" y="348"/>
                  </a:lnTo>
                  <a:lnTo>
                    <a:pt x="1091" y="346"/>
                  </a:lnTo>
                  <a:lnTo>
                    <a:pt x="1089" y="346"/>
                  </a:lnTo>
                  <a:lnTo>
                    <a:pt x="1089" y="346"/>
                  </a:lnTo>
                  <a:lnTo>
                    <a:pt x="1089" y="343"/>
                  </a:lnTo>
                  <a:lnTo>
                    <a:pt x="1087" y="341"/>
                  </a:lnTo>
                  <a:lnTo>
                    <a:pt x="1084" y="341"/>
                  </a:lnTo>
                  <a:lnTo>
                    <a:pt x="1084" y="338"/>
                  </a:lnTo>
                  <a:lnTo>
                    <a:pt x="1087" y="338"/>
                  </a:lnTo>
                  <a:lnTo>
                    <a:pt x="1089" y="338"/>
                  </a:lnTo>
                  <a:lnTo>
                    <a:pt x="1089" y="338"/>
                  </a:lnTo>
                  <a:lnTo>
                    <a:pt x="1089" y="336"/>
                  </a:lnTo>
                  <a:lnTo>
                    <a:pt x="1089" y="338"/>
                  </a:lnTo>
                  <a:lnTo>
                    <a:pt x="1089" y="341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3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8" y="346"/>
                  </a:lnTo>
                  <a:lnTo>
                    <a:pt x="1108" y="341"/>
                  </a:lnTo>
                  <a:lnTo>
                    <a:pt x="1108" y="343"/>
                  </a:lnTo>
                  <a:lnTo>
                    <a:pt x="1113" y="341"/>
                  </a:lnTo>
                  <a:lnTo>
                    <a:pt x="1113" y="338"/>
                  </a:lnTo>
                  <a:lnTo>
                    <a:pt x="1113" y="338"/>
                  </a:lnTo>
                  <a:lnTo>
                    <a:pt x="1110" y="338"/>
                  </a:lnTo>
                  <a:lnTo>
                    <a:pt x="1108" y="338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4"/>
                  </a:lnTo>
                  <a:lnTo>
                    <a:pt x="1106" y="334"/>
                  </a:lnTo>
                  <a:lnTo>
                    <a:pt x="1103" y="331"/>
                  </a:lnTo>
                  <a:lnTo>
                    <a:pt x="1098" y="331"/>
                  </a:lnTo>
                  <a:lnTo>
                    <a:pt x="1096" y="334"/>
                  </a:lnTo>
                  <a:lnTo>
                    <a:pt x="1094" y="334"/>
                  </a:lnTo>
                  <a:lnTo>
                    <a:pt x="1091" y="334"/>
                  </a:lnTo>
                  <a:lnTo>
                    <a:pt x="1091" y="334"/>
                  </a:lnTo>
                  <a:lnTo>
                    <a:pt x="1087" y="336"/>
                  </a:lnTo>
                  <a:lnTo>
                    <a:pt x="1087" y="336"/>
                  </a:lnTo>
                  <a:lnTo>
                    <a:pt x="1087" y="334"/>
                  </a:lnTo>
                  <a:lnTo>
                    <a:pt x="1087" y="334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9" y="331"/>
                  </a:lnTo>
                  <a:lnTo>
                    <a:pt x="1103" y="329"/>
                  </a:lnTo>
                  <a:lnTo>
                    <a:pt x="1108" y="334"/>
                  </a:lnTo>
                  <a:lnTo>
                    <a:pt x="1108" y="334"/>
                  </a:lnTo>
                  <a:lnTo>
                    <a:pt x="1110" y="334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1"/>
                  </a:lnTo>
                  <a:lnTo>
                    <a:pt x="1113" y="331"/>
                  </a:lnTo>
                  <a:lnTo>
                    <a:pt x="1115" y="334"/>
                  </a:lnTo>
                  <a:lnTo>
                    <a:pt x="1117" y="334"/>
                  </a:lnTo>
                  <a:lnTo>
                    <a:pt x="1127" y="334"/>
                  </a:lnTo>
                  <a:lnTo>
                    <a:pt x="1127" y="331"/>
                  </a:lnTo>
                  <a:lnTo>
                    <a:pt x="1127" y="329"/>
                  </a:lnTo>
                  <a:lnTo>
                    <a:pt x="1127" y="329"/>
                  </a:lnTo>
                  <a:lnTo>
                    <a:pt x="1127" y="329"/>
                  </a:lnTo>
                  <a:lnTo>
                    <a:pt x="1125" y="327"/>
                  </a:lnTo>
                  <a:lnTo>
                    <a:pt x="1125" y="327"/>
                  </a:lnTo>
                  <a:lnTo>
                    <a:pt x="1125" y="327"/>
                  </a:lnTo>
                  <a:lnTo>
                    <a:pt x="1122" y="327"/>
                  </a:lnTo>
                  <a:lnTo>
                    <a:pt x="1122" y="327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0" y="324"/>
                  </a:lnTo>
                  <a:lnTo>
                    <a:pt x="1120" y="322"/>
                  </a:lnTo>
                  <a:lnTo>
                    <a:pt x="1120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5" y="324"/>
                  </a:lnTo>
                  <a:lnTo>
                    <a:pt x="1129" y="324"/>
                  </a:lnTo>
                  <a:lnTo>
                    <a:pt x="1134" y="322"/>
                  </a:lnTo>
                  <a:lnTo>
                    <a:pt x="1134" y="322"/>
                  </a:lnTo>
                  <a:lnTo>
                    <a:pt x="1139" y="320"/>
                  </a:lnTo>
                  <a:lnTo>
                    <a:pt x="1139" y="320"/>
                  </a:lnTo>
                  <a:lnTo>
                    <a:pt x="1139" y="320"/>
                  </a:lnTo>
                  <a:lnTo>
                    <a:pt x="1139" y="317"/>
                  </a:lnTo>
                  <a:lnTo>
                    <a:pt x="1136" y="315"/>
                  </a:lnTo>
                  <a:lnTo>
                    <a:pt x="1136" y="315"/>
                  </a:lnTo>
                  <a:lnTo>
                    <a:pt x="1136" y="312"/>
                  </a:lnTo>
                  <a:lnTo>
                    <a:pt x="1134" y="310"/>
                  </a:lnTo>
                  <a:lnTo>
                    <a:pt x="1136" y="312"/>
                  </a:lnTo>
                  <a:lnTo>
                    <a:pt x="1139" y="315"/>
                  </a:lnTo>
                  <a:lnTo>
                    <a:pt x="1141" y="315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8" y="312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6" y="305"/>
                  </a:lnTo>
                  <a:lnTo>
                    <a:pt x="1146" y="303"/>
                  </a:lnTo>
                  <a:lnTo>
                    <a:pt x="1146" y="303"/>
                  </a:lnTo>
                  <a:lnTo>
                    <a:pt x="1146" y="301"/>
                  </a:lnTo>
                  <a:lnTo>
                    <a:pt x="1143" y="301"/>
                  </a:lnTo>
                  <a:lnTo>
                    <a:pt x="1143" y="298"/>
                  </a:lnTo>
                  <a:lnTo>
                    <a:pt x="1143" y="298"/>
                  </a:lnTo>
                  <a:lnTo>
                    <a:pt x="1141" y="298"/>
                  </a:lnTo>
                  <a:lnTo>
                    <a:pt x="1141" y="296"/>
                  </a:lnTo>
                  <a:lnTo>
                    <a:pt x="1141" y="296"/>
                  </a:lnTo>
                  <a:lnTo>
                    <a:pt x="1139" y="296"/>
                  </a:lnTo>
                  <a:lnTo>
                    <a:pt x="1139" y="296"/>
                  </a:lnTo>
                  <a:lnTo>
                    <a:pt x="1139" y="293"/>
                  </a:lnTo>
                  <a:lnTo>
                    <a:pt x="1136" y="293"/>
                  </a:lnTo>
                  <a:lnTo>
                    <a:pt x="1136" y="293"/>
                  </a:lnTo>
                  <a:lnTo>
                    <a:pt x="1136" y="293"/>
                  </a:lnTo>
                  <a:lnTo>
                    <a:pt x="1136" y="291"/>
                  </a:lnTo>
                  <a:lnTo>
                    <a:pt x="1136" y="291"/>
                  </a:lnTo>
                  <a:lnTo>
                    <a:pt x="1136" y="291"/>
                  </a:lnTo>
                  <a:lnTo>
                    <a:pt x="1134" y="293"/>
                  </a:lnTo>
                  <a:lnTo>
                    <a:pt x="1134" y="293"/>
                  </a:lnTo>
                  <a:lnTo>
                    <a:pt x="1120" y="293"/>
                  </a:lnTo>
                  <a:lnTo>
                    <a:pt x="1115" y="298"/>
                  </a:lnTo>
                  <a:lnTo>
                    <a:pt x="1115" y="296"/>
                  </a:lnTo>
                  <a:lnTo>
                    <a:pt x="1113" y="296"/>
                  </a:lnTo>
                  <a:lnTo>
                    <a:pt x="1113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117" y="289"/>
                  </a:lnTo>
                  <a:lnTo>
                    <a:pt x="1117" y="286"/>
                  </a:lnTo>
                  <a:lnTo>
                    <a:pt x="1127" y="286"/>
                  </a:lnTo>
                  <a:lnTo>
                    <a:pt x="1127" y="286"/>
                  </a:lnTo>
                  <a:lnTo>
                    <a:pt x="1127" y="286"/>
                  </a:lnTo>
                  <a:lnTo>
                    <a:pt x="1127" y="289"/>
                  </a:lnTo>
                  <a:lnTo>
                    <a:pt x="1125" y="289"/>
                  </a:lnTo>
                  <a:lnTo>
                    <a:pt x="1127" y="289"/>
                  </a:lnTo>
                  <a:lnTo>
                    <a:pt x="1134" y="286"/>
                  </a:lnTo>
                  <a:lnTo>
                    <a:pt x="1136" y="286"/>
                  </a:lnTo>
                  <a:lnTo>
                    <a:pt x="1141" y="284"/>
                  </a:lnTo>
                  <a:lnTo>
                    <a:pt x="1141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6"/>
                  </a:lnTo>
                  <a:lnTo>
                    <a:pt x="1139" y="286"/>
                  </a:lnTo>
                  <a:lnTo>
                    <a:pt x="1141" y="286"/>
                  </a:lnTo>
                  <a:lnTo>
                    <a:pt x="1141" y="289"/>
                  </a:lnTo>
                  <a:lnTo>
                    <a:pt x="1141" y="289"/>
                  </a:lnTo>
                  <a:lnTo>
                    <a:pt x="1141" y="289"/>
                  </a:lnTo>
                  <a:lnTo>
                    <a:pt x="1143" y="291"/>
                  </a:lnTo>
                  <a:lnTo>
                    <a:pt x="1143" y="291"/>
                  </a:lnTo>
                  <a:lnTo>
                    <a:pt x="1143" y="293"/>
                  </a:lnTo>
                  <a:lnTo>
                    <a:pt x="1146" y="293"/>
                  </a:lnTo>
                  <a:lnTo>
                    <a:pt x="1151" y="293"/>
                  </a:lnTo>
                  <a:lnTo>
                    <a:pt x="1155" y="291"/>
                  </a:lnTo>
                  <a:lnTo>
                    <a:pt x="1158" y="293"/>
                  </a:lnTo>
                  <a:lnTo>
                    <a:pt x="1158" y="291"/>
                  </a:lnTo>
                  <a:lnTo>
                    <a:pt x="1160" y="289"/>
                  </a:lnTo>
                  <a:lnTo>
                    <a:pt x="1160" y="286"/>
                  </a:lnTo>
                  <a:lnTo>
                    <a:pt x="1165" y="282"/>
                  </a:lnTo>
                  <a:lnTo>
                    <a:pt x="1167" y="279"/>
                  </a:lnTo>
                  <a:lnTo>
                    <a:pt x="1169" y="275"/>
                  </a:lnTo>
                  <a:lnTo>
                    <a:pt x="1169" y="275"/>
                  </a:lnTo>
                  <a:lnTo>
                    <a:pt x="1169" y="272"/>
                  </a:lnTo>
                  <a:lnTo>
                    <a:pt x="1169" y="272"/>
                  </a:lnTo>
                  <a:lnTo>
                    <a:pt x="1169" y="270"/>
                  </a:lnTo>
                  <a:lnTo>
                    <a:pt x="1167" y="270"/>
                  </a:lnTo>
                  <a:lnTo>
                    <a:pt x="1167" y="267"/>
                  </a:lnTo>
                  <a:lnTo>
                    <a:pt x="1167" y="265"/>
                  </a:lnTo>
                  <a:lnTo>
                    <a:pt x="1162" y="265"/>
                  </a:lnTo>
                  <a:lnTo>
                    <a:pt x="1160" y="270"/>
                  </a:lnTo>
                  <a:lnTo>
                    <a:pt x="1160" y="270"/>
                  </a:lnTo>
                  <a:lnTo>
                    <a:pt x="1158" y="267"/>
                  </a:lnTo>
                  <a:lnTo>
                    <a:pt x="1158" y="265"/>
                  </a:lnTo>
                  <a:lnTo>
                    <a:pt x="1158" y="265"/>
                  </a:lnTo>
                  <a:lnTo>
                    <a:pt x="1167" y="256"/>
                  </a:lnTo>
                  <a:lnTo>
                    <a:pt x="1165" y="256"/>
                  </a:lnTo>
                  <a:lnTo>
                    <a:pt x="1165" y="256"/>
                  </a:lnTo>
                  <a:lnTo>
                    <a:pt x="1165" y="253"/>
                  </a:lnTo>
                  <a:lnTo>
                    <a:pt x="1167" y="251"/>
                  </a:lnTo>
                  <a:lnTo>
                    <a:pt x="1167" y="251"/>
                  </a:lnTo>
                  <a:lnTo>
                    <a:pt x="1165" y="249"/>
                  </a:lnTo>
                  <a:lnTo>
                    <a:pt x="1165" y="246"/>
                  </a:lnTo>
                  <a:lnTo>
                    <a:pt x="1165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0" y="244"/>
                  </a:lnTo>
                  <a:lnTo>
                    <a:pt x="1155" y="249"/>
                  </a:lnTo>
                  <a:lnTo>
                    <a:pt x="1153" y="253"/>
                  </a:lnTo>
                  <a:lnTo>
                    <a:pt x="1151" y="256"/>
                  </a:lnTo>
                  <a:lnTo>
                    <a:pt x="1148" y="258"/>
                  </a:lnTo>
                  <a:lnTo>
                    <a:pt x="1146" y="258"/>
                  </a:lnTo>
                  <a:lnTo>
                    <a:pt x="1141" y="260"/>
                  </a:lnTo>
                  <a:lnTo>
                    <a:pt x="1139" y="263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6" y="260"/>
                  </a:lnTo>
                  <a:lnTo>
                    <a:pt x="1136" y="260"/>
                  </a:lnTo>
                  <a:lnTo>
                    <a:pt x="1141" y="258"/>
                  </a:lnTo>
                  <a:lnTo>
                    <a:pt x="1143" y="256"/>
                  </a:lnTo>
                  <a:lnTo>
                    <a:pt x="1143" y="256"/>
                  </a:lnTo>
                  <a:lnTo>
                    <a:pt x="1143" y="256"/>
                  </a:lnTo>
                  <a:lnTo>
                    <a:pt x="1141" y="253"/>
                  </a:lnTo>
                  <a:lnTo>
                    <a:pt x="1132" y="251"/>
                  </a:lnTo>
                  <a:lnTo>
                    <a:pt x="1132" y="249"/>
                  </a:lnTo>
                  <a:lnTo>
                    <a:pt x="1132" y="249"/>
                  </a:lnTo>
                  <a:lnTo>
                    <a:pt x="1136" y="251"/>
                  </a:lnTo>
                  <a:lnTo>
                    <a:pt x="1139" y="249"/>
                  </a:lnTo>
                  <a:lnTo>
                    <a:pt x="1141" y="251"/>
                  </a:lnTo>
                  <a:lnTo>
                    <a:pt x="1141" y="251"/>
                  </a:lnTo>
                  <a:lnTo>
                    <a:pt x="1143" y="253"/>
                  </a:lnTo>
                  <a:lnTo>
                    <a:pt x="1143" y="253"/>
                  </a:lnTo>
                  <a:lnTo>
                    <a:pt x="1146" y="253"/>
                  </a:lnTo>
                  <a:lnTo>
                    <a:pt x="1148" y="251"/>
                  </a:lnTo>
                  <a:lnTo>
                    <a:pt x="1151" y="249"/>
                  </a:lnTo>
                  <a:lnTo>
                    <a:pt x="1153" y="244"/>
                  </a:lnTo>
                  <a:lnTo>
                    <a:pt x="1155" y="241"/>
                  </a:lnTo>
                  <a:lnTo>
                    <a:pt x="1165" y="239"/>
                  </a:lnTo>
                  <a:lnTo>
                    <a:pt x="1165" y="237"/>
                  </a:lnTo>
                  <a:lnTo>
                    <a:pt x="1165" y="234"/>
                  </a:lnTo>
                  <a:lnTo>
                    <a:pt x="1165" y="232"/>
                  </a:lnTo>
                  <a:lnTo>
                    <a:pt x="1165" y="232"/>
                  </a:lnTo>
                  <a:lnTo>
                    <a:pt x="1162" y="230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5"/>
                  </a:lnTo>
                  <a:lnTo>
                    <a:pt x="1153" y="225"/>
                  </a:lnTo>
                  <a:lnTo>
                    <a:pt x="1151" y="225"/>
                  </a:lnTo>
                  <a:lnTo>
                    <a:pt x="1153" y="222"/>
                  </a:lnTo>
                  <a:lnTo>
                    <a:pt x="1151" y="220"/>
                  </a:lnTo>
                  <a:lnTo>
                    <a:pt x="1151" y="220"/>
                  </a:lnTo>
                  <a:lnTo>
                    <a:pt x="1151" y="220"/>
                  </a:lnTo>
                  <a:lnTo>
                    <a:pt x="1148" y="220"/>
                  </a:lnTo>
                  <a:lnTo>
                    <a:pt x="1148" y="218"/>
                  </a:lnTo>
                  <a:lnTo>
                    <a:pt x="1146" y="218"/>
                  </a:lnTo>
                  <a:lnTo>
                    <a:pt x="1143" y="215"/>
                  </a:lnTo>
                  <a:lnTo>
                    <a:pt x="1141" y="215"/>
                  </a:lnTo>
                  <a:lnTo>
                    <a:pt x="1141" y="215"/>
                  </a:lnTo>
                  <a:lnTo>
                    <a:pt x="1139" y="215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51" y="218"/>
                  </a:lnTo>
                  <a:lnTo>
                    <a:pt x="1151" y="218"/>
                  </a:lnTo>
                  <a:lnTo>
                    <a:pt x="1153" y="220"/>
                  </a:lnTo>
                  <a:lnTo>
                    <a:pt x="1155" y="222"/>
                  </a:lnTo>
                  <a:lnTo>
                    <a:pt x="1155" y="225"/>
                  </a:lnTo>
                  <a:lnTo>
                    <a:pt x="1155" y="225"/>
                  </a:lnTo>
                  <a:lnTo>
                    <a:pt x="1165" y="222"/>
                  </a:lnTo>
                  <a:lnTo>
                    <a:pt x="1167" y="218"/>
                  </a:lnTo>
                  <a:lnTo>
                    <a:pt x="1167" y="215"/>
                  </a:lnTo>
                  <a:lnTo>
                    <a:pt x="1167" y="213"/>
                  </a:lnTo>
                  <a:lnTo>
                    <a:pt x="1165" y="213"/>
                  </a:lnTo>
                  <a:lnTo>
                    <a:pt x="1165" y="213"/>
                  </a:lnTo>
                  <a:lnTo>
                    <a:pt x="1165" y="211"/>
                  </a:lnTo>
                  <a:lnTo>
                    <a:pt x="1165" y="211"/>
                  </a:lnTo>
                  <a:lnTo>
                    <a:pt x="1165" y="208"/>
                  </a:lnTo>
                  <a:lnTo>
                    <a:pt x="1162" y="206"/>
                  </a:lnTo>
                  <a:lnTo>
                    <a:pt x="1162" y="204"/>
                  </a:lnTo>
                  <a:lnTo>
                    <a:pt x="1165" y="199"/>
                  </a:lnTo>
                  <a:lnTo>
                    <a:pt x="1162" y="199"/>
                  </a:lnTo>
                  <a:lnTo>
                    <a:pt x="1162" y="199"/>
                  </a:lnTo>
                  <a:lnTo>
                    <a:pt x="1162" y="199"/>
                  </a:lnTo>
                  <a:lnTo>
                    <a:pt x="1162" y="196"/>
                  </a:lnTo>
                  <a:lnTo>
                    <a:pt x="1162" y="194"/>
                  </a:lnTo>
                  <a:lnTo>
                    <a:pt x="1162" y="192"/>
                  </a:lnTo>
                  <a:lnTo>
                    <a:pt x="1165" y="189"/>
                  </a:lnTo>
                  <a:lnTo>
                    <a:pt x="1165" y="187"/>
                  </a:lnTo>
                  <a:lnTo>
                    <a:pt x="1165" y="187"/>
                  </a:lnTo>
                  <a:lnTo>
                    <a:pt x="1165" y="182"/>
                  </a:lnTo>
                  <a:lnTo>
                    <a:pt x="1167" y="178"/>
                  </a:lnTo>
                  <a:lnTo>
                    <a:pt x="1167" y="175"/>
                  </a:lnTo>
                  <a:lnTo>
                    <a:pt x="1167" y="175"/>
                  </a:lnTo>
                  <a:lnTo>
                    <a:pt x="1167" y="175"/>
                  </a:lnTo>
                  <a:lnTo>
                    <a:pt x="1165" y="173"/>
                  </a:lnTo>
                  <a:lnTo>
                    <a:pt x="1165" y="173"/>
                  </a:lnTo>
                  <a:lnTo>
                    <a:pt x="1165" y="170"/>
                  </a:lnTo>
                  <a:lnTo>
                    <a:pt x="1167" y="170"/>
                  </a:lnTo>
                  <a:lnTo>
                    <a:pt x="1167" y="170"/>
                  </a:lnTo>
                  <a:lnTo>
                    <a:pt x="1167" y="168"/>
                  </a:lnTo>
                  <a:lnTo>
                    <a:pt x="1167" y="166"/>
                  </a:lnTo>
                  <a:lnTo>
                    <a:pt x="1165" y="166"/>
                  </a:lnTo>
                  <a:lnTo>
                    <a:pt x="1165" y="166"/>
                  </a:lnTo>
                  <a:lnTo>
                    <a:pt x="1165" y="163"/>
                  </a:lnTo>
                  <a:lnTo>
                    <a:pt x="1169" y="161"/>
                  </a:lnTo>
                  <a:lnTo>
                    <a:pt x="1169" y="154"/>
                  </a:lnTo>
                  <a:lnTo>
                    <a:pt x="1172" y="151"/>
                  </a:lnTo>
                  <a:lnTo>
                    <a:pt x="1169" y="147"/>
                  </a:lnTo>
                  <a:lnTo>
                    <a:pt x="1169" y="147"/>
                  </a:lnTo>
                  <a:lnTo>
                    <a:pt x="1169" y="144"/>
                  </a:lnTo>
                  <a:lnTo>
                    <a:pt x="1169" y="142"/>
                  </a:lnTo>
                  <a:lnTo>
                    <a:pt x="1169" y="140"/>
                  </a:lnTo>
                  <a:lnTo>
                    <a:pt x="1169" y="140"/>
                  </a:lnTo>
                  <a:lnTo>
                    <a:pt x="1169" y="137"/>
                  </a:lnTo>
                  <a:lnTo>
                    <a:pt x="1169" y="135"/>
                  </a:lnTo>
                  <a:lnTo>
                    <a:pt x="1169" y="133"/>
                  </a:lnTo>
                  <a:lnTo>
                    <a:pt x="1172" y="130"/>
                  </a:lnTo>
                  <a:lnTo>
                    <a:pt x="1172" y="128"/>
                  </a:lnTo>
                  <a:lnTo>
                    <a:pt x="1174" y="128"/>
                  </a:lnTo>
                  <a:lnTo>
                    <a:pt x="1174" y="125"/>
                  </a:lnTo>
                  <a:lnTo>
                    <a:pt x="1174" y="118"/>
                  </a:lnTo>
                  <a:lnTo>
                    <a:pt x="1177" y="111"/>
                  </a:lnTo>
                  <a:lnTo>
                    <a:pt x="1177" y="104"/>
                  </a:lnTo>
                  <a:lnTo>
                    <a:pt x="1174" y="104"/>
                  </a:lnTo>
                  <a:lnTo>
                    <a:pt x="1174" y="104"/>
                  </a:lnTo>
                  <a:lnTo>
                    <a:pt x="1174" y="102"/>
                  </a:lnTo>
                  <a:lnTo>
                    <a:pt x="1174" y="102"/>
                  </a:lnTo>
                  <a:lnTo>
                    <a:pt x="1172" y="102"/>
                  </a:lnTo>
                  <a:lnTo>
                    <a:pt x="1172" y="99"/>
                  </a:lnTo>
                  <a:lnTo>
                    <a:pt x="1169" y="99"/>
                  </a:lnTo>
                  <a:lnTo>
                    <a:pt x="1169" y="99"/>
                  </a:lnTo>
                  <a:lnTo>
                    <a:pt x="1169" y="99"/>
                  </a:lnTo>
                  <a:lnTo>
                    <a:pt x="1167" y="102"/>
                  </a:lnTo>
                  <a:lnTo>
                    <a:pt x="1165" y="106"/>
                  </a:lnTo>
                  <a:lnTo>
                    <a:pt x="1158" y="111"/>
                  </a:lnTo>
                  <a:lnTo>
                    <a:pt x="1158" y="114"/>
                  </a:lnTo>
                  <a:lnTo>
                    <a:pt x="1155" y="118"/>
                  </a:lnTo>
                  <a:lnTo>
                    <a:pt x="1151" y="125"/>
                  </a:lnTo>
                  <a:lnTo>
                    <a:pt x="1148" y="130"/>
                  </a:lnTo>
                  <a:lnTo>
                    <a:pt x="1143" y="137"/>
                  </a:lnTo>
                  <a:lnTo>
                    <a:pt x="1143" y="137"/>
                  </a:lnTo>
                  <a:lnTo>
                    <a:pt x="1129" y="159"/>
                  </a:lnTo>
                  <a:lnTo>
                    <a:pt x="1127" y="159"/>
                  </a:lnTo>
                  <a:lnTo>
                    <a:pt x="1129" y="163"/>
                  </a:lnTo>
                  <a:lnTo>
                    <a:pt x="1125" y="168"/>
                  </a:lnTo>
                  <a:lnTo>
                    <a:pt x="1125" y="166"/>
                  </a:lnTo>
                  <a:lnTo>
                    <a:pt x="1127" y="163"/>
                  </a:lnTo>
                  <a:lnTo>
                    <a:pt x="1127" y="161"/>
                  </a:lnTo>
                  <a:lnTo>
                    <a:pt x="1127" y="161"/>
                  </a:lnTo>
                  <a:lnTo>
                    <a:pt x="1127" y="159"/>
                  </a:lnTo>
                  <a:lnTo>
                    <a:pt x="1122" y="163"/>
                  </a:lnTo>
                  <a:lnTo>
                    <a:pt x="1120" y="163"/>
                  </a:lnTo>
                  <a:lnTo>
                    <a:pt x="1120" y="161"/>
                  </a:lnTo>
                  <a:lnTo>
                    <a:pt x="1122" y="161"/>
                  </a:lnTo>
                  <a:lnTo>
                    <a:pt x="1125" y="156"/>
                  </a:lnTo>
                  <a:lnTo>
                    <a:pt x="1125" y="156"/>
                  </a:lnTo>
                  <a:lnTo>
                    <a:pt x="1127" y="154"/>
                  </a:lnTo>
                  <a:lnTo>
                    <a:pt x="1127" y="151"/>
                  </a:lnTo>
                  <a:lnTo>
                    <a:pt x="1127" y="151"/>
                  </a:lnTo>
                  <a:lnTo>
                    <a:pt x="1125" y="151"/>
                  </a:lnTo>
                  <a:lnTo>
                    <a:pt x="1125" y="151"/>
                  </a:lnTo>
                  <a:lnTo>
                    <a:pt x="1125" y="151"/>
                  </a:lnTo>
                  <a:lnTo>
                    <a:pt x="1129" y="149"/>
                  </a:lnTo>
                  <a:lnTo>
                    <a:pt x="1132" y="149"/>
                  </a:lnTo>
                  <a:lnTo>
                    <a:pt x="1132" y="147"/>
                  </a:lnTo>
                  <a:lnTo>
                    <a:pt x="1132" y="147"/>
                  </a:lnTo>
                  <a:lnTo>
                    <a:pt x="1132" y="144"/>
                  </a:lnTo>
                  <a:lnTo>
                    <a:pt x="1134" y="144"/>
                  </a:lnTo>
                  <a:lnTo>
                    <a:pt x="1134" y="142"/>
                  </a:lnTo>
                  <a:lnTo>
                    <a:pt x="1134" y="142"/>
                  </a:lnTo>
                  <a:lnTo>
                    <a:pt x="1136" y="142"/>
                  </a:lnTo>
                  <a:lnTo>
                    <a:pt x="1136" y="137"/>
                  </a:lnTo>
                  <a:lnTo>
                    <a:pt x="1136" y="137"/>
                  </a:lnTo>
                  <a:lnTo>
                    <a:pt x="1136" y="135"/>
                  </a:lnTo>
                  <a:lnTo>
                    <a:pt x="1143" y="125"/>
                  </a:lnTo>
                  <a:lnTo>
                    <a:pt x="1143" y="123"/>
                  </a:lnTo>
                  <a:lnTo>
                    <a:pt x="1146" y="121"/>
                  </a:lnTo>
                  <a:lnTo>
                    <a:pt x="1148" y="116"/>
                  </a:lnTo>
                  <a:lnTo>
                    <a:pt x="1148" y="116"/>
                  </a:lnTo>
                  <a:lnTo>
                    <a:pt x="1146" y="114"/>
                  </a:lnTo>
                  <a:lnTo>
                    <a:pt x="1136" y="116"/>
                  </a:lnTo>
                  <a:lnTo>
                    <a:pt x="1125" y="128"/>
                  </a:lnTo>
                  <a:lnTo>
                    <a:pt x="1120" y="128"/>
                  </a:lnTo>
                  <a:lnTo>
                    <a:pt x="1117" y="125"/>
                  </a:lnTo>
                  <a:lnTo>
                    <a:pt x="1125" y="123"/>
                  </a:lnTo>
                  <a:lnTo>
                    <a:pt x="1125" y="123"/>
                  </a:lnTo>
                  <a:lnTo>
                    <a:pt x="1106" y="118"/>
                  </a:lnTo>
                  <a:lnTo>
                    <a:pt x="1106" y="116"/>
                  </a:lnTo>
                  <a:lnTo>
                    <a:pt x="1127" y="121"/>
                  </a:lnTo>
                  <a:lnTo>
                    <a:pt x="1132" y="116"/>
                  </a:lnTo>
                  <a:lnTo>
                    <a:pt x="1136" y="111"/>
                  </a:lnTo>
                  <a:lnTo>
                    <a:pt x="1141" y="106"/>
                  </a:lnTo>
                  <a:lnTo>
                    <a:pt x="1143" y="106"/>
                  </a:lnTo>
                  <a:lnTo>
                    <a:pt x="1146" y="104"/>
                  </a:lnTo>
                  <a:lnTo>
                    <a:pt x="1148" y="102"/>
                  </a:lnTo>
                  <a:lnTo>
                    <a:pt x="1148" y="99"/>
                  </a:lnTo>
                  <a:lnTo>
                    <a:pt x="1148" y="102"/>
                  </a:lnTo>
                  <a:lnTo>
                    <a:pt x="1151" y="102"/>
                  </a:lnTo>
                  <a:lnTo>
                    <a:pt x="1153" y="95"/>
                  </a:lnTo>
                  <a:lnTo>
                    <a:pt x="1153" y="95"/>
                  </a:lnTo>
                  <a:lnTo>
                    <a:pt x="1151" y="97"/>
                  </a:lnTo>
                  <a:lnTo>
                    <a:pt x="1146" y="97"/>
                  </a:lnTo>
                  <a:lnTo>
                    <a:pt x="1146" y="99"/>
                  </a:lnTo>
                  <a:lnTo>
                    <a:pt x="1146" y="97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48" y="90"/>
                  </a:lnTo>
                  <a:lnTo>
                    <a:pt x="1148" y="90"/>
                  </a:lnTo>
                  <a:lnTo>
                    <a:pt x="1153" y="88"/>
                  </a:lnTo>
                  <a:lnTo>
                    <a:pt x="1155" y="85"/>
                  </a:lnTo>
                  <a:lnTo>
                    <a:pt x="1155" y="85"/>
                  </a:lnTo>
                  <a:lnTo>
                    <a:pt x="1158" y="88"/>
                  </a:lnTo>
                  <a:lnTo>
                    <a:pt x="1162" y="85"/>
                  </a:lnTo>
                  <a:lnTo>
                    <a:pt x="1162" y="83"/>
                  </a:lnTo>
                  <a:lnTo>
                    <a:pt x="1162" y="83"/>
                  </a:lnTo>
                  <a:lnTo>
                    <a:pt x="1162" y="80"/>
                  </a:lnTo>
                  <a:lnTo>
                    <a:pt x="116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58" y="76"/>
                  </a:lnTo>
                  <a:lnTo>
                    <a:pt x="1160" y="78"/>
                  </a:lnTo>
                  <a:lnTo>
                    <a:pt x="1162" y="76"/>
                  </a:lnTo>
                  <a:lnTo>
                    <a:pt x="1167" y="64"/>
                  </a:lnTo>
                  <a:lnTo>
                    <a:pt x="1167" y="62"/>
                  </a:lnTo>
                  <a:lnTo>
                    <a:pt x="1167" y="62"/>
                  </a:lnTo>
                  <a:lnTo>
                    <a:pt x="1167" y="54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9" y="50"/>
                  </a:lnTo>
                  <a:lnTo>
                    <a:pt x="1169" y="45"/>
                  </a:lnTo>
                  <a:lnTo>
                    <a:pt x="1167" y="43"/>
                  </a:lnTo>
                  <a:lnTo>
                    <a:pt x="1169" y="43"/>
                  </a:lnTo>
                  <a:lnTo>
                    <a:pt x="1167" y="40"/>
                  </a:lnTo>
                  <a:lnTo>
                    <a:pt x="1167" y="40"/>
                  </a:lnTo>
                  <a:lnTo>
                    <a:pt x="1165" y="40"/>
                  </a:lnTo>
                  <a:lnTo>
                    <a:pt x="1165" y="40"/>
                  </a:lnTo>
                  <a:lnTo>
                    <a:pt x="1169" y="31"/>
                  </a:lnTo>
                  <a:lnTo>
                    <a:pt x="1167" y="26"/>
                  </a:lnTo>
                  <a:lnTo>
                    <a:pt x="1167" y="26"/>
                  </a:lnTo>
                  <a:lnTo>
                    <a:pt x="1167" y="26"/>
                  </a:lnTo>
                  <a:lnTo>
                    <a:pt x="1167" y="24"/>
                  </a:lnTo>
                  <a:lnTo>
                    <a:pt x="1165" y="21"/>
                  </a:lnTo>
                  <a:lnTo>
                    <a:pt x="1162" y="21"/>
                  </a:lnTo>
                  <a:lnTo>
                    <a:pt x="1162" y="19"/>
                  </a:lnTo>
                  <a:lnTo>
                    <a:pt x="1160" y="17"/>
                  </a:lnTo>
                  <a:lnTo>
                    <a:pt x="1153" y="14"/>
                  </a:lnTo>
                  <a:lnTo>
                    <a:pt x="1151" y="12"/>
                  </a:lnTo>
                  <a:lnTo>
                    <a:pt x="1148" y="12"/>
                  </a:lnTo>
                  <a:lnTo>
                    <a:pt x="1143" y="17"/>
                  </a:lnTo>
                  <a:lnTo>
                    <a:pt x="1143" y="14"/>
                  </a:lnTo>
                  <a:lnTo>
                    <a:pt x="1143" y="14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3" y="17"/>
                  </a:lnTo>
                  <a:lnTo>
                    <a:pt x="1141" y="19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4"/>
                  </a:lnTo>
                  <a:lnTo>
                    <a:pt x="1141" y="14"/>
                  </a:lnTo>
                  <a:lnTo>
                    <a:pt x="1141" y="14"/>
                  </a:lnTo>
                  <a:lnTo>
                    <a:pt x="1136" y="17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9" y="19"/>
                  </a:lnTo>
                  <a:lnTo>
                    <a:pt x="1136" y="21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4" y="28"/>
                  </a:lnTo>
                  <a:lnTo>
                    <a:pt x="1134" y="26"/>
                  </a:lnTo>
                  <a:lnTo>
                    <a:pt x="1134" y="26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1"/>
                  </a:lnTo>
                  <a:lnTo>
                    <a:pt x="1134" y="21"/>
                  </a:lnTo>
                  <a:lnTo>
                    <a:pt x="1132" y="21"/>
                  </a:lnTo>
                  <a:lnTo>
                    <a:pt x="1132" y="19"/>
                  </a:lnTo>
                  <a:lnTo>
                    <a:pt x="1132" y="19"/>
                  </a:lnTo>
                  <a:lnTo>
                    <a:pt x="1132" y="19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29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2"/>
                  </a:lnTo>
                  <a:lnTo>
                    <a:pt x="1122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9"/>
                  </a:lnTo>
                  <a:lnTo>
                    <a:pt x="1117" y="9"/>
                  </a:lnTo>
                  <a:lnTo>
                    <a:pt x="1117" y="9"/>
                  </a:lnTo>
                  <a:lnTo>
                    <a:pt x="1115" y="9"/>
                  </a:lnTo>
                  <a:lnTo>
                    <a:pt x="1113" y="9"/>
                  </a:lnTo>
                  <a:lnTo>
                    <a:pt x="1115" y="7"/>
                  </a:lnTo>
                  <a:lnTo>
                    <a:pt x="1115" y="5"/>
                  </a:lnTo>
                  <a:lnTo>
                    <a:pt x="1115" y="5"/>
                  </a:lnTo>
                  <a:lnTo>
                    <a:pt x="1115" y="5"/>
                  </a:lnTo>
                  <a:lnTo>
                    <a:pt x="1115" y="2"/>
                  </a:lnTo>
                  <a:lnTo>
                    <a:pt x="1113" y="2"/>
                  </a:lnTo>
                  <a:lnTo>
                    <a:pt x="1113" y="2"/>
                  </a:lnTo>
                  <a:lnTo>
                    <a:pt x="1113" y="0"/>
                  </a:lnTo>
                  <a:lnTo>
                    <a:pt x="1110" y="0"/>
                  </a:lnTo>
                  <a:lnTo>
                    <a:pt x="1103" y="5"/>
                  </a:lnTo>
                  <a:lnTo>
                    <a:pt x="1106" y="9"/>
                  </a:lnTo>
                  <a:lnTo>
                    <a:pt x="1103" y="9"/>
                  </a:lnTo>
                  <a:lnTo>
                    <a:pt x="1103" y="9"/>
                  </a:lnTo>
                  <a:lnTo>
                    <a:pt x="1106" y="9"/>
                  </a:lnTo>
                  <a:lnTo>
                    <a:pt x="1106" y="9"/>
                  </a:lnTo>
                  <a:lnTo>
                    <a:pt x="1106" y="9"/>
                  </a:lnTo>
                  <a:lnTo>
                    <a:pt x="1106" y="12"/>
                  </a:lnTo>
                  <a:lnTo>
                    <a:pt x="1106" y="12"/>
                  </a:lnTo>
                  <a:lnTo>
                    <a:pt x="1103" y="9"/>
                  </a:lnTo>
                  <a:lnTo>
                    <a:pt x="1101" y="9"/>
                  </a:lnTo>
                  <a:lnTo>
                    <a:pt x="1098" y="7"/>
                  </a:lnTo>
                  <a:lnTo>
                    <a:pt x="1098" y="7"/>
                  </a:lnTo>
                  <a:lnTo>
                    <a:pt x="1098" y="5"/>
                  </a:lnTo>
                  <a:lnTo>
                    <a:pt x="1096" y="7"/>
                  </a:lnTo>
                  <a:lnTo>
                    <a:pt x="1094" y="7"/>
                  </a:lnTo>
                  <a:lnTo>
                    <a:pt x="1094" y="5"/>
                  </a:lnTo>
                  <a:lnTo>
                    <a:pt x="1096" y="5"/>
                  </a:lnTo>
                  <a:lnTo>
                    <a:pt x="1096" y="5"/>
                  </a:lnTo>
                  <a:lnTo>
                    <a:pt x="1096" y="2"/>
                  </a:lnTo>
                  <a:lnTo>
                    <a:pt x="1094" y="2"/>
                  </a:lnTo>
                  <a:lnTo>
                    <a:pt x="1091" y="5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9"/>
                  </a:lnTo>
                  <a:lnTo>
                    <a:pt x="1094" y="7"/>
                  </a:lnTo>
                  <a:lnTo>
                    <a:pt x="1094" y="9"/>
                  </a:lnTo>
                  <a:lnTo>
                    <a:pt x="1094" y="9"/>
                  </a:lnTo>
                  <a:lnTo>
                    <a:pt x="1094" y="9"/>
                  </a:lnTo>
                  <a:lnTo>
                    <a:pt x="1094" y="12"/>
                  </a:lnTo>
                  <a:lnTo>
                    <a:pt x="1094" y="14"/>
                  </a:lnTo>
                  <a:lnTo>
                    <a:pt x="1096" y="14"/>
                  </a:lnTo>
                  <a:lnTo>
                    <a:pt x="1096" y="14"/>
                  </a:lnTo>
                  <a:lnTo>
                    <a:pt x="1098" y="14"/>
                  </a:lnTo>
                  <a:lnTo>
                    <a:pt x="1094" y="17"/>
                  </a:lnTo>
                  <a:lnTo>
                    <a:pt x="1094" y="17"/>
                  </a:lnTo>
                  <a:lnTo>
                    <a:pt x="1091" y="14"/>
                  </a:lnTo>
                  <a:lnTo>
                    <a:pt x="1091" y="12"/>
                  </a:lnTo>
                  <a:lnTo>
                    <a:pt x="1091" y="12"/>
                  </a:lnTo>
                  <a:lnTo>
                    <a:pt x="1091" y="12"/>
                  </a:lnTo>
                  <a:lnTo>
                    <a:pt x="1087" y="14"/>
                  </a:lnTo>
                  <a:lnTo>
                    <a:pt x="1084" y="24"/>
                  </a:lnTo>
                  <a:lnTo>
                    <a:pt x="1084" y="24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8"/>
                  </a:lnTo>
                  <a:lnTo>
                    <a:pt x="1082" y="28"/>
                  </a:lnTo>
                  <a:lnTo>
                    <a:pt x="1082" y="31"/>
                  </a:lnTo>
                  <a:lnTo>
                    <a:pt x="1082" y="31"/>
                  </a:lnTo>
                  <a:lnTo>
                    <a:pt x="1080" y="33"/>
                  </a:lnTo>
                  <a:lnTo>
                    <a:pt x="1080" y="35"/>
                  </a:lnTo>
                  <a:lnTo>
                    <a:pt x="1070" y="45"/>
                  </a:lnTo>
                  <a:lnTo>
                    <a:pt x="1068" y="43"/>
                  </a:lnTo>
                  <a:lnTo>
                    <a:pt x="1068" y="43"/>
                  </a:lnTo>
                  <a:lnTo>
                    <a:pt x="1068" y="40"/>
                  </a:lnTo>
                  <a:lnTo>
                    <a:pt x="1068" y="38"/>
                  </a:lnTo>
                  <a:lnTo>
                    <a:pt x="1072" y="33"/>
                  </a:lnTo>
                  <a:lnTo>
                    <a:pt x="1072" y="31"/>
                  </a:lnTo>
                  <a:lnTo>
                    <a:pt x="1075" y="31"/>
                  </a:lnTo>
                  <a:lnTo>
                    <a:pt x="1075" y="28"/>
                  </a:lnTo>
                  <a:lnTo>
                    <a:pt x="1075" y="28"/>
                  </a:lnTo>
                  <a:lnTo>
                    <a:pt x="1075" y="28"/>
                  </a:lnTo>
                  <a:lnTo>
                    <a:pt x="1077" y="26"/>
                  </a:lnTo>
                  <a:lnTo>
                    <a:pt x="1077" y="24"/>
                  </a:lnTo>
                  <a:lnTo>
                    <a:pt x="1080" y="21"/>
                  </a:lnTo>
                  <a:lnTo>
                    <a:pt x="1077" y="19"/>
                  </a:lnTo>
                  <a:lnTo>
                    <a:pt x="1077" y="19"/>
                  </a:lnTo>
                  <a:lnTo>
                    <a:pt x="1080" y="12"/>
                  </a:lnTo>
                  <a:lnTo>
                    <a:pt x="1080" y="12"/>
                  </a:lnTo>
                  <a:lnTo>
                    <a:pt x="1077" y="12"/>
                  </a:lnTo>
                  <a:lnTo>
                    <a:pt x="1077" y="12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5" y="9"/>
                  </a:lnTo>
                  <a:lnTo>
                    <a:pt x="1072" y="9"/>
                  </a:lnTo>
                  <a:lnTo>
                    <a:pt x="1072" y="9"/>
                  </a:lnTo>
                  <a:lnTo>
                    <a:pt x="1072" y="12"/>
                  </a:lnTo>
                  <a:lnTo>
                    <a:pt x="1072" y="12"/>
                  </a:lnTo>
                  <a:lnTo>
                    <a:pt x="1070" y="12"/>
                  </a:lnTo>
                  <a:lnTo>
                    <a:pt x="1070" y="12"/>
                  </a:lnTo>
                  <a:lnTo>
                    <a:pt x="1070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70" y="14"/>
                  </a:lnTo>
                  <a:lnTo>
                    <a:pt x="1063" y="14"/>
                  </a:lnTo>
                  <a:lnTo>
                    <a:pt x="1061" y="17"/>
                  </a:lnTo>
                  <a:lnTo>
                    <a:pt x="1061" y="19"/>
                  </a:lnTo>
                  <a:lnTo>
                    <a:pt x="1058" y="19"/>
                  </a:lnTo>
                  <a:lnTo>
                    <a:pt x="1058" y="19"/>
                  </a:lnTo>
                  <a:lnTo>
                    <a:pt x="1058" y="17"/>
                  </a:lnTo>
                  <a:lnTo>
                    <a:pt x="1056" y="14"/>
                  </a:lnTo>
                  <a:lnTo>
                    <a:pt x="1056" y="14"/>
                  </a:lnTo>
                  <a:lnTo>
                    <a:pt x="1051" y="14"/>
                  </a:lnTo>
                  <a:lnTo>
                    <a:pt x="1051" y="17"/>
                  </a:lnTo>
                  <a:lnTo>
                    <a:pt x="1051" y="17"/>
                  </a:lnTo>
                  <a:lnTo>
                    <a:pt x="1051" y="19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46" y="17"/>
                  </a:lnTo>
                  <a:lnTo>
                    <a:pt x="1046" y="14"/>
                  </a:lnTo>
                  <a:lnTo>
                    <a:pt x="1044" y="14"/>
                  </a:lnTo>
                  <a:lnTo>
                    <a:pt x="1044" y="19"/>
                  </a:lnTo>
                  <a:lnTo>
                    <a:pt x="1042" y="21"/>
                  </a:lnTo>
                  <a:lnTo>
                    <a:pt x="1042" y="21"/>
                  </a:lnTo>
                  <a:lnTo>
                    <a:pt x="1042" y="21"/>
                  </a:lnTo>
                  <a:lnTo>
                    <a:pt x="1042" y="19"/>
                  </a:lnTo>
                  <a:lnTo>
                    <a:pt x="1042" y="19"/>
                  </a:lnTo>
                  <a:lnTo>
                    <a:pt x="1039" y="17"/>
                  </a:lnTo>
                  <a:lnTo>
                    <a:pt x="1039" y="19"/>
                  </a:lnTo>
                  <a:lnTo>
                    <a:pt x="1037" y="19"/>
                  </a:lnTo>
                  <a:lnTo>
                    <a:pt x="1037" y="19"/>
                  </a:lnTo>
                  <a:lnTo>
                    <a:pt x="1037" y="19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23" y="19"/>
                  </a:lnTo>
                  <a:lnTo>
                    <a:pt x="1023" y="19"/>
                  </a:lnTo>
                  <a:lnTo>
                    <a:pt x="1023" y="19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0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3" y="24"/>
                  </a:lnTo>
                  <a:lnTo>
                    <a:pt x="1023" y="24"/>
                  </a:lnTo>
                  <a:lnTo>
                    <a:pt x="1020" y="24"/>
                  </a:lnTo>
                  <a:lnTo>
                    <a:pt x="1020" y="28"/>
                  </a:lnTo>
                  <a:lnTo>
                    <a:pt x="1020" y="31"/>
                  </a:lnTo>
                  <a:lnTo>
                    <a:pt x="1023" y="31"/>
                  </a:lnTo>
                  <a:lnTo>
                    <a:pt x="1025" y="31"/>
                  </a:lnTo>
                  <a:lnTo>
                    <a:pt x="1032" y="35"/>
                  </a:lnTo>
                  <a:lnTo>
                    <a:pt x="1035" y="35"/>
                  </a:lnTo>
                  <a:lnTo>
                    <a:pt x="1023" y="35"/>
                  </a:lnTo>
                  <a:lnTo>
                    <a:pt x="1023" y="35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18" y="31"/>
                  </a:lnTo>
                  <a:lnTo>
                    <a:pt x="1018" y="31"/>
                  </a:lnTo>
                  <a:lnTo>
                    <a:pt x="1018" y="28"/>
                  </a:lnTo>
                  <a:lnTo>
                    <a:pt x="1016" y="24"/>
                  </a:lnTo>
                  <a:lnTo>
                    <a:pt x="1016" y="24"/>
                  </a:lnTo>
                  <a:lnTo>
                    <a:pt x="1016" y="24"/>
                  </a:lnTo>
                  <a:lnTo>
                    <a:pt x="1009" y="26"/>
                  </a:lnTo>
                  <a:lnTo>
                    <a:pt x="1009" y="28"/>
                  </a:lnTo>
                  <a:lnTo>
                    <a:pt x="1009" y="28"/>
                  </a:lnTo>
                  <a:lnTo>
                    <a:pt x="1006" y="28"/>
                  </a:lnTo>
                  <a:lnTo>
                    <a:pt x="1006" y="28"/>
                  </a:lnTo>
                  <a:lnTo>
                    <a:pt x="1006" y="28"/>
                  </a:lnTo>
                  <a:lnTo>
                    <a:pt x="1004" y="31"/>
                  </a:lnTo>
                  <a:lnTo>
                    <a:pt x="1004" y="31"/>
                  </a:lnTo>
                  <a:lnTo>
                    <a:pt x="1004" y="33"/>
                  </a:lnTo>
                  <a:lnTo>
                    <a:pt x="1004" y="33"/>
                  </a:lnTo>
                  <a:lnTo>
                    <a:pt x="1004" y="33"/>
                  </a:lnTo>
                  <a:lnTo>
                    <a:pt x="1004" y="38"/>
                  </a:lnTo>
                  <a:lnTo>
                    <a:pt x="1004" y="40"/>
                  </a:lnTo>
                  <a:lnTo>
                    <a:pt x="1001" y="43"/>
                  </a:lnTo>
                  <a:lnTo>
                    <a:pt x="1001" y="45"/>
                  </a:lnTo>
                  <a:lnTo>
                    <a:pt x="1001" y="45"/>
                  </a:lnTo>
                  <a:lnTo>
                    <a:pt x="1004" y="47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9" y="50"/>
                  </a:lnTo>
                  <a:lnTo>
                    <a:pt x="1009" y="50"/>
                  </a:lnTo>
                  <a:lnTo>
                    <a:pt x="1009" y="50"/>
                  </a:lnTo>
                  <a:lnTo>
                    <a:pt x="1013" y="54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9"/>
                  </a:lnTo>
                  <a:lnTo>
                    <a:pt x="1023" y="59"/>
                  </a:lnTo>
                  <a:lnTo>
                    <a:pt x="1004" y="52"/>
                  </a:lnTo>
                  <a:lnTo>
                    <a:pt x="1001" y="50"/>
                  </a:lnTo>
                  <a:lnTo>
                    <a:pt x="1001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4" y="43"/>
                  </a:lnTo>
                  <a:lnTo>
                    <a:pt x="983" y="43"/>
                  </a:lnTo>
                  <a:lnTo>
                    <a:pt x="983" y="45"/>
                  </a:lnTo>
                  <a:lnTo>
                    <a:pt x="983" y="45"/>
                  </a:lnTo>
                  <a:lnTo>
                    <a:pt x="983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78" y="45"/>
                  </a:lnTo>
                  <a:lnTo>
                    <a:pt x="971" y="45"/>
                  </a:lnTo>
                  <a:lnTo>
                    <a:pt x="971" y="47"/>
                  </a:lnTo>
                  <a:lnTo>
                    <a:pt x="961" y="54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59" y="54"/>
                  </a:lnTo>
                  <a:lnTo>
                    <a:pt x="959" y="54"/>
                  </a:lnTo>
                  <a:lnTo>
                    <a:pt x="959" y="57"/>
                  </a:lnTo>
                  <a:lnTo>
                    <a:pt x="971" y="62"/>
                  </a:lnTo>
                  <a:lnTo>
                    <a:pt x="975" y="66"/>
                  </a:lnTo>
                  <a:lnTo>
                    <a:pt x="978" y="69"/>
                  </a:lnTo>
                  <a:lnTo>
                    <a:pt x="983" y="66"/>
                  </a:lnTo>
                  <a:lnTo>
                    <a:pt x="983" y="69"/>
                  </a:lnTo>
                  <a:lnTo>
                    <a:pt x="980" y="69"/>
                  </a:lnTo>
                  <a:lnTo>
                    <a:pt x="980" y="71"/>
                  </a:lnTo>
                  <a:lnTo>
                    <a:pt x="983" y="73"/>
                  </a:lnTo>
                  <a:lnTo>
                    <a:pt x="983" y="73"/>
                  </a:lnTo>
                  <a:lnTo>
                    <a:pt x="985" y="73"/>
                  </a:lnTo>
                  <a:lnTo>
                    <a:pt x="985" y="73"/>
                  </a:lnTo>
                  <a:lnTo>
                    <a:pt x="985" y="73"/>
                  </a:lnTo>
                  <a:lnTo>
                    <a:pt x="985" y="76"/>
                  </a:lnTo>
                  <a:lnTo>
                    <a:pt x="985" y="76"/>
                  </a:lnTo>
                  <a:lnTo>
                    <a:pt x="994" y="76"/>
                  </a:lnTo>
                  <a:lnTo>
                    <a:pt x="997" y="78"/>
                  </a:lnTo>
                  <a:lnTo>
                    <a:pt x="997" y="78"/>
                  </a:lnTo>
                  <a:lnTo>
                    <a:pt x="994" y="80"/>
                  </a:lnTo>
                  <a:lnTo>
                    <a:pt x="992" y="95"/>
                  </a:lnTo>
                  <a:lnTo>
                    <a:pt x="992" y="95"/>
                  </a:lnTo>
                  <a:lnTo>
                    <a:pt x="992" y="92"/>
                  </a:lnTo>
                  <a:lnTo>
                    <a:pt x="992" y="92"/>
                  </a:lnTo>
                  <a:lnTo>
                    <a:pt x="992" y="90"/>
                  </a:lnTo>
                  <a:lnTo>
                    <a:pt x="990" y="90"/>
                  </a:lnTo>
                  <a:lnTo>
                    <a:pt x="990" y="88"/>
                  </a:lnTo>
                  <a:lnTo>
                    <a:pt x="992" y="85"/>
                  </a:lnTo>
                  <a:lnTo>
                    <a:pt x="990" y="83"/>
                  </a:lnTo>
                  <a:lnTo>
                    <a:pt x="992" y="83"/>
                  </a:lnTo>
                  <a:lnTo>
                    <a:pt x="992" y="83"/>
                  </a:lnTo>
                  <a:lnTo>
                    <a:pt x="990" y="80"/>
                  </a:lnTo>
                  <a:lnTo>
                    <a:pt x="990" y="80"/>
                  </a:lnTo>
                  <a:lnTo>
                    <a:pt x="987" y="80"/>
                  </a:lnTo>
                  <a:lnTo>
                    <a:pt x="985" y="80"/>
                  </a:lnTo>
                  <a:lnTo>
                    <a:pt x="985" y="78"/>
                  </a:lnTo>
                  <a:lnTo>
                    <a:pt x="985" y="78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0" y="78"/>
                  </a:lnTo>
                  <a:lnTo>
                    <a:pt x="975" y="73"/>
                  </a:lnTo>
                  <a:lnTo>
                    <a:pt x="975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1" y="69"/>
                  </a:lnTo>
                  <a:lnTo>
                    <a:pt x="966" y="64"/>
                  </a:lnTo>
                  <a:lnTo>
                    <a:pt x="956" y="62"/>
                  </a:lnTo>
                  <a:lnTo>
                    <a:pt x="954" y="66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4" y="69"/>
                  </a:lnTo>
                  <a:lnTo>
                    <a:pt x="954" y="69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4" y="71"/>
                  </a:lnTo>
                  <a:lnTo>
                    <a:pt x="954" y="71"/>
                  </a:lnTo>
                  <a:lnTo>
                    <a:pt x="954" y="71"/>
                  </a:lnTo>
                  <a:lnTo>
                    <a:pt x="954" y="69"/>
                  </a:lnTo>
                  <a:lnTo>
                    <a:pt x="952" y="69"/>
                  </a:lnTo>
                  <a:lnTo>
                    <a:pt x="952" y="71"/>
                  </a:lnTo>
                  <a:lnTo>
                    <a:pt x="952" y="71"/>
                  </a:lnTo>
                  <a:lnTo>
                    <a:pt x="952" y="71"/>
                  </a:lnTo>
                  <a:lnTo>
                    <a:pt x="952" y="66"/>
                  </a:lnTo>
                  <a:lnTo>
                    <a:pt x="949" y="66"/>
                  </a:lnTo>
                  <a:lnTo>
                    <a:pt x="949" y="66"/>
                  </a:lnTo>
                  <a:lnTo>
                    <a:pt x="949" y="64"/>
                  </a:lnTo>
                  <a:lnTo>
                    <a:pt x="947" y="64"/>
                  </a:lnTo>
                  <a:lnTo>
                    <a:pt x="947" y="64"/>
                  </a:lnTo>
                  <a:lnTo>
                    <a:pt x="947" y="64"/>
                  </a:lnTo>
                  <a:lnTo>
                    <a:pt x="947" y="71"/>
                  </a:lnTo>
                  <a:lnTo>
                    <a:pt x="947" y="71"/>
                  </a:lnTo>
                  <a:lnTo>
                    <a:pt x="945" y="71"/>
                  </a:lnTo>
                  <a:lnTo>
                    <a:pt x="945" y="69"/>
                  </a:lnTo>
                  <a:lnTo>
                    <a:pt x="942" y="69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0" y="66"/>
                  </a:lnTo>
                  <a:lnTo>
                    <a:pt x="940" y="66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30" y="69"/>
                  </a:lnTo>
                  <a:lnTo>
                    <a:pt x="930" y="71"/>
                  </a:lnTo>
                  <a:lnTo>
                    <a:pt x="930" y="71"/>
                  </a:lnTo>
                  <a:lnTo>
                    <a:pt x="930" y="71"/>
                  </a:lnTo>
                  <a:lnTo>
                    <a:pt x="930" y="73"/>
                  </a:lnTo>
                  <a:lnTo>
                    <a:pt x="930" y="73"/>
                  </a:lnTo>
                  <a:lnTo>
                    <a:pt x="930" y="73"/>
                  </a:lnTo>
                  <a:lnTo>
                    <a:pt x="930" y="76"/>
                  </a:lnTo>
                  <a:lnTo>
                    <a:pt x="930" y="76"/>
                  </a:lnTo>
                  <a:lnTo>
                    <a:pt x="940" y="76"/>
                  </a:lnTo>
                  <a:lnTo>
                    <a:pt x="940" y="78"/>
                  </a:lnTo>
                  <a:lnTo>
                    <a:pt x="938" y="78"/>
                  </a:lnTo>
                  <a:lnTo>
                    <a:pt x="938" y="80"/>
                  </a:lnTo>
                  <a:lnTo>
                    <a:pt x="938" y="80"/>
                  </a:lnTo>
                  <a:lnTo>
                    <a:pt x="940" y="83"/>
                  </a:lnTo>
                  <a:lnTo>
                    <a:pt x="940" y="83"/>
                  </a:lnTo>
                  <a:lnTo>
                    <a:pt x="959" y="85"/>
                  </a:lnTo>
                  <a:lnTo>
                    <a:pt x="959" y="85"/>
                  </a:lnTo>
                  <a:lnTo>
                    <a:pt x="954" y="88"/>
                  </a:lnTo>
                  <a:lnTo>
                    <a:pt x="952" y="88"/>
                  </a:lnTo>
                  <a:lnTo>
                    <a:pt x="952" y="88"/>
                  </a:lnTo>
                  <a:lnTo>
                    <a:pt x="940" y="88"/>
                  </a:lnTo>
                  <a:lnTo>
                    <a:pt x="940" y="88"/>
                  </a:lnTo>
                  <a:lnTo>
                    <a:pt x="940" y="90"/>
                  </a:lnTo>
                  <a:lnTo>
                    <a:pt x="942" y="90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2" y="92"/>
                  </a:lnTo>
                  <a:lnTo>
                    <a:pt x="940" y="92"/>
                  </a:lnTo>
                  <a:lnTo>
                    <a:pt x="940" y="90"/>
                  </a:lnTo>
                  <a:lnTo>
                    <a:pt x="938" y="90"/>
                  </a:lnTo>
                  <a:lnTo>
                    <a:pt x="938" y="90"/>
                  </a:lnTo>
                  <a:lnTo>
                    <a:pt x="938" y="88"/>
                  </a:lnTo>
                  <a:lnTo>
                    <a:pt x="938" y="88"/>
                  </a:lnTo>
                  <a:lnTo>
                    <a:pt x="938" y="85"/>
                  </a:lnTo>
                  <a:lnTo>
                    <a:pt x="935" y="85"/>
                  </a:lnTo>
                  <a:lnTo>
                    <a:pt x="935" y="85"/>
                  </a:lnTo>
                  <a:lnTo>
                    <a:pt x="935" y="85"/>
                  </a:lnTo>
                  <a:lnTo>
                    <a:pt x="935" y="83"/>
                  </a:lnTo>
                  <a:lnTo>
                    <a:pt x="935" y="83"/>
                  </a:lnTo>
                  <a:lnTo>
                    <a:pt x="919" y="83"/>
                  </a:lnTo>
                  <a:lnTo>
                    <a:pt x="919" y="83"/>
                  </a:lnTo>
                  <a:lnTo>
                    <a:pt x="919" y="85"/>
                  </a:lnTo>
                  <a:lnTo>
                    <a:pt x="919" y="85"/>
                  </a:lnTo>
                  <a:lnTo>
                    <a:pt x="919" y="85"/>
                  </a:lnTo>
                  <a:lnTo>
                    <a:pt x="921" y="88"/>
                  </a:lnTo>
                  <a:lnTo>
                    <a:pt x="923" y="88"/>
                  </a:lnTo>
                  <a:lnTo>
                    <a:pt x="926" y="90"/>
                  </a:lnTo>
                  <a:lnTo>
                    <a:pt x="926" y="90"/>
                  </a:lnTo>
                  <a:lnTo>
                    <a:pt x="928" y="92"/>
                  </a:lnTo>
                  <a:lnTo>
                    <a:pt x="928" y="92"/>
                  </a:lnTo>
                  <a:lnTo>
                    <a:pt x="928" y="95"/>
                  </a:lnTo>
                  <a:lnTo>
                    <a:pt x="938" y="102"/>
                  </a:lnTo>
                  <a:lnTo>
                    <a:pt x="938" y="104"/>
                  </a:lnTo>
                  <a:lnTo>
                    <a:pt x="935" y="104"/>
                  </a:lnTo>
                  <a:lnTo>
                    <a:pt x="926" y="99"/>
                  </a:lnTo>
                  <a:lnTo>
                    <a:pt x="916" y="97"/>
                  </a:lnTo>
                  <a:lnTo>
                    <a:pt x="914" y="99"/>
                  </a:lnTo>
                  <a:lnTo>
                    <a:pt x="914" y="102"/>
                  </a:lnTo>
                  <a:lnTo>
                    <a:pt x="916" y="104"/>
                  </a:lnTo>
                  <a:lnTo>
                    <a:pt x="916" y="106"/>
                  </a:lnTo>
                  <a:lnTo>
                    <a:pt x="923" y="109"/>
                  </a:lnTo>
                  <a:lnTo>
                    <a:pt x="923" y="109"/>
                  </a:lnTo>
                  <a:lnTo>
                    <a:pt x="928" y="109"/>
                  </a:lnTo>
                  <a:lnTo>
                    <a:pt x="928" y="109"/>
                  </a:lnTo>
                  <a:lnTo>
                    <a:pt x="930" y="109"/>
                  </a:lnTo>
                  <a:lnTo>
                    <a:pt x="928" y="111"/>
                  </a:lnTo>
                  <a:lnTo>
                    <a:pt x="916" y="111"/>
                  </a:lnTo>
                  <a:lnTo>
                    <a:pt x="916" y="118"/>
                  </a:lnTo>
                  <a:lnTo>
                    <a:pt x="916" y="121"/>
                  </a:lnTo>
                  <a:lnTo>
                    <a:pt x="916" y="121"/>
                  </a:lnTo>
                  <a:lnTo>
                    <a:pt x="919" y="123"/>
                  </a:lnTo>
                  <a:lnTo>
                    <a:pt x="919" y="123"/>
                  </a:lnTo>
                  <a:lnTo>
                    <a:pt x="942" y="137"/>
                  </a:lnTo>
                  <a:lnTo>
                    <a:pt x="947" y="135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40"/>
                  </a:lnTo>
                  <a:lnTo>
                    <a:pt x="947" y="140"/>
                  </a:lnTo>
                  <a:lnTo>
                    <a:pt x="964" y="142"/>
                  </a:lnTo>
                  <a:lnTo>
                    <a:pt x="964" y="144"/>
                  </a:lnTo>
                  <a:lnTo>
                    <a:pt x="964" y="144"/>
                  </a:lnTo>
                  <a:lnTo>
                    <a:pt x="964" y="144"/>
                  </a:lnTo>
                  <a:lnTo>
                    <a:pt x="964" y="147"/>
                  </a:lnTo>
                  <a:lnTo>
                    <a:pt x="966" y="147"/>
                  </a:lnTo>
                  <a:lnTo>
                    <a:pt x="966" y="147"/>
                  </a:lnTo>
                  <a:lnTo>
                    <a:pt x="968" y="147"/>
                  </a:lnTo>
                  <a:lnTo>
                    <a:pt x="968" y="149"/>
                  </a:lnTo>
                  <a:lnTo>
                    <a:pt x="968" y="149"/>
                  </a:lnTo>
                  <a:lnTo>
                    <a:pt x="978" y="156"/>
                  </a:lnTo>
                  <a:lnTo>
                    <a:pt x="975" y="159"/>
                  </a:lnTo>
                  <a:lnTo>
                    <a:pt x="973" y="159"/>
                  </a:lnTo>
                  <a:lnTo>
                    <a:pt x="973" y="156"/>
                  </a:lnTo>
                  <a:lnTo>
                    <a:pt x="964" y="149"/>
                  </a:lnTo>
                  <a:lnTo>
                    <a:pt x="956" y="147"/>
                  </a:lnTo>
                  <a:lnTo>
                    <a:pt x="956" y="147"/>
                  </a:lnTo>
                  <a:lnTo>
                    <a:pt x="956" y="147"/>
                  </a:lnTo>
                  <a:lnTo>
                    <a:pt x="954" y="147"/>
                  </a:lnTo>
                  <a:lnTo>
                    <a:pt x="954" y="147"/>
                  </a:lnTo>
                  <a:lnTo>
                    <a:pt x="940" y="142"/>
                  </a:lnTo>
                  <a:lnTo>
                    <a:pt x="940" y="142"/>
                  </a:lnTo>
                  <a:lnTo>
                    <a:pt x="930" y="137"/>
                  </a:lnTo>
                  <a:lnTo>
                    <a:pt x="926" y="133"/>
                  </a:lnTo>
                  <a:lnTo>
                    <a:pt x="923" y="135"/>
                  </a:lnTo>
                  <a:lnTo>
                    <a:pt x="916" y="130"/>
                  </a:lnTo>
                  <a:lnTo>
                    <a:pt x="916" y="133"/>
                  </a:lnTo>
                  <a:lnTo>
                    <a:pt x="916" y="133"/>
                  </a:lnTo>
                  <a:lnTo>
                    <a:pt x="916" y="133"/>
                  </a:lnTo>
                  <a:lnTo>
                    <a:pt x="919" y="135"/>
                  </a:lnTo>
                  <a:lnTo>
                    <a:pt x="919" y="135"/>
                  </a:lnTo>
                  <a:lnTo>
                    <a:pt x="919" y="137"/>
                  </a:lnTo>
                  <a:lnTo>
                    <a:pt x="919" y="137"/>
                  </a:lnTo>
                  <a:lnTo>
                    <a:pt x="921" y="140"/>
                  </a:lnTo>
                  <a:lnTo>
                    <a:pt x="926" y="147"/>
                  </a:lnTo>
                  <a:lnTo>
                    <a:pt x="928" y="147"/>
                  </a:lnTo>
                  <a:lnTo>
                    <a:pt x="933" y="144"/>
                  </a:lnTo>
                  <a:lnTo>
                    <a:pt x="935" y="147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5" y="149"/>
                  </a:lnTo>
                  <a:lnTo>
                    <a:pt x="921" y="151"/>
                  </a:lnTo>
                  <a:lnTo>
                    <a:pt x="921" y="149"/>
                  </a:lnTo>
                  <a:lnTo>
                    <a:pt x="921" y="149"/>
                  </a:lnTo>
                  <a:lnTo>
                    <a:pt x="923" y="147"/>
                  </a:lnTo>
                  <a:lnTo>
                    <a:pt x="921" y="144"/>
                  </a:lnTo>
                  <a:lnTo>
                    <a:pt x="921" y="144"/>
                  </a:lnTo>
                  <a:lnTo>
                    <a:pt x="921" y="142"/>
                  </a:lnTo>
                  <a:lnTo>
                    <a:pt x="919" y="142"/>
                  </a:lnTo>
                  <a:lnTo>
                    <a:pt x="914" y="137"/>
                  </a:lnTo>
                  <a:lnTo>
                    <a:pt x="914" y="137"/>
                  </a:lnTo>
                  <a:lnTo>
                    <a:pt x="914" y="137"/>
                  </a:lnTo>
                  <a:lnTo>
                    <a:pt x="914" y="135"/>
                  </a:lnTo>
                  <a:lnTo>
                    <a:pt x="914" y="135"/>
                  </a:lnTo>
                  <a:lnTo>
                    <a:pt x="914" y="135"/>
                  </a:lnTo>
                  <a:lnTo>
                    <a:pt x="912" y="135"/>
                  </a:lnTo>
                  <a:lnTo>
                    <a:pt x="912" y="133"/>
                  </a:lnTo>
                  <a:lnTo>
                    <a:pt x="907" y="130"/>
                  </a:lnTo>
                  <a:lnTo>
                    <a:pt x="900" y="128"/>
                  </a:lnTo>
                  <a:lnTo>
                    <a:pt x="900" y="130"/>
                  </a:lnTo>
                  <a:lnTo>
                    <a:pt x="897" y="130"/>
                  </a:lnTo>
                  <a:lnTo>
                    <a:pt x="897" y="130"/>
                  </a:lnTo>
                  <a:lnTo>
                    <a:pt x="895" y="128"/>
                  </a:lnTo>
                  <a:lnTo>
                    <a:pt x="890" y="125"/>
                  </a:lnTo>
                  <a:lnTo>
                    <a:pt x="890" y="125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3" y="121"/>
                  </a:lnTo>
                  <a:lnTo>
                    <a:pt x="890" y="121"/>
                  </a:lnTo>
                  <a:lnTo>
                    <a:pt x="878" y="125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81" y="130"/>
                  </a:lnTo>
                  <a:lnTo>
                    <a:pt x="883" y="128"/>
                  </a:lnTo>
                  <a:lnTo>
                    <a:pt x="883" y="130"/>
                  </a:lnTo>
                  <a:lnTo>
                    <a:pt x="883" y="133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7"/>
                  </a:lnTo>
                  <a:lnTo>
                    <a:pt x="885" y="137"/>
                  </a:lnTo>
                  <a:lnTo>
                    <a:pt x="888" y="140"/>
                  </a:lnTo>
                  <a:lnTo>
                    <a:pt x="888" y="140"/>
                  </a:lnTo>
                  <a:lnTo>
                    <a:pt x="885" y="140"/>
                  </a:lnTo>
                  <a:lnTo>
                    <a:pt x="885" y="140"/>
                  </a:lnTo>
                  <a:lnTo>
                    <a:pt x="885" y="144"/>
                  </a:lnTo>
                  <a:lnTo>
                    <a:pt x="876" y="147"/>
                  </a:lnTo>
                  <a:lnTo>
                    <a:pt x="874" y="147"/>
                  </a:lnTo>
                  <a:lnTo>
                    <a:pt x="871" y="149"/>
                  </a:lnTo>
                  <a:lnTo>
                    <a:pt x="871" y="149"/>
                  </a:lnTo>
                  <a:lnTo>
                    <a:pt x="871" y="151"/>
                  </a:lnTo>
                  <a:lnTo>
                    <a:pt x="874" y="156"/>
                  </a:lnTo>
                  <a:lnTo>
                    <a:pt x="902" y="161"/>
                  </a:lnTo>
                  <a:lnTo>
                    <a:pt x="904" y="163"/>
                  </a:lnTo>
                  <a:lnTo>
                    <a:pt x="904" y="166"/>
                  </a:lnTo>
                  <a:lnTo>
                    <a:pt x="904" y="166"/>
                  </a:lnTo>
                  <a:lnTo>
                    <a:pt x="904" y="168"/>
                  </a:lnTo>
                  <a:lnTo>
                    <a:pt x="907" y="168"/>
                  </a:lnTo>
                  <a:lnTo>
                    <a:pt x="907" y="170"/>
                  </a:lnTo>
                  <a:lnTo>
                    <a:pt x="904" y="168"/>
                  </a:lnTo>
                  <a:lnTo>
                    <a:pt x="904" y="168"/>
                  </a:lnTo>
                  <a:lnTo>
                    <a:pt x="902" y="166"/>
                  </a:lnTo>
                  <a:lnTo>
                    <a:pt x="902" y="163"/>
                  </a:lnTo>
                  <a:lnTo>
                    <a:pt x="902" y="163"/>
                  </a:lnTo>
                  <a:lnTo>
                    <a:pt x="902" y="161"/>
                  </a:lnTo>
                  <a:lnTo>
                    <a:pt x="900" y="161"/>
                  </a:lnTo>
                  <a:lnTo>
                    <a:pt x="900" y="163"/>
                  </a:lnTo>
                  <a:lnTo>
                    <a:pt x="902" y="168"/>
                  </a:lnTo>
                  <a:lnTo>
                    <a:pt x="904" y="170"/>
                  </a:lnTo>
                  <a:lnTo>
                    <a:pt x="902" y="170"/>
                  </a:lnTo>
                  <a:lnTo>
                    <a:pt x="900" y="168"/>
                  </a:lnTo>
                  <a:lnTo>
                    <a:pt x="897" y="163"/>
                  </a:lnTo>
                  <a:lnTo>
                    <a:pt x="895" y="161"/>
                  </a:lnTo>
                  <a:lnTo>
                    <a:pt x="890" y="163"/>
                  </a:lnTo>
                  <a:lnTo>
                    <a:pt x="890" y="166"/>
                  </a:lnTo>
                  <a:lnTo>
                    <a:pt x="893" y="168"/>
                  </a:lnTo>
                  <a:lnTo>
                    <a:pt x="897" y="173"/>
                  </a:lnTo>
                  <a:lnTo>
                    <a:pt x="897" y="175"/>
                  </a:lnTo>
                  <a:lnTo>
                    <a:pt x="897" y="175"/>
                  </a:lnTo>
                  <a:lnTo>
                    <a:pt x="897" y="175"/>
                  </a:lnTo>
                  <a:lnTo>
                    <a:pt x="885" y="163"/>
                  </a:lnTo>
                  <a:lnTo>
                    <a:pt x="883" y="163"/>
                  </a:lnTo>
                  <a:lnTo>
                    <a:pt x="883" y="161"/>
                  </a:lnTo>
                  <a:lnTo>
                    <a:pt x="883" y="161"/>
                  </a:lnTo>
                  <a:lnTo>
                    <a:pt x="876" y="161"/>
                  </a:lnTo>
                  <a:lnTo>
                    <a:pt x="874" y="163"/>
                  </a:lnTo>
                  <a:lnTo>
                    <a:pt x="874" y="163"/>
                  </a:lnTo>
                  <a:lnTo>
                    <a:pt x="874" y="166"/>
                  </a:lnTo>
                  <a:lnTo>
                    <a:pt x="874" y="166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1" y="170"/>
                  </a:lnTo>
                  <a:lnTo>
                    <a:pt x="874" y="170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78" y="175"/>
                  </a:lnTo>
                  <a:lnTo>
                    <a:pt x="871" y="170"/>
                  </a:lnTo>
                  <a:lnTo>
                    <a:pt x="869" y="170"/>
                  </a:lnTo>
                  <a:lnTo>
                    <a:pt x="871" y="166"/>
                  </a:lnTo>
                  <a:lnTo>
                    <a:pt x="871" y="166"/>
                  </a:lnTo>
                  <a:lnTo>
                    <a:pt x="867" y="161"/>
                  </a:lnTo>
                  <a:lnTo>
                    <a:pt x="864" y="161"/>
                  </a:lnTo>
                  <a:lnTo>
                    <a:pt x="862" y="163"/>
                  </a:lnTo>
                  <a:lnTo>
                    <a:pt x="859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3"/>
                  </a:lnTo>
                  <a:lnTo>
                    <a:pt x="857" y="163"/>
                  </a:lnTo>
                  <a:lnTo>
                    <a:pt x="855" y="163"/>
                  </a:lnTo>
                  <a:lnTo>
                    <a:pt x="850" y="166"/>
                  </a:lnTo>
                  <a:lnTo>
                    <a:pt x="848" y="170"/>
                  </a:lnTo>
                  <a:lnTo>
                    <a:pt x="848" y="173"/>
                  </a:lnTo>
                  <a:lnTo>
                    <a:pt x="848" y="175"/>
                  </a:lnTo>
                  <a:lnTo>
                    <a:pt x="848" y="178"/>
                  </a:lnTo>
                  <a:lnTo>
                    <a:pt x="848" y="178"/>
                  </a:lnTo>
                  <a:lnTo>
                    <a:pt x="850" y="178"/>
                  </a:lnTo>
                  <a:lnTo>
                    <a:pt x="848" y="180"/>
                  </a:lnTo>
                  <a:lnTo>
                    <a:pt x="845" y="178"/>
                  </a:lnTo>
                  <a:lnTo>
                    <a:pt x="843" y="178"/>
                  </a:lnTo>
                  <a:lnTo>
                    <a:pt x="843" y="178"/>
                  </a:lnTo>
                  <a:lnTo>
                    <a:pt x="843" y="178"/>
                  </a:lnTo>
                  <a:lnTo>
                    <a:pt x="843" y="180"/>
                  </a:lnTo>
                  <a:lnTo>
                    <a:pt x="843" y="180"/>
                  </a:lnTo>
                  <a:lnTo>
                    <a:pt x="843" y="180"/>
                  </a:lnTo>
                  <a:lnTo>
                    <a:pt x="848" y="180"/>
                  </a:lnTo>
                  <a:lnTo>
                    <a:pt x="848" y="182"/>
                  </a:lnTo>
                  <a:lnTo>
                    <a:pt x="848" y="182"/>
                  </a:lnTo>
                  <a:lnTo>
                    <a:pt x="848" y="185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5" y="189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3" y="187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3" y="187"/>
                  </a:lnTo>
                  <a:lnTo>
                    <a:pt x="843" y="187"/>
                  </a:lnTo>
                  <a:lnTo>
                    <a:pt x="843" y="187"/>
                  </a:lnTo>
                  <a:lnTo>
                    <a:pt x="841" y="185"/>
                  </a:lnTo>
                  <a:lnTo>
                    <a:pt x="841" y="182"/>
                  </a:lnTo>
                  <a:lnTo>
                    <a:pt x="841" y="182"/>
                  </a:lnTo>
                  <a:lnTo>
                    <a:pt x="841" y="182"/>
                  </a:lnTo>
                  <a:lnTo>
                    <a:pt x="841" y="180"/>
                  </a:lnTo>
                  <a:lnTo>
                    <a:pt x="841" y="180"/>
                  </a:lnTo>
                  <a:lnTo>
                    <a:pt x="838" y="180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6" y="182"/>
                  </a:lnTo>
                  <a:lnTo>
                    <a:pt x="836" y="182"/>
                  </a:lnTo>
                  <a:lnTo>
                    <a:pt x="838" y="182"/>
                  </a:lnTo>
                  <a:lnTo>
                    <a:pt x="833" y="182"/>
                  </a:lnTo>
                  <a:lnTo>
                    <a:pt x="829" y="185"/>
                  </a:lnTo>
                  <a:lnTo>
                    <a:pt x="829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9" y="187"/>
                  </a:lnTo>
                  <a:lnTo>
                    <a:pt x="826" y="187"/>
                  </a:lnTo>
                  <a:lnTo>
                    <a:pt x="826" y="189"/>
                  </a:lnTo>
                  <a:lnTo>
                    <a:pt x="824" y="189"/>
                  </a:lnTo>
                  <a:lnTo>
                    <a:pt x="822" y="189"/>
                  </a:lnTo>
                  <a:lnTo>
                    <a:pt x="822" y="192"/>
                  </a:lnTo>
                  <a:lnTo>
                    <a:pt x="822" y="194"/>
                  </a:lnTo>
                  <a:lnTo>
                    <a:pt x="824" y="194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2" y="196"/>
                  </a:lnTo>
                  <a:lnTo>
                    <a:pt x="819" y="194"/>
                  </a:lnTo>
                  <a:lnTo>
                    <a:pt x="817" y="196"/>
                  </a:lnTo>
                  <a:lnTo>
                    <a:pt x="817" y="196"/>
                  </a:lnTo>
                  <a:lnTo>
                    <a:pt x="817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2" y="206"/>
                  </a:lnTo>
                  <a:lnTo>
                    <a:pt x="815" y="206"/>
                  </a:lnTo>
                  <a:lnTo>
                    <a:pt x="815" y="206"/>
                  </a:lnTo>
                  <a:close/>
                  <a:moveTo>
                    <a:pt x="935" y="646"/>
                  </a:moveTo>
                  <a:lnTo>
                    <a:pt x="933" y="644"/>
                  </a:lnTo>
                  <a:lnTo>
                    <a:pt x="933" y="644"/>
                  </a:lnTo>
                  <a:lnTo>
                    <a:pt x="933" y="644"/>
                  </a:lnTo>
                  <a:lnTo>
                    <a:pt x="930" y="644"/>
                  </a:lnTo>
                  <a:lnTo>
                    <a:pt x="930" y="644"/>
                  </a:lnTo>
                  <a:lnTo>
                    <a:pt x="930" y="646"/>
                  </a:lnTo>
                  <a:lnTo>
                    <a:pt x="930" y="646"/>
                  </a:lnTo>
                  <a:lnTo>
                    <a:pt x="935" y="646"/>
                  </a:lnTo>
                  <a:lnTo>
                    <a:pt x="935" y="646"/>
                  </a:lnTo>
                  <a:close/>
                  <a:moveTo>
                    <a:pt x="1046" y="620"/>
                  </a:moveTo>
                  <a:lnTo>
                    <a:pt x="1046" y="620"/>
                  </a:lnTo>
                  <a:lnTo>
                    <a:pt x="1046" y="623"/>
                  </a:lnTo>
                  <a:lnTo>
                    <a:pt x="1049" y="625"/>
                  </a:lnTo>
                  <a:lnTo>
                    <a:pt x="1049" y="625"/>
                  </a:lnTo>
                  <a:lnTo>
                    <a:pt x="1051" y="625"/>
                  </a:lnTo>
                  <a:lnTo>
                    <a:pt x="1051" y="625"/>
                  </a:lnTo>
                  <a:lnTo>
                    <a:pt x="1051" y="625"/>
                  </a:lnTo>
                  <a:lnTo>
                    <a:pt x="1051" y="620"/>
                  </a:lnTo>
                  <a:lnTo>
                    <a:pt x="1051" y="620"/>
                  </a:lnTo>
                  <a:lnTo>
                    <a:pt x="1049" y="620"/>
                  </a:lnTo>
                  <a:lnTo>
                    <a:pt x="1049" y="618"/>
                  </a:lnTo>
                  <a:lnTo>
                    <a:pt x="1046" y="620"/>
                  </a:lnTo>
                  <a:lnTo>
                    <a:pt x="1046" y="618"/>
                  </a:lnTo>
                  <a:lnTo>
                    <a:pt x="1046" y="618"/>
                  </a:lnTo>
                  <a:lnTo>
                    <a:pt x="1046" y="620"/>
                  </a:lnTo>
                  <a:lnTo>
                    <a:pt x="1046" y="620"/>
                  </a:lnTo>
                  <a:close/>
                  <a:moveTo>
                    <a:pt x="1115" y="634"/>
                  </a:moveTo>
                  <a:lnTo>
                    <a:pt x="1117" y="632"/>
                  </a:lnTo>
                  <a:lnTo>
                    <a:pt x="1117" y="632"/>
                  </a:lnTo>
                  <a:lnTo>
                    <a:pt x="1117" y="630"/>
                  </a:lnTo>
                  <a:lnTo>
                    <a:pt x="1115" y="630"/>
                  </a:lnTo>
                  <a:lnTo>
                    <a:pt x="1115" y="630"/>
                  </a:lnTo>
                  <a:lnTo>
                    <a:pt x="1113" y="632"/>
                  </a:lnTo>
                  <a:lnTo>
                    <a:pt x="1113" y="634"/>
                  </a:lnTo>
                  <a:lnTo>
                    <a:pt x="1113" y="634"/>
                  </a:lnTo>
                  <a:lnTo>
                    <a:pt x="1113" y="634"/>
                  </a:lnTo>
                  <a:lnTo>
                    <a:pt x="1115" y="634"/>
                  </a:lnTo>
                  <a:lnTo>
                    <a:pt x="1115" y="634"/>
                  </a:lnTo>
                  <a:close/>
                  <a:moveTo>
                    <a:pt x="1174" y="641"/>
                  </a:moveTo>
                  <a:lnTo>
                    <a:pt x="1169" y="639"/>
                  </a:lnTo>
                  <a:lnTo>
                    <a:pt x="1167" y="639"/>
                  </a:lnTo>
                  <a:lnTo>
                    <a:pt x="1167" y="637"/>
                  </a:lnTo>
                  <a:lnTo>
                    <a:pt x="1167" y="637"/>
                  </a:lnTo>
                  <a:lnTo>
                    <a:pt x="1167" y="634"/>
                  </a:lnTo>
                  <a:lnTo>
                    <a:pt x="1172" y="627"/>
                  </a:lnTo>
                  <a:lnTo>
                    <a:pt x="1172" y="625"/>
                  </a:lnTo>
                  <a:lnTo>
                    <a:pt x="1172" y="625"/>
                  </a:lnTo>
                  <a:lnTo>
                    <a:pt x="1172" y="625"/>
                  </a:lnTo>
                  <a:lnTo>
                    <a:pt x="1169" y="623"/>
                  </a:lnTo>
                  <a:lnTo>
                    <a:pt x="1169" y="623"/>
                  </a:lnTo>
                  <a:lnTo>
                    <a:pt x="1167" y="623"/>
                  </a:lnTo>
                  <a:lnTo>
                    <a:pt x="1167" y="623"/>
                  </a:lnTo>
                  <a:lnTo>
                    <a:pt x="1165" y="623"/>
                  </a:lnTo>
                  <a:lnTo>
                    <a:pt x="1165" y="623"/>
                  </a:lnTo>
                  <a:lnTo>
                    <a:pt x="1165" y="625"/>
                  </a:lnTo>
                  <a:lnTo>
                    <a:pt x="1165" y="625"/>
                  </a:lnTo>
                  <a:lnTo>
                    <a:pt x="1165" y="627"/>
                  </a:lnTo>
                  <a:lnTo>
                    <a:pt x="1165" y="627"/>
                  </a:lnTo>
                  <a:lnTo>
                    <a:pt x="1162" y="630"/>
                  </a:lnTo>
                  <a:lnTo>
                    <a:pt x="1162" y="630"/>
                  </a:lnTo>
                  <a:lnTo>
                    <a:pt x="1162" y="630"/>
                  </a:lnTo>
                  <a:lnTo>
                    <a:pt x="1162" y="632"/>
                  </a:lnTo>
                  <a:lnTo>
                    <a:pt x="1162" y="632"/>
                  </a:lnTo>
                  <a:lnTo>
                    <a:pt x="1162" y="632"/>
                  </a:lnTo>
                  <a:lnTo>
                    <a:pt x="1160" y="634"/>
                  </a:lnTo>
                  <a:lnTo>
                    <a:pt x="1160" y="634"/>
                  </a:lnTo>
                  <a:lnTo>
                    <a:pt x="1160" y="639"/>
                  </a:lnTo>
                  <a:lnTo>
                    <a:pt x="1160" y="639"/>
                  </a:lnTo>
                  <a:lnTo>
                    <a:pt x="1158" y="641"/>
                  </a:lnTo>
                  <a:lnTo>
                    <a:pt x="1160" y="641"/>
                  </a:lnTo>
                  <a:lnTo>
                    <a:pt x="1160" y="641"/>
                  </a:lnTo>
                  <a:lnTo>
                    <a:pt x="1160" y="641"/>
                  </a:lnTo>
                  <a:lnTo>
                    <a:pt x="1160" y="644"/>
                  </a:lnTo>
                  <a:lnTo>
                    <a:pt x="1160" y="644"/>
                  </a:lnTo>
                  <a:lnTo>
                    <a:pt x="1160" y="646"/>
                  </a:lnTo>
                  <a:lnTo>
                    <a:pt x="1158" y="646"/>
                  </a:lnTo>
                  <a:lnTo>
                    <a:pt x="1158" y="646"/>
                  </a:lnTo>
                  <a:lnTo>
                    <a:pt x="1158" y="649"/>
                  </a:lnTo>
                  <a:lnTo>
                    <a:pt x="1160" y="649"/>
                  </a:lnTo>
                  <a:lnTo>
                    <a:pt x="1160" y="646"/>
                  </a:lnTo>
                  <a:lnTo>
                    <a:pt x="1160" y="646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51"/>
                  </a:lnTo>
                  <a:lnTo>
                    <a:pt x="1162" y="651"/>
                  </a:lnTo>
                  <a:lnTo>
                    <a:pt x="1162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5" y="649"/>
                  </a:lnTo>
                  <a:lnTo>
                    <a:pt x="1167" y="646"/>
                  </a:lnTo>
                  <a:lnTo>
                    <a:pt x="1167" y="644"/>
                  </a:lnTo>
                  <a:lnTo>
                    <a:pt x="1172" y="644"/>
                  </a:lnTo>
                  <a:lnTo>
                    <a:pt x="1172" y="644"/>
                  </a:lnTo>
                  <a:lnTo>
                    <a:pt x="1174" y="644"/>
                  </a:lnTo>
                  <a:lnTo>
                    <a:pt x="1172" y="644"/>
                  </a:lnTo>
                  <a:lnTo>
                    <a:pt x="1172" y="646"/>
                  </a:lnTo>
                  <a:lnTo>
                    <a:pt x="1174" y="646"/>
                  </a:lnTo>
                  <a:lnTo>
                    <a:pt x="1174" y="644"/>
                  </a:lnTo>
                  <a:lnTo>
                    <a:pt x="1177" y="644"/>
                  </a:lnTo>
                  <a:lnTo>
                    <a:pt x="1177" y="644"/>
                  </a:lnTo>
                  <a:lnTo>
                    <a:pt x="1177" y="644"/>
                  </a:lnTo>
                  <a:lnTo>
                    <a:pt x="1174" y="641"/>
                  </a:lnTo>
                  <a:lnTo>
                    <a:pt x="1174" y="641"/>
                  </a:lnTo>
                  <a:close/>
                  <a:moveTo>
                    <a:pt x="602" y="436"/>
                  </a:moveTo>
                  <a:lnTo>
                    <a:pt x="606" y="438"/>
                  </a:lnTo>
                  <a:lnTo>
                    <a:pt x="613" y="433"/>
                  </a:lnTo>
                  <a:lnTo>
                    <a:pt x="618" y="436"/>
                  </a:lnTo>
                  <a:lnTo>
                    <a:pt x="618" y="436"/>
                  </a:lnTo>
                  <a:lnTo>
                    <a:pt x="618" y="438"/>
                  </a:lnTo>
                  <a:lnTo>
                    <a:pt x="616" y="440"/>
                  </a:lnTo>
                  <a:lnTo>
                    <a:pt x="616" y="445"/>
                  </a:lnTo>
                  <a:lnTo>
                    <a:pt x="616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1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11" y="457"/>
                  </a:lnTo>
                  <a:lnTo>
                    <a:pt x="613" y="457"/>
                  </a:lnTo>
                  <a:lnTo>
                    <a:pt x="616" y="454"/>
                  </a:lnTo>
                  <a:lnTo>
                    <a:pt x="616" y="452"/>
                  </a:lnTo>
                  <a:lnTo>
                    <a:pt x="618" y="450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5"/>
                  </a:lnTo>
                  <a:lnTo>
                    <a:pt x="623" y="443"/>
                  </a:lnTo>
                  <a:lnTo>
                    <a:pt x="623" y="443"/>
                  </a:lnTo>
                  <a:lnTo>
                    <a:pt x="623" y="443"/>
                  </a:lnTo>
                  <a:lnTo>
                    <a:pt x="625" y="443"/>
                  </a:lnTo>
                  <a:lnTo>
                    <a:pt x="625" y="443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30" y="440"/>
                  </a:lnTo>
                  <a:lnTo>
                    <a:pt x="630" y="440"/>
                  </a:lnTo>
                  <a:lnTo>
                    <a:pt x="630" y="443"/>
                  </a:lnTo>
                  <a:lnTo>
                    <a:pt x="630" y="443"/>
                  </a:lnTo>
                  <a:lnTo>
                    <a:pt x="630" y="443"/>
                  </a:lnTo>
                  <a:lnTo>
                    <a:pt x="630" y="445"/>
                  </a:lnTo>
                  <a:lnTo>
                    <a:pt x="632" y="447"/>
                  </a:lnTo>
                  <a:lnTo>
                    <a:pt x="632" y="447"/>
                  </a:lnTo>
                  <a:lnTo>
                    <a:pt x="632" y="450"/>
                  </a:lnTo>
                  <a:lnTo>
                    <a:pt x="632" y="450"/>
                  </a:lnTo>
                  <a:lnTo>
                    <a:pt x="628" y="454"/>
                  </a:lnTo>
                  <a:lnTo>
                    <a:pt x="625" y="457"/>
                  </a:lnTo>
                  <a:lnTo>
                    <a:pt x="625" y="459"/>
                  </a:lnTo>
                  <a:lnTo>
                    <a:pt x="628" y="459"/>
                  </a:lnTo>
                  <a:lnTo>
                    <a:pt x="628" y="459"/>
                  </a:lnTo>
                  <a:lnTo>
                    <a:pt x="628" y="459"/>
                  </a:lnTo>
                  <a:lnTo>
                    <a:pt x="628" y="462"/>
                  </a:lnTo>
                  <a:lnTo>
                    <a:pt x="630" y="462"/>
                  </a:lnTo>
                  <a:lnTo>
                    <a:pt x="630" y="459"/>
                  </a:lnTo>
                  <a:lnTo>
                    <a:pt x="630" y="459"/>
                  </a:lnTo>
                  <a:lnTo>
                    <a:pt x="630" y="459"/>
                  </a:lnTo>
                  <a:lnTo>
                    <a:pt x="630" y="457"/>
                  </a:lnTo>
                  <a:lnTo>
                    <a:pt x="630" y="457"/>
                  </a:lnTo>
                  <a:lnTo>
                    <a:pt x="630" y="457"/>
                  </a:lnTo>
                  <a:lnTo>
                    <a:pt x="632" y="457"/>
                  </a:lnTo>
                  <a:lnTo>
                    <a:pt x="632" y="457"/>
                  </a:lnTo>
                  <a:lnTo>
                    <a:pt x="632" y="457"/>
                  </a:lnTo>
                  <a:lnTo>
                    <a:pt x="635" y="457"/>
                  </a:lnTo>
                  <a:lnTo>
                    <a:pt x="635" y="457"/>
                  </a:lnTo>
                  <a:lnTo>
                    <a:pt x="635" y="457"/>
                  </a:lnTo>
                  <a:lnTo>
                    <a:pt x="632" y="459"/>
                  </a:lnTo>
                  <a:lnTo>
                    <a:pt x="632" y="462"/>
                  </a:lnTo>
                  <a:lnTo>
                    <a:pt x="632" y="462"/>
                  </a:lnTo>
                  <a:lnTo>
                    <a:pt x="632" y="462"/>
                  </a:lnTo>
                  <a:lnTo>
                    <a:pt x="635" y="459"/>
                  </a:lnTo>
                  <a:lnTo>
                    <a:pt x="637" y="459"/>
                  </a:lnTo>
                  <a:lnTo>
                    <a:pt x="637" y="459"/>
                  </a:lnTo>
                  <a:lnTo>
                    <a:pt x="637" y="462"/>
                  </a:lnTo>
                  <a:lnTo>
                    <a:pt x="635" y="462"/>
                  </a:lnTo>
                  <a:lnTo>
                    <a:pt x="637" y="462"/>
                  </a:lnTo>
                  <a:lnTo>
                    <a:pt x="637" y="462"/>
                  </a:lnTo>
                  <a:lnTo>
                    <a:pt x="637" y="459"/>
                  </a:lnTo>
                  <a:lnTo>
                    <a:pt x="637" y="459"/>
                  </a:lnTo>
                  <a:lnTo>
                    <a:pt x="639" y="459"/>
                  </a:lnTo>
                  <a:lnTo>
                    <a:pt x="639" y="459"/>
                  </a:lnTo>
                  <a:lnTo>
                    <a:pt x="639" y="462"/>
                  </a:lnTo>
                  <a:lnTo>
                    <a:pt x="642" y="462"/>
                  </a:lnTo>
                  <a:lnTo>
                    <a:pt x="642" y="464"/>
                  </a:lnTo>
                  <a:lnTo>
                    <a:pt x="642" y="464"/>
                  </a:lnTo>
                  <a:lnTo>
                    <a:pt x="639" y="464"/>
                  </a:lnTo>
                  <a:lnTo>
                    <a:pt x="639" y="464"/>
                  </a:lnTo>
                  <a:lnTo>
                    <a:pt x="637" y="464"/>
                  </a:lnTo>
                  <a:lnTo>
                    <a:pt x="637" y="466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0" y="469"/>
                  </a:lnTo>
                  <a:lnTo>
                    <a:pt x="628" y="469"/>
                  </a:lnTo>
                  <a:lnTo>
                    <a:pt x="628" y="471"/>
                  </a:lnTo>
                  <a:lnTo>
                    <a:pt x="628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81"/>
                  </a:lnTo>
                  <a:lnTo>
                    <a:pt x="637" y="481"/>
                  </a:lnTo>
                  <a:lnTo>
                    <a:pt x="637" y="483"/>
                  </a:lnTo>
                  <a:lnTo>
                    <a:pt x="635" y="483"/>
                  </a:lnTo>
                  <a:lnTo>
                    <a:pt x="635" y="483"/>
                  </a:lnTo>
                  <a:lnTo>
                    <a:pt x="632" y="481"/>
                  </a:lnTo>
                  <a:lnTo>
                    <a:pt x="628" y="481"/>
                  </a:lnTo>
                  <a:lnTo>
                    <a:pt x="616" y="476"/>
                  </a:lnTo>
                  <a:lnTo>
                    <a:pt x="613" y="476"/>
                  </a:lnTo>
                  <a:lnTo>
                    <a:pt x="611" y="476"/>
                  </a:lnTo>
                  <a:lnTo>
                    <a:pt x="609" y="478"/>
                  </a:lnTo>
                  <a:lnTo>
                    <a:pt x="609" y="481"/>
                  </a:lnTo>
                  <a:lnTo>
                    <a:pt x="609" y="481"/>
                  </a:lnTo>
                  <a:lnTo>
                    <a:pt x="609" y="481"/>
                  </a:lnTo>
                  <a:lnTo>
                    <a:pt x="609" y="483"/>
                  </a:lnTo>
                  <a:lnTo>
                    <a:pt x="609" y="485"/>
                  </a:lnTo>
                  <a:lnTo>
                    <a:pt x="609" y="488"/>
                  </a:lnTo>
                  <a:lnTo>
                    <a:pt x="611" y="490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3" y="495"/>
                  </a:lnTo>
                  <a:lnTo>
                    <a:pt x="613" y="497"/>
                  </a:lnTo>
                  <a:lnTo>
                    <a:pt x="616" y="502"/>
                  </a:lnTo>
                  <a:lnTo>
                    <a:pt x="628" y="504"/>
                  </a:lnTo>
                  <a:lnTo>
                    <a:pt x="628" y="504"/>
                  </a:lnTo>
                  <a:lnTo>
                    <a:pt x="628" y="502"/>
                  </a:lnTo>
                  <a:lnTo>
                    <a:pt x="628" y="502"/>
                  </a:lnTo>
                  <a:lnTo>
                    <a:pt x="630" y="499"/>
                  </a:lnTo>
                  <a:lnTo>
                    <a:pt x="632" y="499"/>
                  </a:lnTo>
                  <a:lnTo>
                    <a:pt x="635" y="499"/>
                  </a:lnTo>
                  <a:lnTo>
                    <a:pt x="637" y="497"/>
                  </a:lnTo>
                  <a:lnTo>
                    <a:pt x="637" y="497"/>
                  </a:lnTo>
                  <a:lnTo>
                    <a:pt x="639" y="497"/>
                  </a:lnTo>
                  <a:lnTo>
                    <a:pt x="651" y="495"/>
                  </a:lnTo>
                  <a:lnTo>
                    <a:pt x="651" y="495"/>
                  </a:lnTo>
                  <a:lnTo>
                    <a:pt x="649" y="499"/>
                  </a:lnTo>
                  <a:lnTo>
                    <a:pt x="649" y="499"/>
                  </a:lnTo>
                  <a:lnTo>
                    <a:pt x="649" y="502"/>
                  </a:lnTo>
                  <a:lnTo>
                    <a:pt x="649" y="504"/>
                  </a:lnTo>
                  <a:lnTo>
                    <a:pt x="654" y="507"/>
                  </a:lnTo>
                  <a:lnTo>
                    <a:pt x="654" y="507"/>
                  </a:lnTo>
                  <a:lnTo>
                    <a:pt x="661" y="502"/>
                  </a:lnTo>
                  <a:lnTo>
                    <a:pt x="673" y="507"/>
                  </a:lnTo>
                  <a:lnTo>
                    <a:pt x="677" y="511"/>
                  </a:lnTo>
                  <a:lnTo>
                    <a:pt x="677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4"/>
                  </a:lnTo>
                  <a:lnTo>
                    <a:pt x="682" y="514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18"/>
                  </a:lnTo>
                  <a:lnTo>
                    <a:pt x="687" y="521"/>
                  </a:lnTo>
                  <a:lnTo>
                    <a:pt x="687" y="521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5"/>
                  </a:lnTo>
                  <a:lnTo>
                    <a:pt x="687" y="525"/>
                  </a:lnTo>
                  <a:lnTo>
                    <a:pt x="687" y="528"/>
                  </a:lnTo>
                  <a:lnTo>
                    <a:pt x="687" y="528"/>
                  </a:lnTo>
                  <a:lnTo>
                    <a:pt x="687" y="530"/>
                  </a:lnTo>
                  <a:lnTo>
                    <a:pt x="689" y="535"/>
                  </a:lnTo>
                  <a:lnTo>
                    <a:pt x="689" y="537"/>
                  </a:lnTo>
                  <a:lnTo>
                    <a:pt x="691" y="537"/>
                  </a:lnTo>
                  <a:lnTo>
                    <a:pt x="689" y="540"/>
                  </a:lnTo>
                  <a:lnTo>
                    <a:pt x="689" y="540"/>
                  </a:lnTo>
                  <a:lnTo>
                    <a:pt x="694" y="542"/>
                  </a:lnTo>
                  <a:lnTo>
                    <a:pt x="696" y="544"/>
                  </a:lnTo>
                  <a:lnTo>
                    <a:pt x="701" y="544"/>
                  </a:lnTo>
                  <a:lnTo>
                    <a:pt x="703" y="547"/>
                  </a:lnTo>
                  <a:lnTo>
                    <a:pt x="706" y="547"/>
                  </a:lnTo>
                  <a:lnTo>
                    <a:pt x="706" y="547"/>
                  </a:lnTo>
                  <a:lnTo>
                    <a:pt x="706" y="544"/>
                  </a:lnTo>
                  <a:lnTo>
                    <a:pt x="706" y="544"/>
                  </a:lnTo>
                  <a:lnTo>
                    <a:pt x="706" y="544"/>
                  </a:lnTo>
                  <a:lnTo>
                    <a:pt x="717" y="542"/>
                  </a:lnTo>
                  <a:lnTo>
                    <a:pt x="720" y="542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0" y="535"/>
                  </a:lnTo>
                  <a:lnTo>
                    <a:pt x="720" y="535"/>
                  </a:lnTo>
                  <a:lnTo>
                    <a:pt x="720" y="533"/>
                  </a:lnTo>
                  <a:lnTo>
                    <a:pt x="720" y="530"/>
                  </a:lnTo>
                  <a:lnTo>
                    <a:pt x="720" y="530"/>
                  </a:lnTo>
                  <a:lnTo>
                    <a:pt x="722" y="530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5"/>
                  </a:lnTo>
                  <a:lnTo>
                    <a:pt x="722" y="525"/>
                  </a:lnTo>
                  <a:lnTo>
                    <a:pt x="722" y="523"/>
                  </a:lnTo>
                  <a:lnTo>
                    <a:pt x="722" y="523"/>
                  </a:lnTo>
                  <a:lnTo>
                    <a:pt x="722" y="523"/>
                  </a:lnTo>
                  <a:lnTo>
                    <a:pt x="720" y="521"/>
                  </a:lnTo>
                  <a:lnTo>
                    <a:pt x="715" y="511"/>
                  </a:lnTo>
                  <a:lnTo>
                    <a:pt x="713" y="511"/>
                  </a:lnTo>
                  <a:lnTo>
                    <a:pt x="713" y="509"/>
                  </a:lnTo>
                  <a:lnTo>
                    <a:pt x="713" y="507"/>
                  </a:lnTo>
                  <a:lnTo>
                    <a:pt x="713" y="504"/>
                  </a:lnTo>
                  <a:lnTo>
                    <a:pt x="710" y="504"/>
                  </a:lnTo>
                  <a:lnTo>
                    <a:pt x="710" y="502"/>
                  </a:lnTo>
                  <a:lnTo>
                    <a:pt x="706" y="502"/>
                  </a:lnTo>
                  <a:lnTo>
                    <a:pt x="706" y="502"/>
                  </a:lnTo>
                  <a:lnTo>
                    <a:pt x="706" y="499"/>
                  </a:lnTo>
                  <a:lnTo>
                    <a:pt x="708" y="497"/>
                  </a:lnTo>
                  <a:lnTo>
                    <a:pt x="708" y="495"/>
                  </a:lnTo>
                  <a:lnTo>
                    <a:pt x="708" y="492"/>
                  </a:lnTo>
                  <a:lnTo>
                    <a:pt x="706" y="492"/>
                  </a:lnTo>
                  <a:lnTo>
                    <a:pt x="706" y="490"/>
                  </a:lnTo>
                  <a:lnTo>
                    <a:pt x="706" y="488"/>
                  </a:lnTo>
                  <a:lnTo>
                    <a:pt x="708" y="488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3"/>
                  </a:lnTo>
                  <a:lnTo>
                    <a:pt x="710" y="483"/>
                  </a:lnTo>
                  <a:lnTo>
                    <a:pt x="710" y="483"/>
                  </a:lnTo>
                  <a:lnTo>
                    <a:pt x="710" y="481"/>
                  </a:lnTo>
                  <a:lnTo>
                    <a:pt x="710" y="481"/>
                  </a:lnTo>
                  <a:lnTo>
                    <a:pt x="708" y="481"/>
                  </a:lnTo>
                  <a:lnTo>
                    <a:pt x="710" y="481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76"/>
                  </a:lnTo>
                  <a:lnTo>
                    <a:pt x="710" y="476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6" y="476"/>
                  </a:lnTo>
                  <a:lnTo>
                    <a:pt x="706" y="476"/>
                  </a:lnTo>
                  <a:lnTo>
                    <a:pt x="706" y="473"/>
                  </a:lnTo>
                  <a:lnTo>
                    <a:pt x="706" y="473"/>
                  </a:lnTo>
                  <a:lnTo>
                    <a:pt x="706" y="473"/>
                  </a:lnTo>
                  <a:lnTo>
                    <a:pt x="703" y="473"/>
                  </a:lnTo>
                  <a:lnTo>
                    <a:pt x="703" y="473"/>
                  </a:lnTo>
                  <a:lnTo>
                    <a:pt x="701" y="473"/>
                  </a:lnTo>
                  <a:lnTo>
                    <a:pt x="701" y="471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4"/>
                  </a:lnTo>
                  <a:lnTo>
                    <a:pt x="696" y="462"/>
                  </a:lnTo>
                  <a:lnTo>
                    <a:pt x="696" y="459"/>
                  </a:lnTo>
                  <a:lnTo>
                    <a:pt x="696" y="459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4" y="457"/>
                  </a:lnTo>
                  <a:lnTo>
                    <a:pt x="691" y="459"/>
                  </a:lnTo>
                  <a:lnTo>
                    <a:pt x="689" y="459"/>
                  </a:lnTo>
                  <a:lnTo>
                    <a:pt x="687" y="459"/>
                  </a:lnTo>
                  <a:lnTo>
                    <a:pt x="687" y="462"/>
                  </a:lnTo>
                  <a:lnTo>
                    <a:pt x="684" y="462"/>
                  </a:lnTo>
                  <a:lnTo>
                    <a:pt x="684" y="459"/>
                  </a:lnTo>
                  <a:lnTo>
                    <a:pt x="684" y="459"/>
                  </a:lnTo>
                  <a:lnTo>
                    <a:pt x="682" y="459"/>
                  </a:lnTo>
                  <a:lnTo>
                    <a:pt x="680" y="459"/>
                  </a:lnTo>
                  <a:lnTo>
                    <a:pt x="680" y="457"/>
                  </a:lnTo>
                  <a:lnTo>
                    <a:pt x="682" y="454"/>
                  </a:lnTo>
                  <a:lnTo>
                    <a:pt x="682" y="452"/>
                  </a:lnTo>
                  <a:lnTo>
                    <a:pt x="684" y="447"/>
                  </a:lnTo>
                  <a:lnTo>
                    <a:pt x="684" y="447"/>
                  </a:lnTo>
                  <a:lnTo>
                    <a:pt x="684" y="445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0" y="443"/>
                  </a:lnTo>
                  <a:lnTo>
                    <a:pt x="677" y="443"/>
                  </a:lnTo>
                  <a:lnTo>
                    <a:pt x="677" y="440"/>
                  </a:lnTo>
                  <a:lnTo>
                    <a:pt x="675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3"/>
                  </a:lnTo>
                  <a:lnTo>
                    <a:pt x="668" y="433"/>
                  </a:lnTo>
                  <a:lnTo>
                    <a:pt x="668" y="433"/>
                  </a:lnTo>
                  <a:lnTo>
                    <a:pt x="663" y="438"/>
                  </a:lnTo>
                  <a:lnTo>
                    <a:pt x="661" y="438"/>
                  </a:lnTo>
                  <a:lnTo>
                    <a:pt x="661" y="438"/>
                  </a:lnTo>
                  <a:lnTo>
                    <a:pt x="661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3"/>
                  </a:lnTo>
                  <a:lnTo>
                    <a:pt x="658" y="443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7"/>
                  </a:lnTo>
                  <a:lnTo>
                    <a:pt x="656" y="450"/>
                  </a:lnTo>
                  <a:lnTo>
                    <a:pt x="656" y="452"/>
                  </a:lnTo>
                  <a:lnTo>
                    <a:pt x="656" y="452"/>
                  </a:lnTo>
                  <a:lnTo>
                    <a:pt x="656" y="452"/>
                  </a:lnTo>
                  <a:lnTo>
                    <a:pt x="656" y="450"/>
                  </a:lnTo>
                  <a:lnTo>
                    <a:pt x="656" y="450"/>
                  </a:lnTo>
                  <a:lnTo>
                    <a:pt x="656" y="450"/>
                  </a:lnTo>
                  <a:lnTo>
                    <a:pt x="654" y="450"/>
                  </a:lnTo>
                  <a:lnTo>
                    <a:pt x="654" y="450"/>
                  </a:lnTo>
                  <a:lnTo>
                    <a:pt x="656" y="447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1" y="445"/>
                  </a:lnTo>
                  <a:lnTo>
                    <a:pt x="654" y="443"/>
                  </a:lnTo>
                  <a:lnTo>
                    <a:pt x="654" y="443"/>
                  </a:lnTo>
                  <a:lnTo>
                    <a:pt x="654" y="440"/>
                  </a:lnTo>
                  <a:lnTo>
                    <a:pt x="656" y="438"/>
                  </a:lnTo>
                  <a:lnTo>
                    <a:pt x="656" y="436"/>
                  </a:lnTo>
                  <a:lnTo>
                    <a:pt x="656" y="433"/>
                  </a:lnTo>
                  <a:lnTo>
                    <a:pt x="656" y="433"/>
                  </a:lnTo>
                  <a:lnTo>
                    <a:pt x="656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28"/>
                  </a:lnTo>
                  <a:lnTo>
                    <a:pt x="654" y="428"/>
                  </a:lnTo>
                  <a:lnTo>
                    <a:pt x="654" y="428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19"/>
                  </a:lnTo>
                  <a:lnTo>
                    <a:pt x="649" y="419"/>
                  </a:lnTo>
                  <a:lnTo>
                    <a:pt x="649" y="419"/>
                  </a:lnTo>
                  <a:lnTo>
                    <a:pt x="649" y="419"/>
                  </a:lnTo>
                  <a:lnTo>
                    <a:pt x="649" y="417"/>
                  </a:lnTo>
                  <a:lnTo>
                    <a:pt x="646" y="414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39" y="409"/>
                  </a:lnTo>
                  <a:lnTo>
                    <a:pt x="637" y="409"/>
                  </a:lnTo>
                  <a:lnTo>
                    <a:pt x="611" y="412"/>
                  </a:lnTo>
                  <a:lnTo>
                    <a:pt x="609" y="409"/>
                  </a:lnTo>
                  <a:lnTo>
                    <a:pt x="606" y="409"/>
                  </a:lnTo>
                  <a:lnTo>
                    <a:pt x="606" y="412"/>
                  </a:lnTo>
                  <a:lnTo>
                    <a:pt x="606" y="412"/>
                  </a:lnTo>
                  <a:lnTo>
                    <a:pt x="606" y="412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4" y="417"/>
                  </a:lnTo>
                  <a:lnTo>
                    <a:pt x="604" y="417"/>
                  </a:lnTo>
                  <a:lnTo>
                    <a:pt x="604" y="419"/>
                  </a:lnTo>
                  <a:lnTo>
                    <a:pt x="604" y="421"/>
                  </a:lnTo>
                  <a:lnTo>
                    <a:pt x="602" y="424"/>
                  </a:lnTo>
                  <a:lnTo>
                    <a:pt x="602" y="424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31"/>
                  </a:lnTo>
                  <a:lnTo>
                    <a:pt x="602" y="431"/>
                  </a:lnTo>
                  <a:lnTo>
                    <a:pt x="602" y="431"/>
                  </a:lnTo>
                  <a:lnTo>
                    <a:pt x="602" y="433"/>
                  </a:lnTo>
                  <a:lnTo>
                    <a:pt x="602" y="436"/>
                  </a:lnTo>
                  <a:lnTo>
                    <a:pt x="602" y="436"/>
                  </a:lnTo>
                  <a:close/>
                  <a:moveTo>
                    <a:pt x="699" y="355"/>
                  </a:moveTo>
                  <a:lnTo>
                    <a:pt x="701" y="355"/>
                  </a:lnTo>
                  <a:lnTo>
                    <a:pt x="701" y="355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699" y="362"/>
                  </a:lnTo>
                  <a:lnTo>
                    <a:pt x="699" y="362"/>
                  </a:lnTo>
                  <a:lnTo>
                    <a:pt x="701" y="365"/>
                  </a:lnTo>
                  <a:lnTo>
                    <a:pt x="701" y="365"/>
                  </a:lnTo>
                  <a:lnTo>
                    <a:pt x="701" y="367"/>
                  </a:lnTo>
                  <a:lnTo>
                    <a:pt x="708" y="365"/>
                  </a:lnTo>
                  <a:lnTo>
                    <a:pt x="708" y="365"/>
                  </a:lnTo>
                  <a:lnTo>
                    <a:pt x="710" y="365"/>
                  </a:lnTo>
                  <a:lnTo>
                    <a:pt x="713" y="369"/>
                  </a:lnTo>
                  <a:lnTo>
                    <a:pt x="715" y="369"/>
                  </a:lnTo>
                  <a:lnTo>
                    <a:pt x="715" y="369"/>
                  </a:lnTo>
                  <a:lnTo>
                    <a:pt x="715" y="372"/>
                  </a:lnTo>
                  <a:lnTo>
                    <a:pt x="713" y="372"/>
                  </a:lnTo>
                  <a:lnTo>
                    <a:pt x="713" y="372"/>
                  </a:lnTo>
                  <a:lnTo>
                    <a:pt x="713" y="372"/>
                  </a:lnTo>
                  <a:lnTo>
                    <a:pt x="713" y="374"/>
                  </a:lnTo>
                  <a:lnTo>
                    <a:pt x="715" y="374"/>
                  </a:lnTo>
                  <a:lnTo>
                    <a:pt x="713" y="374"/>
                  </a:lnTo>
                  <a:lnTo>
                    <a:pt x="713" y="376"/>
                  </a:lnTo>
                  <a:lnTo>
                    <a:pt x="715" y="376"/>
                  </a:lnTo>
                  <a:lnTo>
                    <a:pt x="720" y="379"/>
                  </a:lnTo>
                  <a:lnTo>
                    <a:pt x="722" y="381"/>
                  </a:lnTo>
                  <a:lnTo>
                    <a:pt x="722" y="381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1"/>
                  </a:lnTo>
                  <a:lnTo>
                    <a:pt x="722" y="379"/>
                  </a:lnTo>
                  <a:lnTo>
                    <a:pt x="725" y="379"/>
                  </a:lnTo>
                  <a:lnTo>
                    <a:pt x="725" y="379"/>
                  </a:lnTo>
                  <a:lnTo>
                    <a:pt x="725" y="376"/>
                  </a:lnTo>
                  <a:lnTo>
                    <a:pt x="725" y="376"/>
                  </a:lnTo>
                  <a:lnTo>
                    <a:pt x="725" y="376"/>
                  </a:lnTo>
                  <a:lnTo>
                    <a:pt x="725" y="374"/>
                  </a:lnTo>
                  <a:lnTo>
                    <a:pt x="725" y="374"/>
                  </a:lnTo>
                  <a:lnTo>
                    <a:pt x="725" y="374"/>
                  </a:lnTo>
                  <a:lnTo>
                    <a:pt x="725" y="372"/>
                  </a:lnTo>
                  <a:lnTo>
                    <a:pt x="725" y="369"/>
                  </a:lnTo>
                  <a:lnTo>
                    <a:pt x="725" y="367"/>
                  </a:lnTo>
                  <a:lnTo>
                    <a:pt x="725" y="365"/>
                  </a:lnTo>
                  <a:lnTo>
                    <a:pt x="722" y="365"/>
                  </a:lnTo>
                  <a:lnTo>
                    <a:pt x="722" y="365"/>
                  </a:lnTo>
                  <a:lnTo>
                    <a:pt x="722" y="362"/>
                  </a:lnTo>
                  <a:lnTo>
                    <a:pt x="722" y="360"/>
                  </a:lnTo>
                  <a:lnTo>
                    <a:pt x="722" y="360"/>
                  </a:lnTo>
                  <a:lnTo>
                    <a:pt x="722" y="357"/>
                  </a:lnTo>
                  <a:lnTo>
                    <a:pt x="725" y="357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2" y="353"/>
                  </a:lnTo>
                  <a:lnTo>
                    <a:pt x="722" y="350"/>
                  </a:lnTo>
                  <a:lnTo>
                    <a:pt x="720" y="350"/>
                  </a:lnTo>
                  <a:lnTo>
                    <a:pt x="720" y="350"/>
                  </a:lnTo>
                  <a:lnTo>
                    <a:pt x="720" y="350"/>
                  </a:lnTo>
                  <a:lnTo>
                    <a:pt x="722" y="348"/>
                  </a:lnTo>
                  <a:lnTo>
                    <a:pt x="720" y="348"/>
                  </a:lnTo>
                  <a:lnTo>
                    <a:pt x="720" y="348"/>
                  </a:lnTo>
                  <a:lnTo>
                    <a:pt x="717" y="346"/>
                  </a:lnTo>
                  <a:lnTo>
                    <a:pt x="717" y="343"/>
                  </a:lnTo>
                  <a:lnTo>
                    <a:pt x="713" y="346"/>
                  </a:lnTo>
                  <a:lnTo>
                    <a:pt x="710" y="346"/>
                  </a:lnTo>
                  <a:lnTo>
                    <a:pt x="710" y="343"/>
                  </a:lnTo>
                  <a:lnTo>
                    <a:pt x="706" y="343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50"/>
                  </a:lnTo>
                  <a:lnTo>
                    <a:pt x="701" y="350"/>
                  </a:lnTo>
                  <a:lnTo>
                    <a:pt x="701" y="350"/>
                  </a:lnTo>
                  <a:lnTo>
                    <a:pt x="699" y="350"/>
                  </a:lnTo>
                  <a:lnTo>
                    <a:pt x="699" y="350"/>
                  </a:lnTo>
                  <a:lnTo>
                    <a:pt x="699" y="353"/>
                  </a:lnTo>
                  <a:lnTo>
                    <a:pt x="699" y="353"/>
                  </a:lnTo>
                  <a:lnTo>
                    <a:pt x="699" y="355"/>
                  </a:lnTo>
                  <a:close/>
                  <a:moveTo>
                    <a:pt x="583" y="554"/>
                  </a:moveTo>
                  <a:lnTo>
                    <a:pt x="585" y="554"/>
                  </a:lnTo>
                  <a:lnTo>
                    <a:pt x="585" y="556"/>
                  </a:lnTo>
                  <a:lnTo>
                    <a:pt x="585" y="559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3" y="563"/>
                  </a:lnTo>
                  <a:lnTo>
                    <a:pt x="585" y="563"/>
                  </a:lnTo>
                  <a:lnTo>
                    <a:pt x="585" y="563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70"/>
                  </a:lnTo>
                  <a:lnTo>
                    <a:pt x="587" y="570"/>
                  </a:lnTo>
                  <a:lnTo>
                    <a:pt x="587" y="573"/>
                  </a:lnTo>
                  <a:lnTo>
                    <a:pt x="585" y="573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5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5"/>
                  </a:lnTo>
                  <a:lnTo>
                    <a:pt x="590" y="585"/>
                  </a:lnTo>
                  <a:lnTo>
                    <a:pt x="590" y="585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9"/>
                  </a:lnTo>
                  <a:lnTo>
                    <a:pt x="592" y="589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0" y="592"/>
                  </a:lnTo>
                  <a:lnTo>
                    <a:pt x="590" y="592"/>
                  </a:lnTo>
                  <a:lnTo>
                    <a:pt x="590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4"/>
                  </a:lnTo>
                  <a:lnTo>
                    <a:pt x="592" y="594"/>
                  </a:lnTo>
                  <a:lnTo>
                    <a:pt x="592" y="596"/>
                  </a:lnTo>
                  <a:lnTo>
                    <a:pt x="594" y="596"/>
                  </a:lnTo>
                  <a:lnTo>
                    <a:pt x="594" y="596"/>
                  </a:lnTo>
                  <a:lnTo>
                    <a:pt x="597" y="596"/>
                  </a:lnTo>
                  <a:lnTo>
                    <a:pt x="597" y="596"/>
                  </a:lnTo>
                  <a:lnTo>
                    <a:pt x="599" y="596"/>
                  </a:lnTo>
                  <a:lnTo>
                    <a:pt x="599" y="599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6" y="599"/>
                  </a:lnTo>
                  <a:lnTo>
                    <a:pt x="609" y="599"/>
                  </a:lnTo>
                  <a:lnTo>
                    <a:pt x="609" y="599"/>
                  </a:lnTo>
                  <a:lnTo>
                    <a:pt x="611" y="596"/>
                  </a:lnTo>
                  <a:lnTo>
                    <a:pt x="611" y="592"/>
                  </a:lnTo>
                  <a:lnTo>
                    <a:pt x="611" y="592"/>
                  </a:lnTo>
                  <a:lnTo>
                    <a:pt x="611" y="589"/>
                  </a:lnTo>
                  <a:lnTo>
                    <a:pt x="611" y="589"/>
                  </a:lnTo>
                  <a:lnTo>
                    <a:pt x="611" y="587"/>
                  </a:lnTo>
                  <a:lnTo>
                    <a:pt x="611" y="587"/>
                  </a:lnTo>
                  <a:lnTo>
                    <a:pt x="609" y="587"/>
                  </a:lnTo>
                  <a:lnTo>
                    <a:pt x="611" y="587"/>
                  </a:lnTo>
                  <a:lnTo>
                    <a:pt x="611" y="587"/>
                  </a:lnTo>
                  <a:lnTo>
                    <a:pt x="611" y="585"/>
                  </a:lnTo>
                  <a:lnTo>
                    <a:pt x="611" y="585"/>
                  </a:lnTo>
                  <a:lnTo>
                    <a:pt x="611" y="585"/>
                  </a:lnTo>
                  <a:lnTo>
                    <a:pt x="609" y="585"/>
                  </a:lnTo>
                  <a:lnTo>
                    <a:pt x="609" y="585"/>
                  </a:lnTo>
                  <a:lnTo>
                    <a:pt x="609" y="582"/>
                  </a:lnTo>
                  <a:lnTo>
                    <a:pt x="606" y="578"/>
                  </a:lnTo>
                  <a:lnTo>
                    <a:pt x="606" y="578"/>
                  </a:lnTo>
                  <a:lnTo>
                    <a:pt x="604" y="575"/>
                  </a:lnTo>
                  <a:lnTo>
                    <a:pt x="604" y="575"/>
                  </a:lnTo>
                  <a:lnTo>
                    <a:pt x="599" y="575"/>
                  </a:lnTo>
                  <a:lnTo>
                    <a:pt x="599" y="575"/>
                  </a:lnTo>
                  <a:lnTo>
                    <a:pt x="599" y="575"/>
                  </a:lnTo>
                  <a:lnTo>
                    <a:pt x="599" y="573"/>
                  </a:lnTo>
                  <a:lnTo>
                    <a:pt x="599" y="573"/>
                  </a:lnTo>
                  <a:lnTo>
                    <a:pt x="599" y="570"/>
                  </a:lnTo>
                  <a:lnTo>
                    <a:pt x="602" y="570"/>
                  </a:lnTo>
                  <a:lnTo>
                    <a:pt x="602" y="568"/>
                  </a:lnTo>
                  <a:lnTo>
                    <a:pt x="602" y="566"/>
                  </a:lnTo>
                  <a:lnTo>
                    <a:pt x="602" y="566"/>
                  </a:lnTo>
                  <a:lnTo>
                    <a:pt x="592" y="549"/>
                  </a:lnTo>
                  <a:lnTo>
                    <a:pt x="590" y="547"/>
                  </a:lnTo>
                  <a:lnTo>
                    <a:pt x="590" y="544"/>
                  </a:lnTo>
                  <a:lnTo>
                    <a:pt x="585" y="544"/>
                  </a:lnTo>
                  <a:lnTo>
                    <a:pt x="580" y="547"/>
                  </a:lnTo>
                  <a:lnTo>
                    <a:pt x="580" y="547"/>
                  </a:lnTo>
                  <a:lnTo>
                    <a:pt x="580" y="547"/>
                  </a:lnTo>
                  <a:lnTo>
                    <a:pt x="580" y="549"/>
                  </a:lnTo>
                  <a:lnTo>
                    <a:pt x="583" y="554"/>
                  </a:lnTo>
                  <a:close/>
                  <a:moveTo>
                    <a:pt x="576" y="902"/>
                  </a:moveTo>
                  <a:lnTo>
                    <a:pt x="576" y="902"/>
                  </a:lnTo>
                  <a:lnTo>
                    <a:pt x="573" y="899"/>
                  </a:lnTo>
                  <a:lnTo>
                    <a:pt x="571" y="895"/>
                  </a:lnTo>
                  <a:lnTo>
                    <a:pt x="568" y="895"/>
                  </a:lnTo>
                  <a:lnTo>
                    <a:pt x="568" y="895"/>
                  </a:lnTo>
                  <a:lnTo>
                    <a:pt x="568" y="892"/>
                  </a:lnTo>
                  <a:lnTo>
                    <a:pt x="561" y="892"/>
                  </a:lnTo>
                  <a:lnTo>
                    <a:pt x="557" y="892"/>
                  </a:lnTo>
                  <a:lnTo>
                    <a:pt x="554" y="895"/>
                  </a:lnTo>
                  <a:lnTo>
                    <a:pt x="531" y="895"/>
                  </a:lnTo>
                  <a:lnTo>
                    <a:pt x="528" y="895"/>
                  </a:lnTo>
                  <a:lnTo>
                    <a:pt x="526" y="899"/>
                  </a:lnTo>
                  <a:lnTo>
                    <a:pt x="523" y="904"/>
                  </a:lnTo>
                  <a:lnTo>
                    <a:pt x="521" y="907"/>
                  </a:lnTo>
                  <a:lnTo>
                    <a:pt x="521" y="907"/>
                  </a:lnTo>
                  <a:lnTo>
                    <a:pt x="519" y="907"/>
                  </a:lnTo>
                  <a:lnTo>
                    <a:pt x="519" y="907"/>
                  </a:lnTo>
                  <a:lnTo>
                    <a:pt x="519" y="909"/>
                  </a:lnTo>
                  <a:lnTo>
                    <a:pt x="516" y="911"/>
                  </a:lnTo>
                  <a:lnTo>
                    <a:pt x="516" y="914"/>
                  </a:lnTo>
                  <a:lnTo>
                    <a:pt x="516" y="914"/>
                  </a:lnTo>
                  <a:lnTo>
                    <a:pt x="523" y="914"/>
                  </a:lnTo>
                  <a:lnTo>
                    <a:pt x="523" y="916"/>
                  </a:lnTo>
                  <a:lnTo>
                    <a:pt x="526" y="918"/>
                  </a:lnTo>
                  <a:lnTo>
                    <a:pt x="526" y="918"/>
                  </a:lnTo>
                  <a:lnTo>
                    <a:pt x="531" y="921"/>
                  </a:lnTo>
                  <a:lnTo>
                    <a:pt x="531" y="921"/>
                  </a:lnTo>
                  <a:lnTo>
                    <a:pt x="531" y="923"/>
                  </a:lnTo>
                  <a:lnTo>
                    <a:pt x="531" y="923"/>
                  </a:lnTo>
                  <a:lnTo>
                    <a:pt x="531" y="923"/>
                  </a:lnTo>
                  <a:lnTo>
                    <a:pt x="533" y="923"/>
                  </a:lnTo>
                  <a:lnTo>
                    <a:pt x="533" y="926"/>
                  </a:lnTo>
                  <a:lnTo>
                    <a:pt x="533" y="926"/>
                  </a:lnTo>
                  <a:lnTo>
                    <a:pt x="533" y="926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5"/>
                  </a:lnTo>
                  <a:lnTo>
                    <a:pt x="540" y="935"/>
                  </a:lnTo>
                  <a:lnTo>
                    <a:pt x="540" y="937"/>
                  </a:lnTo>
                  <a:lnTo>
                    <a:pt x="540" y="937"/>
                  </a:lnTo>
                  <a:lnTo>
                    <a:pt x="540" y="940"/>
                  </a:lnTo>
                  <a:lnTo>
                    <a:pt x="540" y="940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2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7"/>
                  </a:lnTo>
                  <a:lnTo>
                    <a:pt x="545" y="947"/>
                  </a:lnTo>
                  <a:lnTo>
                    <a:pt x="545" y="949"/>
                  </a:lnTo>
                  <a:lnTo>
                    <a:pt x="545" y="949"/>
                  </a:lnTo>
                  <a:lnTo>
                    <a:pt x="545" y="952"/>
                  </a:lnTo>
                  <a:lnTo>
                    <a:pt x="547" y="954"/>
                  </a:lnTo>
                  <a:lnTo>
                    <a:pt x="552" y="963"/>
                  </a:lnTo>
                  <a:lnTo>
                    <a:pt x="554" y="963"/>
                  </a:lnTo>
                  <a:lnTo>
                    <a:pt x="554" y="963"/>
                  </a:lnTo>
                  <a:lnTo>
                    <a:pt x="554" y="966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70"/>
                  </a:lnTo>
                  <a:lnTo>
                    <a:pt x="554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3"/>
                  </a:lnTo>
                  <a:lnTo>
                    <a:pt x="557" y="973"/>
                  </a:lnTo>
                  <a:lnTo>
                    <a:pt x="557" y="973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68"/>
                  </a:lnTo>
                  <a:lnTo>
                    <a:pt x="557" y="966"/>
                  </a:lnTo>
                  <a:lnTo>
                    <a:pt x="557" y="966"/>
                  </a:lnTo>
                  <a:lnTo>
                    <a:pt x="557" y="966"/>
                  </a:lnTo>
                  <a:lnTo>
                    <a:pt x="557" y="963"/>
                  </a:lnTo>
                  <a:lnTo>
                    <a:pt x="557" y="963"/>
                  </a:lnTo>
                  <a:lnTo>
                    <a:pt x="557" y="963"/>
                  </a:lnTo>
                  <a:lnTo>
                    <a:pt x="559" y="963"/>
                  </a:lnTo>
                  <a:lnTo>
                    <a:pt x="559" y="963"/>
                  </a:lnTo>
                  <a:lnTo>
                    <a:pt x="559" y="966"/>
                  </a:lnTo>
                  <a:lnTo>
                    <a:pt x="561" y="963"/>
                  </a:lnTo>
                  <a:lnTo>
                    <a:pt x="564" y="961"/>
                  </a:lnTo>
                  <a:lnTo>
                    <a:pt x="566" y="959"/>
                  </a:lnTo>
                  <a:lnTo>
                    <a:pt x="566" y="956"/>
                  </a:lnTo>
                  <a:lnTo>
                    <a:pt x="566" y="952"/>
                  </a:lnTo>
                  <a:lnTo>
                    <a:pt x="568" y="952"/>
                  </a:lnTo>
                  <a:lnTo>
                    <a:pt x="571" y="947"/>
                  </a:lnTo>
                  <a:lnTo>
                    <a:pt x="571" y="947"/>
                  </a:lnTo>
                  <a:lnTo>
                    <a:pt x="573" y="944"/>
                  </a:lnTo>
                  <a:lnTo>
                    <a:pt x="576" y="944"/>
                  </a:lnTo>
                  <a:lnTo>
                    <a:pt x="573" y="942"/>
                  </a:lnTo>
                  <a:lnTo>
                    <a:pt x="576" y="942"/>
                  </a:lnTo>
                  <a:lnTo>
                    <a:pt x="578" y="937"/>
                  </a:lnTo>
                  <a:lnTo>
                    <a:pt x="580" y="933"/>
                  </a:lnTo>
                  <a:lnTo>
                    <a:pt x="580" y="930"/>
                  </a:lnTo>
                  <a:lnTo>
                    <a:pt x="580" y="930"/>
                  </a:lnTo>
                  <a:lnTo>
                    <a:pt x="580" y="928"/>
                  </a:lnTo>
                  <a:lnTo>
                    <a:pt x="580" y="926"/>
                  </a:lnTo>
                  <a:lnTo>
                    <a:pt x="580" y="926"/>
                  </a:lnTo>
                  <a:lnTo>
                    <a:pt x="580" y="923"/>
                  </a:lnTo>
                  <a:lnTo>
                    <a:pt x="580" y="923"/>
                  </a:lnTo>
                  <a:lnTo>
                    <a:pt x="580" y="923"/>
                  </a:lnTo>
                  <a:lnTo>
                    <a:pt x="580" y="921"/>
                  </a:lnTo>
                  <a:lnTo>
                    <a:pt x="580" y="921"/>
                  </a:lnTo>
                  <a:lnTo>
                    <a:pt x="583" y="918"/>
                  </a:lnTo>
                  <a:lnTo>
                    <a:pt x="583" y="918"/>
                  </a:lnTo>
                  <a:lnTo>
                    <a:pt x="583" y="916"/>
                  </a:lnTo>
                  <a:lnTo>
                    <a:pt x="583" y="914"/>
                  </a:lnTo>
                  <a:lnTo>
                    <a:pt x="583" y="914"/>
                  </a:lnTo>
                  <a:lnTo>
                    <a:pt x="583" y="914"/>
                  </a:lnTo>
                  <a:lnTo>
                    <a:pt x="583" y="911"/>
                  </a:lnTo>
                  <a:lnTo>
                    <a:pt x="583" y="909"/>
                  </a:lnTo>
                  <a:lnTo>
                    <a:pt x="580" y="904"/>
                  </a:lnTo>
                  <a:lnTo>
                    <a:pt x="576" y="904"/>
                  </a:lnTo>
                  <a:lnTo>
                    <a:pt x="576" y="902"/>
                  </a:lnTo>
                  <a:close/>
                  <a:moveTo>
                    <a:pt x="732" y="488"/>
                  </a:moveTo>
                  <a:lnTo>
                    <a:pt x="734" y="488"/>
                  </a:lnTo>
                  <a:lnTo>
                    <a:pt x="734" y="488"/>
                  </a:lnTo>
                  <a:lnTo>
                    <a:pt x="736" y="492"/>
                  </a:lnTo>
                  <a:lnTo>
                    <a:pt x="739" y="492"/>
                  </a:lnTo>
                  <a:lnTo>
                    <a:pt x="739" y="492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7"/>
                  </a:lnTo>
                  <a:lnTo>
                    <a:pt x="739" y="497"/>
                  </a:lnTo>
                  <a:lnTo>
                    <a:pt x="741" y="499"/>
                  </a:lnTo>
                  <a:lnTo>
                    <a:pt x="739" y="499"/>
                  </a:lnTo>
                  <a:lnTo>
                    <a:pt x="739" y="499"/>
                  </a:lnTo>
                  <a:lnTo>
                    <a:pt x="739" y="499"/>
                  </a:lnTo>
                  <a:lnTo>
                    <a:pt x="739" y="502"/>
                  </a:lnTo>
                  <a:lnTo>
                    <a:pt x="741" y="502"/>
                  </a:lnTo>
                  <a:lnTo>
                    <a:pt x="744" y="504"/>
                  </a:lnTo>
                  <a:lnTo>
                    <a:pt x="746" y="507"/>
                  </a:lnTo>
                  <a:lnTo>
                    <a:pt x="746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1" y="507"/>
                  </a:lnTo>
                  <a:lnTo>
                    <a:pt x="741" y="507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51" y="509"/>
                  </a:lnTo>
                  <a:lnTo>
                    <a:pt x="753" y="509"/>
                  </a:lnTo>
                  <a:lnTo>
                    <a:pt x="755" y="511"/>
                  </a:lnTo>
                  <a:lnTo>
                    <a:pt x="758" y="511"/>
                  </a:lnTo>
                  <a:lnTo>
                    <a:pt x="760" y="514"/>
                  </a:lnTo>
                  <a:lnTo>
                    <a:pt x="760" y="514"/>
                  </a:lnTo>
                  <a:lnTo>
                    <a:pt x="762" y="514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21"/>
                  </a:lnTo>
                  <a:lnTo>
                    <a:pt x="748" y="518"/>
                  </a:lnTo>
                  <a:lnTo>
                    <a:pt x="748" y="521"/>
                  </a:lnTo>
                  <a:lnTo>
                    <a:pt x="748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6" y="523"/>
                  </a:lnTo>
                  <a:lnTo>
                    <a:pt x="746" y="523"/>
                  </a:lnTo>
                  <a:lnTo>
                    <a:pt x="746" y="525"/>
                  </a:lnTo>
                  <a:lnTo>
                    <a:pt x="746" y="525"/>
                  </a:lnTo>
                  <a:lnTo>
                    <a:pt x="748" y="525"/>
                  </a:lnTo>
                  <a:lnTo>
                    <a:pt x="753" y="528"/>
                  </a:lnTo>
                  <a:lnTo>
                    <a:pt x="755" y="530"/>
                  </a:lnTo>
                  <a:lnTo>
                    <a:pt x="762" y="533"/>
                  </a:lnTo>
                  <a:lnTo>
                    <a:pt x="760" y="535"/>
                  </a:lnTo>
                  <a:lnTo>
                    <a:pt x="760" y="537"/>
                  </a:lnTo>
                  <a:lnTo>
                    <a:pt x="760" y="537"/>
                  </a:lnTo>
                  <a:lnTo>
                    <a:pt x="760" y="537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2"/>
                  </a:lnTo>
                  <a:lnTo>
                    <a:pt x="767" y="542"/>
                  </a:lnTo>
                  <a:lnTo>
                    <a:pt x="770" y="540"/>
                  </a:lnTo>
                  <a:lnTo>
                    <a:pt x="770" y="540"/>
                  </a:lnTo>
                  <a:lnTo>
                    <a:pt x="772" y="540"/>
                  </a:lnTo>
                  <a:lnTo>
                    <a:pt x="772" y="540"/>
                  </a:lnTo>
                  <a:lnTo>
                    <a:pt x="772" y="540"/>
                  </a:lnTo>
                  <a:lnTo>
                    <a:pt x="770" y="540"/>
                  </a:lnTo>
                  <a:lnTo>
                    <a:pt x="772" y="537"/>
                  </a:lnTo>
                  <a:lnTo>
                    <a:pt x="772" y="537"/>
                  </a:lnTo>
                  <a:lnTo>
                    <a:pt x="770" y="540"/>
                  </a:lnTo>
                  <a:lnTo>
                    <a:pt x="770" y="540"/>
                  </a:lnTo>
                  <a:lnTo>
                    <a:pt x="767" y="540"/>
                  </a:lnTo>
                  <a:lnTo>
                    <a:pt x="767" y="537"/>
                  </a:lnTo>
                  <a:lnTo>
                    <a:pt x="767" y="537"/>
                  </a:lnTo>
                  <a:lnTo>
                    <a:pt x="770" y="537"/>
                  </a:lnTo>
                  <a:lnTo>
                    <a:pt x="770" y="537"/>
                  </a:lnTo>
                  <a:lnTo>
                    <a:pt x="772" y="535"/>
                  </a:lnTo>
                  <a:lnTo>
                    <a:pt x="772" y="535"/>
                  </a:lnTo>
                  <a:lnTo>
                    <a:pt x="772" y="535"/>
                  </a:lnTo>
                  <a:lnTo>
                    <a:pt x="774" y="535"/>
                  </a:lnTo>
                  <a:lnTo>
                    <a:pt x="774" y="535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86" y="535"/>
                  </a:lnTo>
                  <a:lnTo>
                    <a:pt x="786" y="533"/>
                  </a:lnTo>
                  <a:lnTo>
                    <a:pt x="788" y="530"/>
                  </a:lnTo>
                  <a:lnTo>
                    <a:pt x="791" y="530"/>
                  </a:lnTo>
                  <a:lnTo>
                    <a:pt x="791" y="530"/>
                  </a:lnTo>
                  <a:lnTo>
                    <a:pt x="791" y="530"/>
                  </a:lnTo>
                  <a:lnTo>
                    <a:pt x="793" y="528"/>
                  </a:lnTo>
                  <a:lnTo>
                    <a:pt x="793" y="528"/>
                  </a:lnTo>
                  <a:lnTo>
                    <a:pt x="796" y="528"/>
                  </a:lnTo>
                  <a:lnTo>
                    <a:pt x="798" y="528"/>
                  </a:lnTo>
                  <a:lnTo>
                    <a:pt x="798" y="528"/>
                  </a:lnTo>
                  <a:lnTo>
                    <a:pt x="800" y="528"/>
                  </a:lnTo>
                  <a:lnTo>
                    <a:pt x="800" y="525"/>
                  </a:lnTo>
                  <a:lnTo>
                    <a:pt x="800" y="525"/>
                  </a:lnTo>
                  <a:lnTo>
                    <a:pt x="800" y="523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3" y="518"/>
                  </a:lnTo>
                  <a:lnTo>
                    <a:pt x="803" y="518"/>
                  </a:lnTo>
                  <a:lnTo>
                    <a:pt x="803" y="518"/>
                  </a:lnTo>
                  <a:lnTo>
                    <a:pt x="800" y="518"/>
                  </a:lnTo>
                  <a:lnTo>
                    <a:pt x="800" y="516"/>
                  </a:lnTo>
                  <a:lnTo>
                    <a:pt x="803" y="516"/>
                  </a:lnTo>
                  <a:lnTo>
                    <a:pt x="798" y="511"/>
                  </a:lnTo>
                  <a:lnTo>
                    <a:pt x="796" y="509"/>
                  </a:lnTo>
                  <a:lnTo>
                    <a:pt x="796" y="507"/>
                  </a:lnTo>
                  <a:lnTo>
                    <a:pt x="793" y="507"/>
                  </a:lnTo>
                  <a:lnTo>
                    <a:pt x="791" y="504"/>
                  </a:lnTo>
                  <a:lnTo>
                    <a:pt x="791" y="504"/>
                  </a:lnTo>
                  <a:lnTo>
                    <a:pt x="800" y="495"/>
                  </a:lnTo>
                  <a:lnTo>
                    <a:pt x="800" y="495"/>
                  </a:lnTo>
                  <a:lnTo>
                    <a:pt x="800" y="492"/>
                  </a:lnTo>
                  <a:lnTo>
                    <a:pt x="800" y="492"/>
                  </a:lnTo>
                  <a:lnTo>
                    <a:pt x="800" y="490"/>
                  </a:lnTo>
                  <a:lnTo>
                    <a:pt x="798" y="490"/>
                  </a:lnTo>
                  <a:lnTo>
                    <a:pt x="796" y="485"/>
                  </a:lnTo>
                  <a:lnTo>
                    <a:pt x="791" y="485"/>
                  </a:lnTo>
                  <a:lnTo>
                    <a:pt x="788" y="481"/>
                  </a:lnTo>
                  <a:lnTo>
                    <a:pt x="784" y="481"/>
                  </a:lnTo>
                  <a:lnTo>
                    <a:pt x="781" y="481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72" y="481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4" y="476"/>
                  </a:lnTo>
                  <a:lnTo>
                    <a:pt x="772" y="476"/>
                  </a:lnTo>
                  <a:lnTo>
                    <a:pt x="772" y="476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2" y="471"/>
                  </a:lnTo>
                  <a:lnTo>
                    <a:pt x="772" y="471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70" y="473"/>
                  </a:lnTo>
                  <a:lnTo>
                    <a:pt x="767" y="466"/>
                  </a:lnTo>
                  <a:lnTo>
                    <a:pt x="765" y="466"/>
                  </a:lnTo>
                  <a:lnTo>
                    <a:pt x="762" y="466"/>
                  </a:lnTo>
                  <a:lnTo>
                    <a:pt x="760" y="466"/>
                  </a:lnTo>
                  <a:lnTo>
                    <a:pt x="758" y="464"/>
                  </a:lnTo>
                  <a:lnTo>
                    <a:pt x="751" y="459"/>
                  </a:lnTo>
                  <a:lnTo>
                    <a:pt x="748" y="459"/>
                  </a:lnTo>
                  <a:lnTo>
                    <a:pt x="736" y="457"/>
                  </a:lnTo>
                  <a:lnTo>
                    <a:pt x="732" y="462"/>
                  </a:lnTo>
                  <a:lnTo>
                    <a:pt x="732" y="462"/>
                  </a:lnTo>
                  <a:lnTo>
                    <a:pt x="732" y="462"/>
                  </a:lnTo>
                  <a:lnTo>
                    <a:pt x="734" y="464"/>
                  </a:lnTo>
                  <a:lnTo>
                    <a:pt x="734" y="464"/>
                  </a:lnTo>
                  <a:lnTo>
                    <a:pt x="732" y="464"/>
                  </a:lnTo>
                  <a:lnTo>
                    <a:pt x="732" y="464"/>
                  </a:lnTo>
                  <a:lnTo>
                    <a:pt x="732" y="466"/>
                  </a:lnTo>
                  <a:lnTo>
                    <a:pt x="734" y="466"/>
                  </a:lnTo>
                  <a:lnTo>
                    <a:pt x="734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3"/>
                  </a:lnTo>
                  <a:lnTo>
                    <a:pt x="734" y="473"/>
                  </a:lnTo>
                  <a:lnTo>
                    <a:pt x="734" y="476"/>
                  </a:lnTo>
                  <a:lnTo>
                    <a:pt x="736" y="476"/>
                  </a:lnTo>
                  <a:lnTo>
                    <a:pt x="736" y="476"/>
                  </a:lnTo>
                  <a:lnTo>
                    <a:pt x="736" y="476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3"/>
                  </a:lnTo>
                  <a:lnTo>
                    <a:pt x="732" y="483"/>
                  </a:lnTo>
                  <a:lnTo>
                    <a:pt x="732" y="483"/>
                  </a:lnTo>
                  <a:lnTo>
                    <a:pt x="732" y="485"/>
                  </a:lnTo>
                  <a:lnTo>
                    <a:pt x="732" y="485"/>
                  </a:lnTo>
                  <a:lnTo>
                    <a:pt x="732" y="488"/>
                  </a:lnTo>
                  <a:close/>
                  <a:moveTo>
                    <a:pt x="755" y="350"/>
                  </a:moveTo>
                  <a:lnTo>
                    <a:pt x="758" y="350"/>
                  </a:lnTo>
                  <a:lnTo>
                    <a:pt x="758" y="350"/>
                  </a:lnTo>
                  <a:lnTo>
                    <a:pt x="758" y="350"/>
                  </a:lnTo>
                  <a:lnTo>
                    <a:pt x="762" y="350"/>
                  </a:lnTo>
                  <a:lnTo>
                    <a:pt x="758" y="353"/>
                  </a:lnTo>
                  <a:lnTo>
                    <a:pt x="758" y="353"/>
                  </a:lnTo>
                  <a:lnTo>
                    <a:pt x="758" y="353"/>
                  </a:lnTo>
                  <a:lnTo>
                    <a:pt x="758" y="357"/>
                  </a:lnTo>
                  <a:lnTo>
                    <a:pt x="758" y="357"/>
                  </a:lnTo>
                  <a:lnTo>
                    <a:pt x="760" y="357"/>
                  </a:lnTo>
                  <a:lnTo>
                    <a:pt x="765" y="360"/>
                  </a:lnTo>
                  <a:lnTo>
                    <a:pt x="767" y="362"/>
                  </a:lnTo>
                  <a:lnTo>
                    <a:pt x="765" y="362"/>
                  </a:lnTo>
                  <a:lnTo>
                    <a:pt x="765" y="362"/>
                  </a:lnTo>
                  <a:lnTo>
                    <a:pt x="762" y="362"/>
                  </a:lnTo>
                  <a:lnTo>
                    <a:pt x="762" y="365"/>
                  </a:lnTo>
                  <a:lnTo>
                    <a:pt x="762" y="365"/>
                  </a:lnTo>
                  <a:lnTo>
                    <a:pt x="762" y="362"/>
                  </a:lnTo>
                  <a:lnTo>
                    <a:pt x="762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58" y="362"/>
                  </a:lnTo>
                  <a:lnTo>
                    <a:pt x="758" y="365"/>
                  </a:lnTo>
                  <a:lnTo>
                    <a:pt x="758" y="365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0" y="367"/>
                  </a:lnTo>
                  <a:lnTo>
                    <a:pt x="760" y="367"/>
                  </a:lnTo>
                  <a:lnTo>
                    <a:pt x="762" y="365"/>
                  </a:lnTo>
                  <a:lnTo>
                    <a:pt x="762" y="365"/>
                  </a:lnTo>
                  <a:lnTo>
                    <a:pt x="762" y="367"/>
                  </a:lnTo>
                  <a:lnTo>
                    <a:pt x="760" y="367"/>
                  </a:lnTo>
                  <a:lnTo>
                    <a:pt x="760" y="367"/>
                  </a:lnTo>
                  <a:lnTo>
                    <a:pt x="762" y="369"/>
                  </a:lnTo>
                  <a:lnTo>
                    <a:pt x="765" y="369"/>
                  </a:lnTo>
                  <a:lnTo>
                    <a:pt x="765" y="372"/>
                  </a:lnTo>
                  <a:lnTo>
                    <a:pt x="765" y="372"/>
                  </a:lnTo>
                  <a:lnTo>
                    <a:pt x="765" y="372"/>
                  </a:lnTo>
                  <a:lnTo>
                    <a:pt x="765" y="374"/>
                  </a:lnTo>
                  <a:lnTo>
                    <a:pt x="765" y="374"/>
                  </a:lnTo>
                  <a:lnTo>
                    <a:pt x="765" y="376"/>
                  </a:lnTo>
                  <a:lnTo>
                    <a:pt x="767" y="376"/>
                  </a:lnTo>
                  <a:lnTo>
                    <a:pt x="767" y="376"/>
                  </a:lnTo>
                  <a:lnTo>
                    <a:pt x="767" y="376"/>
                  </a:lnTo>
                  <a:lnTo>
                    <a:pt x="772" y="383"/>
                  </a:lnTo>
                  <a:lnTo>
                    <a:pt x="784" y="383"/>
                  </a:lnTo>
                  <a:lnTo>
                    <a:pt x="784" y="381"/>
                  </a:lnTo>
                  <a:lnTo>
                    <a:pt x="791" y="379"/>
                  </a:lnTo>
                  <a:lnTo>
                    <a:pt x="791" y="379"/>
                  </a:lnTo>
                  <a:lnTo>
                    <a:pt x="791" y="376"/>
                  </a:lnTo>
                  <a:lnTo>
                    <a:pt x="793" y="376"/>
                  </a:lnTo>
                  <a:lnTo>
                    <a:pt x="793" y="376"/>
                  </a:lnTo>
                  <a:lnTo>
                    <a:pt x="793" y="374"/>
                  </a:lnTo>
                  <a:lnTo>
                    <a:pt x="793" y="374"/>
                  </a:lnTo>
                  <a:lnTo>
                    <a:pt x="796" y="374"/>
                  </a:lnTo>
                  <a:lnTo>
                    <a:pt x="798" y="372"/>
                  </a:lnTo>
                  <a:lnTo>
                    <a:pt x="796" y="372"/>
                  </a:lnTo>
                  <a:lnTo>
                    <a:pt x="796" y="372"/>
                  </a:lnTo>
                  <a:lnTo>
                    <a:pt x="796" y="369"/>
                  </a:lnTo>
                  <a:lnTo>
                    <a:pt x="798" y="369"/>
                  </a:lnTo>
                  <a:lnTo>
                    <a:pt x="798" y="369"/>
                  </a:lnTo>
                  <a:lnTo>
                    <a:pt x="798" y="372"/>
                  </a:lnTo>
                  <a:lnTo>
                    <a:pt x="798" y="372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8" y="376"/>
                  </a:lnTo>
                  <a:lnTo>
                    <a:pt x="798" y="376"/>
                  </a:lnTo>
                  <a:lnTo>
                    <a:pt x="798" y="379"/>
                  </a:lnTo>
                  <a:lnTo>
                    <a:pt x="798" y="379"/>
                  </a:lnTo>
                  <a:lnTo>
                    <a:pt x="793" y="383"/>
                  </a:lnTo>
                  <a:lnTo>
                    <a:pt x="793" y="386"/>
                  </a:lnTo>
                  <a:lnTo>
                    <a:pt x="777" y="391"/>
                  </a:lnTo>
                  <a:lnTo>
                    <a:pt x="777" y="393"/>
                  </a:lnTo>
                  <a:lnTo>
                    <a:pt x="777" y="393"/>
                  </a:lnTo>
                  <a:lnTo>
                    <a:pt x="777" y="393"/>
                  </a:lnTo>
                  <a:lnTo>
                    <a:pt x="777" y="395"/>
                  </a:lnTo>
                  <a:lnTo>
                    <a:pt x="777" y="395"/>
                  </a:lnTo>
                  <a:lnTo>
                    <a:pt x="777" y="398"/>
                  </a:lnTo>
                  <a:lnTo>
                    <a:pt x="777" y="398"/>
                  </a:lnTo>
                  <a:lnTo>
                    <a:pt x="777" y="398"/>
                  </a:lnTo>
                  <a:lnTo>
                    <a:pt x="774" y="398"/>
                  </a:lnTo>
                  <a:lnTo>
                    <a:pt x="774" y="398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5"/>
                  </a:lnTo>
                  <a:lnTo>
                    <a:pt x="777" y="405"/>
                  </a:lnTo>
                  <a:lnTo>
                    <a:pt x="777" y="405"/>
                  </a:lnTo>
                  <a:lnTo>
                    <a:pt x="779" y="405"/>
                  </a:lnTo>
                  <a:lnTo>
                    <a:pt x="779" y="405"/>
                  </a:lnTo>
                  <a:lnTo>
                    <a:pt x="784" y="407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6" y="407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4" y="409"/>
                  </a:lnTo>
                  <a:lnTo>
                    <a:pt x="784" y="409"/>
                  </a:lnTo>
                  <a:lnTo>
                    <a:pt x="784" y="409"/>
                  </a:lnTo>
                  <a:lnTo>
                    <a:pt x="784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4"/>
                  </a:lnTo>
                  <a:lnTo>
                    <a:pt x="786" y="414"/>
                  </a:lnTo>
                  <a:lnTo>
                    <a:pt x="786" y="414"/>
                  </a:lnTo>
                  <a:lnTo>
                    <a:pt x="788" y="414"/>
                  </a:lnTo>
                  <a:lnTo>
                    <a:pt x="791" y="417"/>
                  </a:lnTo>
                  <a:lnTo>
                    <a:pt x="791" y="414"/>
                  </a:lnTo>
                  <a:lnTo>
                    <a:pt x="791" y="414"/>
                  </a:lnTo>
                  <a:lnTo>
                    <a:pt x="798" y="409"/>
                  </a:lnTo>
                  <a:lnTo>
                    <a:pt x="800" y="407"/>
                  </a:lnTo>
                  <a:lnTo>
                    <a:pt x="800" y="405"/>
                  </a:lnTo>
                  <a:lnTo>
                    <a:pt x="800" y="405"/>
                  </a:lnTo>
                  <a:lnTo>
                    <a:pt x="800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2"/>
                  </a:lnTo>
                  <a:lnTo>
                    <a:pt x="798" y="402"/>
                  </a:lnTo>
                  <a:lnTo>
                    <a:pt x="798" y="402"/>
                  </a:lnTo>
                  <a:lnTo>
                    <a:pt x="798" y="400"/>
                  </a:lnTo>
                  <a:lnTo>
                    <a:pt x="805" y="402"/>
                  </a:lnTo>
                  <a:lnTo>
                    <a:pt x="810" y="402"/>
                  </a:lnTo>
                  <a:lnTo>
                    <a:pt x="810" y="402"/>
                  </a:lnTo>
                  <a:lnTo>
                    <a:pt x="810" y="402"/>
                  </a:lnTo>
                  <a:lnTo>
                    <a:pt x="807" y="405"/>
                  </a:lnTo>
                  <a:lnTo>
                    <a:pt x="805" y="407"/>
                  </a:lnTo>
                  <a:lnTo>
                    <a:pt x="805" y="409"/>
                  </a:lnTo>
                  <a:lnTo>
                    <a:pt x="805" y="409"/>
                  </a:lnTo>
                  <a:lnTo>
                    <a:pt x="805" y="412"/>
                  </a:lnTo>
                  <a:lnTo>
                    <a:pt x="805" y="412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7" y="414"/>
                  </a:lnTo>
                  <a:lnTo>
                    <a:pt x="810" y="414"/>
                  </a:lnTo>
                  <a:lnTo>
                    <a:pt x="812" y="412"/>
                  </a:lnTo>
                  <a:lnTo>
                    <a:pt x="812" y="409"/>
                  </a:lnTo>
                  <a:lnTo>
                    <a:pt x="815" y="409"/>
                  </a:lnTo>
                  <a:lnTo>
                    <a:pt x="815" y="409"/>
                  </a:lnTo>
                  <a:lnTo>
                    <a:pt x="815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5"/>
                  </a:lnTo>
                  <a:lnTo>
                    <a:pt x="812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7" y="405"/>
                  </a:lnTo>
                  <a:lnTo>
                    <a:pt x="817" y="402"/>
                  </a:lnTo>
                  <a:lnTo>
                    <a:pt x="817" y="402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398"/>
                  </a:lnTo>
                  <a:lnTo>
                    <a:pt x="817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400"/>
                  </a:lnTo>
                  <a:lnTo>
                    <a:pt x="819" y="400"/>
                  </a:lnTo>
                  <a:lnTo>
                    <a:pt x="819" y="402"/>
                  </a:lnTo>
                  <a:lnTo>
                    <a:pt x="817" y="405"/>
                  </a:lnTo>
                  <a:lnTo>
                    <a:pt x="817" y="407"/>
                  </a:lnTo>
                  <a:lnTo>
                    <a:pt x="822" y="405"/>
                  </a:lnTo>
                  <a:lnTo>
                    <a:pt x="824" y="402"/>
                  </a:lnTo>
                  <a:lnTo>
                    <a:pt x="824" y="400"/>
                  </a:lnTo>
                  <a:lnTo>
                    <a:pt x="822" y="398"/>
                  </a:lnTo>
                  <a:lnTo>
                    <a:pt x="822" y="398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3"/>
                  </a:lnTo>
                  <a:lnTo>
                    <a:pt x="822" y="393"/>
                  </a:lnTo>
                  <a:lnTo>
                    <a:pt x="822" y="393"/>
                  </a:lnTo>
                  <a:lnTo>
                    <a:pt x="822" y="395"/>
                  </a:lnTo>
                  <a:lnTo>
                    <a:pt x="824" y="398"/>
                  </a:lnTo>
                  <a:lnTo>
                    <a:pt x="824" y="400"/>
                  </a:lnTo>
                  <a:lnTo>
                    <a:pt x="826" y="400"/>
                  </a:lnTo>
                  <a:lnTo>
                    <a:pt x="831" y="395"/>
                  </a:lnTo>
                  <a:lnTo>
                    <a:pt x="836" y="395"/>
                  </a:lnTo>
                  <a:lnTo>
                    <a:pt x="836" y="395"/>
                  </a:lnTo>
                  <a:lnTo>
                    <a:pt x="836" y="398"/>
                  </a:lnTo>
                  <a:lnTo>
                    <a:pt x="836" y="398"/>
                  </a:lnTo>
                  <a:lnTo>
                    <a:pt x="836" y="398"/>
                  </a:lnTo>
                  <a:lnTo>
                    <a:pt x="833" y="398"/>
                  </a:lnTo>
                  <a:lnTo>
                    <a:pt x="833" y="398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2"/>
                  </a:lnTo>
                  <a:lnTo>
                    <a:pt x="833" y="402"/>
                  </a:lnTo>
                  <a:lnTo>
                    <a:pt x="836" y="402"/>
                  </a:lnTo>
                  <a:lnTo>
                    <a:pt x="838" y="405"/>
                  </a:lnTo>
                  <a:lnTo>
                    <a:pt x="841" y="402"/>
                  </a:lnTo>
                  <a:lnTo>
                    <a:pt x="845" y="405"/>
                  </a:lnTo>
                  <a:lnTo>
                    <a:pt x="845" y="402"/>
                  </a:lnTo>
                  <a:lnTo>
                    <a:pt x="845" y="402"/>
                  </a:lnTo>
                  <a:lnTo>
                    <a:pt x="850" y="400"/>
                  </a:lnTo>
                  <a:lnTo>
                    <a:pt x="852" y="400"/>
                  </a:lnTo>
                  <a:lnTo>
                    <a:pt x="855" y="398"/>
                  </a:lnTo>
                  <a:lnTo>
                    <a:pt x="857" y="398"/>
                  </a:lnTo>
                  <a:lnTo>
                    <a:pt x="857" y="398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2"/>
                  </a:lnTo>
                  <a:lnTo>
                    <a:pt x="850" y="405"/>
                  </a:lnTo>
                  <a:lnTo>
                    <a:pt x="848" y="405"/>
                  </a:lnTo>
                  <a:lnTo>
                    <a:pt x="845" y="407"/>
                  </a:lnTo>
                  <a:lnTo>
                    <a:pt x="845" y="407"/>
                  </a:lnTo>
                  <a:lnTo>
                    <a:pt x="845" y="407"/>
                  </a:lnTo>
                  <a:lnTo>
                    <a:pt x="843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38" y="407"/>
                  </a:lnTo>
                  <a:lnTo>
                    <a:pt x="838" y="407"/>
                  </a:lnTo>
                  <a:lnTo>
                    <a:pt x="838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33" y="407"/>
                  </a:lnTo>
                  <a:lnTo>
                    <a:pt x="831" y="409"/>
                  </a:lnTo>
                  <a:lnTo>
                    <a:pt x="831" y="412"/>
                  </a:lnTo>
                  <a:lnTo>
                    <a:pt x="831" y="412"/>
                  </a:lnTo>
                  <a:lnTo>
                    <a:pt x="831" y="412"/>
                  </a:lnTo>
                  <a:lnTo>
                    <a:pt x="831" y="414"/>
                  </a:lnTo>
                  <a:lnTo>
                    <a:pt x="843" y="417"/>
                  </a:lnTo>
                  <a:lnTo>
                    <a:pt x="845" y="414"/>
                  </a:lnTo>
                  <a:lnTo>
                    <a:pt x="848" y="414"/>
                  </a:lnTo>
                  <a:lnTo>
                    <a:pt x="855" y="412"/>
                  </a:lnTo>
                  <a:lnTo>
                    <a:pt x="859" y="409"/>
                  </a:lnTo>
                  <a:lnTo>
                    <a:pt x="864" y="409"/>
                  </a:lnTo>
                  <a:lnTo>
                    <a:pt x="871" y="407"/>
                  </a:lnTo>
                  <a:lnTo>
                    <a:pt x="871" y="409"/>
                  </a:lnTo>
                  <a:lnTo>
                    <a:pt x="871" y="409"/>
                  </a:lnTo>
                  <a:lnTo>
                    <a:pt x="871" y="409"/>
                  </a:lnTo>
                  <a:lnTo>
                    <a:pt x="869" y="412"/>
                  </a:lnTo>
                  <a:lnTo>
                    <a:pt x="867" y="412"/>
                  </a:lnTo>
                  <a:lnTo>
                    <a:pt x="857" y="414"/>
                  </a:lnTo>
                  <a:lnTo>
                    <a:pt x="855" y="417"/>
                  </a:lnTo>
                  <a:lnTo>
                    <a:pt x="852" y="417"/>
                  </a:lnTo>
                  <a:lnTo>
                    <a:pt x="845" y="419"/>
                  </a:lnTo>
                  <a:lnTo>
                    <a:pt x="838" y="421"/>
                  </a:lnTo>
                  <a:lnTo>
                    <a:pt x="836" y="419"/>
                  </a:lnTo>
                  <a:lnTo>
                    <a:pt x="831" y="421"/>
                  </a:lnTo>
                  <a:lnTo>
                    <a:pt x="831" y="421"/>
                  </a:lnTo>
                  <a:lnTo>
                    <a:pt x="831" y="421"/>
                  </a:lnTo>
                  <a:lnTo>
                    <a:pt x="829" y="424"/>
                  </a:lnTo>
                  <a:lnTo>
                    <a:pt x="826" y="421"/>
                  </a:lnTo>
                  <a:lnTo>
                    <a:pt x="824" y="421"/>
                  </a:lnTo>
                  <a:lnTo>
                    <a:pt x="822" y="421"/>
                  </a:lnTo>
                  <a:lnTo>
                    <a:pt x="822" y="421"/>
                  </a:lnTo>
                  <a:lnTo>
                    <a:pt x="819" y="421"/>
                  </a:lnTo>
                  <a:lnTo>
                    <a:pt x="819" y="424"/>
                  </a:lnTo>
                  <a:lnTo>
                    <a:pt x="819" y="424"/>
                  </a:lnTo>
                  <a:lnTo>
                    <a:pt x="819" y="426"/>
                  </a:lnTo>
                  <a:lnTo>
                    <a:pt x="817" y="428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5" y="431"/>
                  </a:lnTo>
                  <a:lnTo>
                    <a:pt x="815" y="433"/>
                  </a:lnTo>
                  <a:lnTo>
                    <a:pt x="812" y="433"/>
                  </a:lnTo>
                  <a:lnTo>
                    <a:pt x="810" y="436"/>
                  </a:lnTo>
                  <a:lnTo>
                    <a:pt x="807" y="436"/>
                  </a:lnTo>
                  <a:lnTo>
                    <a:pt x="805" y="438"/>
                  </a:lnTo>
                  <a:lnTo>
                    <a:pt x="805" y="440"/>
                  </a:lnTo>
                  <a:lnTo>
                    <a:pt x="810" y="445"/>
                  </a:lnTo>
                  <a:lnTo>
                    <a:pt x="812" y="445"/>
                  </a:lnTo>
                  <a:lnTo>
                    <a:pt x="812" y="447"/>
                  </a:lnTo>
                  <a:lnTo>
                    <a:pt x="812" y="447"/>
                  </a:lnTo>
                  <a:lnTo>
                    <a:pt x="815" y="450"/>
                  </a:lnTo>
                  <a:lnTo>
                    <a:pt x="815" y="452"/>
                  </a:lnTo>
                  <a:lnTo>
                    <a:pt x="817" y="452"/>
                  </a:lnTo>
                  <a:lnTo>
                    <a:pt x="819" y="450"/>
                  </a:lnTo>
                  <a:lnTo>
                    <a:pt x="824" y="452"/>
                  </a:lnTo>
                  <a:lnTo>
                    <a:pt x="824" y="452"/>
                  </a:lnTo>
                  <a:lnTo>
                    <a:pt x="829" y="454"/>
                  </a:lnTo>
                  <a:lnTo>
                    <a:pt x="831" y="454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29" y="459"/>
                  </a:lnTo>
                  <a:lnTo>
                    <a:pt x="819" y="454"/>
                  </a:lnTo>
                  <a:lnTo>
                    <a:pt x="817" y="454"/>
                  </a:lnTo>
                  <a:lnTo>
                    <a:pt x="817" y="457"/>
                  </a:lnTo>
                  <a:lnTo>
                    <a:pt x="817" y="457"/>
                  </a:lnTo>
                  <a:lnTo>
                    <a:pt x="819" y="462"/>
                  </a:lnTo>
                  <a:lnTo>
                    <a:pt x="822" y="462"/>
                  </a:lnTo>
                  <a:lnTo>
                    <a:pt x="822" y="464"/>
                  </a:lnTo>
                  <a:lnTo>
                    <a:pt x="822" y="464"/>
                  </a:lnTo>
                  <a:lnTo>
                    <a:pt x="822" y="464"/>
                  </a:lnTo>
                  <a:lnTo>
                    <a:pt x="824" y="464"/>
                  </a:lnTo>
                  <a:lnTo>
                    <a:pt x="826" y="464"/>
                  </a:lnTo>
                  <a:lnTo>
                    <a:pt x="824" y="464"/>
                  </a:lnTo>
                  <a:lnTo>
                    <a:pt x="824" y="466"/>
                  </a:lnTo>
                  <a:lnTo>
                    <a:pt x="824" y="466"/>
                  </a:lnTo>
                  <a:lnTo>
                    <a:pt x="824" y="466"/>
                  </a:lnTo>
                  <a:lnTo>
                    <a:pt x="826" y="469"/>
                  </a:lnTo>
                  <a:lnTo>
                    <a:pt x="826" y="471"/>
                  </a:lnTo>
                  <a:lnTo>
                    <a:pt x="829" y="471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6"/>
                  </a:lnTo>
                  <a:lnTo>
                    <a:pt x="836" y="466"/>
                  </a:lnTo>
                  <a:lnTo>
                    <a:pt x="836" y="466"/>
                  </a:lnTo>
                  <a:lnTo>
                    <a:pt x="838" y="466"/>
                  </a:lnTo>
                  <a:lnTo>
                    <a:pt x="838" y="469"/>
                  </a:lnTo>
                  <a:lnTo>
                    <a:pt x="857" y="471"/>
                  </a:lnTo>
                  <a:lnTo>
                    <a:pt x="857" y="471"/>
                  </a:lnTo>
                  <a:lnTo>
                    <a:pt x="857" y="471"/>
                  </a:lnTo>
                  <a:lnTo>
                    <a:pt x="859" y="471"/>
                  </a:lnTo>
                  <a:lnTo>
                    <a:pt x="859" y="473"/>
                  </a:lnTo>
                  <a:lnTo>
                    <a:pt x="857" y="473"/>
                  </a:lnTo>
                  <a:lnTo>
                    <a:pt x="857" y="473"/>
                  </a:lnTo>
                  <a:lnTo>
                    <a:pt x="855" y="471"/>
                  </a:lnTo>
                  <a:lnTo>
                    <a:pt x="843" y="476"/>
                  </a:lnTo>
                  <a:lnTo>
                    <a:pt x="843" y="476"/>
                  </a:lnTo>
                  <a:lnTo>
                    <a:pt x="843" y="476"/>
                  </a:lnTo>
                  <a:lnTo>
                    <a:pt x="841" y="476"/>
                  </a:lnTo>
                  <a:lnTo>
                    <a:pt x="843" y="476"/>
                  </a:lnTo>
                  <a:lnTo>
                    <a:pt x="843" y="478"/>
                  </a:lnTo>
                  <a:lnTo>
                    <a:pt x="843" y="478"/>
                  </a:lnTo>
                  <a:lnTo>
                    <a:pt x="841" y="478"/>
                  </a:lnTo>
                  <a:lnTo>
                    <a:pt x="841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3" y="478"/>
                  </a:lnTo>
                  <a:lnTo>
                    <a:pt x="833" y="481"/>
                  </a:lnTo>
                  <a:lnTo>
                    <a:pt x="836" y="483"/>
                  </a:lnTo>
                  <a:lnTo>
                    <a:pt x="838" y="485"/>
                  </a:lnTo>
                  <a:lnTo>
                    <a:pt x="838" y="488"/>
                  </a:lnTo>
                  <a:lnTo>
                    <a:pt x="841" y="490"/>
                  </a:lnTo>
                  <a:lnTo>
                    <a:pt x="843" y="490"/>
                  </a:lnTo>
                  <a:lnTo>
                    <a:pt x="843" y="490"/>
                  </a:lnTo>
                  <a:lnTo>
                    <a:pt x="843" y="490"/>
                  </a:lnTo>
                  <a:lnTo>
                    <a:pt x="843" y="492"/>
                  </a:lnTo>
                  <a:lnTo>
                    <a:pt x="845" y="492"/>
                  </a:lnTo>
                  <a:lnTo>
                    <a:pt x="848" y="495"/>
                  </a:lnTo>
                  <a:lnTo>
                    <a:pt x="850" y="492"/>
                  </a:lnTo>
                  <a:lnTo>
                    <a:pt x="850" y="492"/>
                  </a:lnTo>
                  <a:lnTo>
                    <a:pt x="852" y="492"/>
                  </a:lnTo>
                  <a:lnTo>
                    <a:pt x="850" y="492"/>
                  </a:lnTo>
                  <a:lnTo>
                    <a:pt x="850" y="495"/>
                  </a:lnTo>
                  <a:lnTo>
                    <a:pt x="850" y="495"/>
                  </a:lnTo>
                  <a:lnTo>
                    <a:pt x="850" y="495"/>
                  </a:lnTo>
                  <a:lnTo>
                    <a:pt x="852" y="495"/>
                  </a:lnTo>
                  <a:lnTo>
                    <a:pt x="852" y="497"/>
                  </a:lnTo>
                  <a:lnTo>
                    <a:pt x="852" y="497"/>
                  </a:lnTo>
                  <a:lnTo>
                    <a:pt x="855" y="499"/>
                  </a:lnTo>
                  <a:lnTo>
                    <a:pt x="855" y="502"/>
                  </a:lnTo>
                  <a:lnTo>
                    <a:pt x="855" y="502"/>
                  </a:lnTo>
                  <a:lnTo>
                    <a:pt x="857" y="502"/>
                  </a:lnTo>
                  <a:lnTo>
                    <a:pt x="857" y="499"/>
                  </a:lnTo>
                  <a:lnTo>
                    <a:pt x="857" y="499"/>
                  </a:lnTo>
                  <a:lnTo>
                    <a:pt x="859" y="497"/>
                  </a:lnTo>
                  <a:lnTo>
                    <a:pt x="859" y="499"/>
                  </a:lnTo>
                  <a:lnTo>
                    <a:pt x="859" y="499"/>
                  </a:lnTo>
                  <a:lnTo>
                    <a:pt x="864" y="502"/>
                  </a:lnTo>
                  <a:lnTo>
                    <a:pt x="871" y="502"/>
                  </a:lnTo>
                  <a:lnTo>
                    <a:pt x="878" y="504"/>
                  </a:lnTo>
                  <a:lnTo>
                    <a:pt x="883" y="502"/>
                  </a:lnTo>
                  <a:lnTo>
                    <a:pt x="888" y="502"/>
                  </a:lnTo>
                  <a:lnTo>
                    <a:pt x="888" y="502"/>
                  </a:lnTo>
                  <a:lnTo>
                    <a:pt x="890" y="502"/>
                  </a:lnTo>
                  <a:lnTo>
                    <a:pt x="890" y="499"/>
                  </a:lnTo>
                  <a:lnTo>
                    <a:pt x="888" y="497"/>
                  </a:lnTo>
                  <a:lnTo>
                    <a:pt x="888" y="497"/>
                  </a:lnTo>
                  <a:lnTo>
                    <a:pt x="888" y="495"/>
                  </a:lnTo>
                  <a:lnTo>
                    <a:pt x="885" y="495"/>
                  </a:lnTo>
                  <a:lnTo>
                    <a:pt x="885" y="492"/>
                  </a:lnTo>
                  <a:lnTo>
                    <a:pt x="885" y="492"/>
                  </a:lnTo>
                  <a:lnTo>
                    <a:pt x="888" y="492"/>
                  </a:lnTo>
                  <a:lnTo>
                    <a:pt x="885" y="490"/>
                  </a:lnTo>
                  <a:lnTo>
                    <a:pt x="881" y="490"/>
                  </a:lnTo>
                  <a:lnTo>
                    <a:pt x="878" y="490"/>
                  </a:lnTo>
                  <a:lnTo>
                    <a:pt x="878" y="488"/>
                  </a:lnTo>
                  <a:lnTo>
                    <a:pt x="878" y="488"/>
                  </a:lnTo>
                  <a:lnTo>
                    <a:pt x="883" y="488"/>
                  </a:lnTo>
                  <a:lnTo>
                    <a:pt x="885" y="488"/>
                  </a:lnTo>
                  <a:lnTo>
                    <a:pt x="890" y="488"/>
                  </a:lnTo>
                  <a:lnTo>
                    <a:pt x="893" y="488"/>
                  </a:lnTo>
                  <a:lnTo>
                    <a:pt x="895" y="492"/>
                  </a:lnTo>
                  <a:lnTo>
                    <a:pt x="895" y="492"/>
                  </a:lnTo>
                  <a:lnTo>
                    <a:pt x="895" y="495"/>
                  </a:lnTo>
                  <a:lnTo>
                    <a:pt x="895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2" y="497"/>
                  </a:lnTo>
                  <a:lnTo>
                    <a:pt x="902" y="497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4" y="499"/>
                  </a:lnTo>
                  <a:lnTo>
                    <a:pt x="904" y="499"/>
                  </a:lnTo>
                  <a:lnTo>
                    <a:pt x="904" y="499"/>
                  </a:lnTo>
                  <a:lnTo>
                    <a:pt x="904" y="497"/>
                  </a:lnTo>
                  <a:lnTo>
                    <a:pt x="902" y="495"/>
                  </a:lnTo>
                  <a:lnTo>
                    <a:pt x="902" y="492"/>
                  </a:lnTo>
                  <a:lnTo>
                    <a:pt x="902" y="490"/>
                  </a:lnTo>
                  <a:lnTo>
                    <a:pt x="900" y="490"/>
                  </a:lnTo>
                  <a:lnTo>
                    <a:pt x="895" y="481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90" y="473"/>
                  </a:lnTo>
                  <a:lnTo>
                    <a:pt x="890" y="476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88" y="471"/>
                  </a:lnTo>
                  <a:lnTo>
                    <a:pt x="888" y="471"/>
                  </a:lnTo>
                  <a:lnTo>
                    <a:pt x="888" y="469"/>
                  </a:lnTo>
                  <a:lnTo>
                    <a:pt x="888" y="469"/>
                  </a:lnTo>
                  <a:lnTo>
                    <a:pt x="888" y="469"/>
                  </a:lnTo>
                  <a:lnTo>
                    <a:pt x="888" y="466"/>
                  </a:lnTo>
                  <a:lnTo>
                    <a:pt x="888" y="466"/>
                  </a:lnTo>
                  <a:lnTo>
                    <a:pt x="885" y="464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4"/>
                  </a:lnTo>
                  <a:lnTo>
                    <a:pt x="890" y="466"/>
                  </a:lnTo>
                  <a:lnTo>
                    <a:pt x="893" y="466"/>
                  </a:lnTo>
                  <a:lnTo>
                    <a:pt x="893" y="469"/>
                  </a:lnTo>
                  <a:lnTo>
                    <a:pt x="893" y="471"/>
                  </a:lnTo>
                  <a:lnTo>
                    <a:pt x="893" y="471"/>
                  </a:lnTo>
                  <a:lnTo>
                    <a:pt x="897" y="476"/>
                  </a:lnTo>
                  <a:lnTo>
                    <a:pt x="897" y="476"/>
                  </a:lnTo>
                  <a:lnTo>
                    <a:pt x="897" y="476"/>
                  </a:lnTo>
                  <a:lnTo>
                    <a:pt x="900" y="478"/>
                  </a:lnTo>
                  <a:lnTo>
                    <a:pt x="900" y="478"/>
                  </a:lnTo>
                  <a:lnTo>
                    <a:pt x="900" y="481"/>
                  </a:lnTo>
                  <a:lnTo>
                    <a:pt x="902" y="481"/>
                  </a:lnTo>
                  <a:lnTo>
                    <a:pt x="904" y="483"/>
                  </a:lnTo>
                  <a:lnTo>
                    <a:pt x="904" y="483"/>
                  </a:lnTo>
                  <a:lnTo>
                    <a:pt x="904" y="485"/>
                  </a:lnTo>
                  <a:lnTo>
                    <a:pt x="904" y="485"/>
                  </a:lnTo>
                  <a:lnTo>
                    <a:pt x="904" y="485"/>
                  </a:lnTo>
                  <a:lnTo>
                    <a:pt x="907" y="488"/>
                  </a:lnTo>
                  <a:lnTo>
                    <a:pt x="907" y="490"/>
                  </a:lnTo>
                  <a:lnTo>
                    <a:pt x="912" y="497"/>
                  </a:lnTo>
                  <a:lnTo>
                    <a:pt x="914" y="497"/>
                  </a:lnTo>
                  <a:lnTo>
                    <a:pt x="916" y="497"/>
                  </a:lnTo>
                  <a:lnTo>
                    <a:pt x="919" y="497"/>
                  </a:lnTo>
                  <a:lnTo>
                    <a:pt x="919" y="495"/>
                  </a:lnTo>
                  <a:lnTo>
                    <a:pt x="919" y="492"/>
                  </a:lnTo>
                  <a:lnTo>
                    <a:pt x="919" y="490"/>
                  </a:lnTo>
                  <a:lnTo>
                    <a:pt x="919" y="488"/>
                  </a:lnTo>
                  <a:lnTo>
                    <a:pt x="919" y="488"/>
                  </a:lnTo>
                  <a:lnTo>
                    <a:pt x="919" y="488"/>
                  </a:lnTo>
                  <a:lnTo>
                    <a:pt x="919" y="485"/>
                  </a:lnTo>
                  <a:lnTo>
                    <a:pt x="919" y="485"/>
                  </a:lnTo>
                  <a:lnTo>
                    <a:pt x="916" y="483"/>
                  </a:lnTo>
                  <a:lnTo>
                    <a:pt x="916" y="483"/>
                  </a:lnTo>
                  <a:lnTo>
                    <a:pt x="919" y="478"/>
                  </a:lnTo>
                  <a:lnTo>
                    <a:pt x="919" y="476"/>
                  </a:lnTo>
                  <a:lnTo>
                    <a:pt x="919" y="473"/>
                  </a:lnTo>
                  <a:lnTo>
                    <a:pt x="919" y="473"/>
                  </a:lnTo>
                  <a:lnTo>
                    <a:pt x="916" y="471"/>
                  </a:lnTo>
                  <a:lnTo>
                    <a:pt x="916" y="471"/>
                  </a:lnTo>
                  <a:lnTo>
                    <a:pt x="912" y="464"/>
                  </a:lnTo>
                  <a:lnTo>
                    <a:pt x="912" y="464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59"/>
                  </a:lnTo>
                  <a:lnTo>
                    <a:pt x="909" y="459"/>
                  </a:lnTo>
                  <a:lnTo>
                    <a:pt x="909" y="459"/>
                  </a:lnTo>
                  <a:lnTo>
                    <a:pt x="912" y="459"/>
                  </a:lnTo>
                  <a:lnTo>
                    <a:pt x="914" y="459"/>
                  </a:lnTo>
                  <a:lnTo>
                    <a:pt x="914" y="457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21" y="469"/>
                  </a:lnTo>
                  <a:lnTo>
                    <a:pt x="923" y="469"/>
                  </a:lnTo>
                  <a:lnTo>
                    <a:pt x="926" y="469"/>
                  </a:lnTo>
                  <a:lnTo>
                    <a:pt x="926" y="466"/>
                  </a:lnTo>
                  <a:lnTo>
                    <a:pt x="928" y="462"/>
                  </a:lnTo>
                  <a:lnTo>
                    <a:pt x="928" y="459"/>
                  </a:lnTo>
                  <a:lnTo>
                    <a:pt x="926" y="457"/>
                  </a:lnTo>
                  <a:lnTo>
                    <a:pt x="926" y="454"/>
                  </a:lnTo>
                  <a:lnTo>
                    <a:pt x="923" y="454"/>
                  </a:lnTo>
                  <a:lnTo>
                    <a:pt x="923" y="452"/>
                  </a:lnTo>
                  <a:lnTo>
                    <a:pt x="923" y="452"/>
                  </a:lnTo>
                  <a:lnTo>
                    <a:pt x="919" y="452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6" y="454"/>
                  </a:lnTo>
                  <a:lnTo>
                    <a:pt x="919" y="452"/>
                  </a:lnTo>
                  <a:lnTo>
                    <a:pt x="921" y="452"/>
                  </a:lnTo>
                  <a:lnTo>
                    <a:pt x="921" y="450"/>
                  </a:lnTo>
                  <a:lnTo>
                    <a:pt x="921" y="450"/>
                  </a:lnTo>
                  <a:lnTo>
                    <a:pt x="919" y="445"/>
                  </a:lnTo>
                  <a:lnTo>
                    <a:pt x="919" y="443"/>
                  </a:lnTo>
                  <a:lnTo>
                    <a:pt x="916" y="440"/>
                  </a:lnTo>
                  <a:lnTo>
                    <a:pt x="916" y="438"/>
                  </a:lnTo>
                  <a:lnTo>
                    <a:pt x="916" y="438"/>
                  </a:lnTo>
                  <a:lnTo>
                    <a:pt x="916" y="433"/>
                  </a:lnTo>
                  <a:lnTo>
                    <a:pt x="916" y="431"/>
                  </a:lnTo>
                  <a:lnTo>
                    <a:pt x="916" y="431"/>
                  </a:lnTo>
                  <a:lnTo>
                    <a:pt x="914" y="428"/>
                  </a:lnTo>
                  <a:lnTo>
                    <a:pt x="914" y="428"/>
                  </a:lnTo>
                  <a:lnTo>
                    <a:pt x="914" y="426"/>
                  </a:lnTo>
                  <a:lnTo>
                    <a:pt x="914" y="424"/>
                  </a:lnTo>
                  <a:lnTo>
                    <a:pt x="914" y="424"/>
                  </a:lnTo>
                  <a:lnTo>
                    <a:pt x="919" y="421"/>
                  </a:lnTo>
                  <a:lnTo>
                    <a:pt x="919" y="421"/>
                  </a:lnTo>
                  <a:lnTo>
                    <a:pt x="919" y="421"/>
                  </a:lnTo>
                  <a:lnTo>
                    <a:pt x="919" y="419"/>
                  </a:lnTo>
                  <a:lnTo>
                    <a:pt x="919" y="419"/>
                  </a:lnTo>
                  <a:lnTo>
                    <a:pt x="919" y="417"/>
                  </a:lnTo>
                  <a:lnTo>
                    <a:pt x="921" y="414"/>
                  </a:lnTo>
                  <a:lnTo>
                    <a:pt x="921" y="414"/>
                  </a:lnTo>
                  <a:lnTo>
                    <a:pt x="921" y="417"/>
                  </a:lnTo>
                  <a:lnTo>
                    <a:pt x="921" y="419"/>
                  </a:lnTo>
                  <a:lnTo>
                    <a:pt x="921" y="419"/>
                  </a:lnTo>
                  <a:lnTo>
                    <a:pt x="919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19" y="424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8"/>
                  </a:lnTo>
                  <a:lnTo>
                    <a:pt x="921" y="431"/>
                  </a:lnTo>
                  <a:lnTo>
                    <a:pt x="921" y="436"/>
                  </a:lnTo>
                  <a:lnTo>
                    <a:pt x="921" y="438"/>
                  </a:lnTo>
                  <a:lnTo>
                    <a:pt x="921" y="440"/>
                  </a:lnTo>
                  <a:lnTo>
                    <a:pt x="921" y="440"/>
                  </a:lnTo>
                  <a:lnTo>
                    <a:pt x="923" y="447"/>
                  </a:lnTo>
                  <a:lnTo>
                    <a:pt x="926" y="447"/>
                  </a:lnTo>
                  <a:lnTo>
                    <a:pt x="926" y="450"/>
                  </a:lnTo>
                  <a:lnTo>
                    <a:pt x="930" y="452"/>
                  </a:lnTo>
                  <a:lnTo>
                    <a:pt x="930" y="452"/>
                  </a:lnTo>
                  <a:lnTo>
                    <a:pt x="930" y="452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47"/>
                  </a:lnTo>
                  <a:lnTo>
                    <a:pt x="930" y="447"/>
                  </a:lnTo>
                  <a:lnTo>
                    <a:pt x="933" y="445"/>
                  </a:lnTo>
                  <a:lnTo>
                    <a:pt x="933" y="443"/>
                  </a:lnTo>
                  <a:lnTo>
                    <a:pt x="933" y="438"/>
                  </a:lnTo>
                  <a:lnTo>
                    <a:pt x="933" y="438"/>
                  </a:lnTo>
                  <a:lnTo>
                    <a:pt x="935" y="436"/>
                  </a:lnTo>
                  <a:lnTo>
                    <a:pt x="938" y="431"/>
                  </a:lnTo>
                  <a:lnTo>
                    <a:pt x="938" y="426"/>
                  </a:lnTo>
                  <a:lnTo>
                    <a:pt x="938" y="426"/>
                  </a:lnTo>
                  <a:lnTo>
                    <a:pt x="938" y="426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1"/>
                  </a:lnTo>
                  <a:lnTo>
                    <a:pt x="935" y="419"/>
                  </a:lnTo>
                  <a:lnTo>
                    <a:pt x="935" y="417"/>
                  </a:lnTo>
                  <a:lnTo>
                    <a:pt x="935" y="417"/>
                  </a:lnTo>
                  <a:lnTo>
                    <a:pt x="935" y="417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7"/>
                  </a:lnTo>
                  <a:lnTo>
                    <a:pt x="935" y="419"/>
                  </a:lnTo>
                  <a:lnTo>
                    <a:pt x="940" y="421"/>
                  </a:lnTo>
                  <a:lnTo>
                    <a:pt x="940" y="421"/>
                  </a:lnTo>
                  <a:lnTo>
                    <a:pt x="940" y="424"/>
                  </a:lnTo>
                  <a:lnTo>
                    <a:pt x="942" y="421"/>
                  </a:lnTo>
                  <a:lnTo>
                    <a:pt x="942" y="421"/>
                  </a:lnTo>
                  <a:lnTo>
                    <a:pt x="942" y="419"/>
                  </a:lnTo>
                  <a:lnTo>
                    <a:pt x="942" y="419"/>
                  </a:lnTo>
                  <a:lnTo>
                    <a:pt x="942" y="419"/>
                  </a:lnTo>
                  <a:lnTo>
                    <a:pt x="942" y="417"/>
                  </a:lnTo>
                  <a:lnTo>
                    <a:pt x="942" y="414"/>
                  </a:lnTo>
                  <a:lnTo>
                    <a:pt x="942" y="414"/>
                  </a:lnTo>
                  <a:lnTo>
                    <a:pt x="942" y="412"/>
                  </a:lnTo>
                  <a:lnTo>
                    <a:pt x="954" y="402"/>
                  </a:lnTo>
                  <a:lnTo>
                    <a:pt x="956" y="402"/>
                  </a:lnTo>
                  <a:lnTo>
                    <a:pt x="956" y="400"/>
                  </a:lnTo>
                  <a:lnTo>
                    <a:pt x="959" y="400"/>
                  </a:lnTo>
                  <a:lnTo>
                    <a:pt x="959" y="398"/>
                  </a:lnTo>
                  <a:lnTo>
                    <a:pt x="961" y="398"/>
                  </a:lnTo>
                  <a:lnTo>
                    <a:pt x="961" y="398"/>
                  </a:lnTo>
                  <a:lnTo>
                    <a:pt x="961" y="395"/>
                  </a:lnTo>
                  <a:lnTo>
                    <a:pt x="961" y="393"/>
                  </a:lnTo>
                  <a:lnTo>
                    <a:pt x="966" y="391"/>
                  </a:lnTo>
                  <a:lnTo>
                    <a:pt x="966" y="391"/>
                  </a:lnTo>
                  <a:lnTo>
                    <a:pt x="964" y="388"/>
                  </a:lnTo>
                  <a:lnTo>
                    <a:pt x="964" y="386"/>
                  </a:lnTo>
                  <a:lnTo>
                    <a:pt x="961" y="386"/>
                  </a:lnTo>
                  <a:lnTo>
                    <a:pt x="961" y="383"/>
                  </a:lnTo>
                  <a:lnTo>
                    <a:pt x="959" y="381"/>
                  </a:lnTo>
                  <a:lnTo>
                    <a:pt x="956" y="381"/>
                  </a:lnTo>
                  <a:lnTo>
                    <a:pt x="956" y="379"/>
                  </a:lnTo>
                  <a:lnTo>
                    <a:pt x="954" y="379"/>
                  </a:lnTo>
                  <a:lnTo>
                    <a:pt x="954" y="376"/>
                  </a:lnTo>
                  <a:lnTo>
                    <a:pt x="952" y="376"/>
                  </a:lnTo>
                  <a:lnTo>
                    <a:pt x="952" y="376"/>
                  </a:lnTo>
                  <a:lnTo>
                    <a:pt x="952" y="374"/>
                  </a:lnTo>
                  <a:lnTo>
                    <a:pt x="952" y="372"/>
                  </a:lnTo>
                  <a:lnTo>
                    <a:pt x="949" y="369"/>
                  </a:lnTo>
                  <a:lnTo>
                    <a:pt x="949" y="369"/>
                  </a:lnTo>
                  <a:lnTo>
                    <a:pt x="949" y="369"/>
                  </a:lnTo>
                  <a:lnTo>
                    <a:pt x="947" y="367"/>
                  </a:lnTo>
                  <a:lnTo>
                    <a:pt x="947" y="367"/>
                  </a:lnTo>
                  <a:lnTo>
                    <a:pt x="947" y="367"/>
                  </a:lnTo>
                  <a:lnTo>
                    <a:pt x="945" y="365"/>
                  </a:lnTo>
                  <a:lnTo>
                    <a:pt x="945" y="365"/>
                  </a:lnTo>
                  <a:lnTo>
                    <a:pt x="942" y="365"/>
                  </a:lnTo>
                  <a:lnTo>
                    <a:pt x="942" y="367"/>
                  </a:lnTo>
                  <a:lnTo>
                    <a:pt x="942" y="372"/>
                  </a:lnTo>
                  <a:lnTo>
                    <a:pt x="942" y="374"/>
                  </a:lnTo>
                  <a:lnTo>
                    <a:pt x="942" y="374"/>
                  </a:lnTo>
                  <a:lnTo>
                    <a:pt x="942" y="374"/>
                  </a:lnTo>
                  <a:lnTo>
                    <a:pt x="942" y="376"/>
                  </a:lnTo>
                  <a:lnTo>
                    <a:pt x="942" y="379"/>
                  </a:lnTo>
                  <a:lnTo>
                    <a:pt x="942" y="379"/>
                  </a:lnTo>
                  <a:lnTo>
                    <a:pt x="942" y="381"/>
                  </a:lnTo>
                  <a:lnTo>
                    <a:pt x="940" y="379"/>
                  </a:lnTo>
                  <a:lnTo>
                    <a:pt x="940" y="379"/>
                  </a:lnTo>
                  <a:lnTo>
                    <a:pt x="940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0" y="376"/>
                  </a:lnTo>
                  <a:lnTo>
                    <a:pt x="940" y="376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38" y="372"/>
                  </a:lnTo>
                  <a:lnTo>
                    <a:pt x="940" y="372"/>
                  </a:lnTo>
                  <a:lnTo>
                    <a:pt x="940" y="372"/>
                  </a:lnTo>
                  <a:lnTo>
                    <a:pt x="940" y="372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38" y="367"/>
                  </a:lnTo>
                  <a:lnTo>
                    <a:pt x="938" y="367"/>
                  </a:lnTo>
                  <a:lnTo>
                    <a:pt x="935" y="365"/>
                  </a:lnTo>
                  <a:lnTo>
                    <a:pt x="933" y="362"/>
                  </a:lnTo>
                  <a:lnTo>
                    <a:pt x="928" y="365"/>
                  </a:lnTo>
                  <a:lnTo>
                    <a:pt x="926" y="365"/>
                  </a:lnTo>
                  <a:lnTo>
                    <a:pt x="926" y="367"/>
                  </a:lnTo>
                  <a:lnTo>
                    <a:pt x="928" y="369"/>
                  </a:lnTo>
                  <a:lnTo>
                    <a:pt x="928" y="369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6" y="374"/>
                  </a:lnTo>
                  <a:lnTo>
                    <a:pt x="926" y="374"/>
                  </a:lnTo>
                  <a:lnTo>
                    <a:pt x="926" y="372"/>
                  </a:lnTo>
                  <a:lnTo>
                    <a:pt x="926" y="369"/>
                  </a:lnTo>
                  <a:lnTo>
                    <a:pt x="926" y="369"/>
                  </a:lnTo>
                  <a:lnTo>
                    <a:pt x="923" y="369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1" y="374"/>
                  </a:lnTo>
                  <a:lnTo>
                    <a:pt x="921" y="376"/>
                  </a:lnTo>
                  <a:lnTo>
                    <a:pt x="921" y="379"/>
                  </a:lnTo>
                  <a:lnTo>
                    <a:pt x="919" y="379"/>
                  </a:lnTo>
                  <a:lnTo>
                    <a:pt x="919" y="379"/>
                  </a:lnTo>
                  <a:lnTo>
                    <a:pt x="916" y="376"/>
                  </a:lnTo>
                  <a:lnTo>
                    <a:pt x="916" y="376"/>
                  </a:lnTo>
                  <a:lnTo>
                    <a:pt x="916" y="374"/>
                  </a:lnTo>
                  <a:lnTo>
                    <a:pt x="916" y="374"/>
                  </a:lnTo>
                  <a:lnTo>
                    <a:pt x="916" y="374"/>
                  </a:lnTo>
                  <a:lnTo>
                    <a:pt x="916" y="372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0"/>
                  </a:lnTo>
                  <a:lnTo>
                    <a:pt x="919" y="357"/>
                  </a:lnTo>
                  <a:lnTo>
                    <a:pt x="919" y="355"/>
                  </a:lnTo>
                  <a:lnTo>
                    <a:pt x="919" y="355"/>
                  </a:lnTo>
                  <a:lnTo>
                    <a:pt x="919" y="353"/>
                  </a:lnTo>
                  <a:lnTo>
                    <a:pt x="919" y="350"/>
                  </a:lnTo>
                  <a:lnTo>
                    <a:pt x="919" y="346"/>
                  </a:lnTo>
                  <a:lnTo>
                    <a:pt x="916" y="343"/>
                  </a:lnTo>
                  <a:lnTo>
                    <a:pt x="916" y="343"/>
                  </a:lnTo>
                  <a:lnTo>
                    <a:pt x="916" y="343"/>
                  </a:lnTo>
                  <a:lnTo>
                    <a:pt x="912" y="350"/>
                  </a:lnTo>
                  <a:lnTo>
                    <a:pt x="912" y="350"/>
                  </a:lnTo>
                  <a:lnTo>
                    <a:pt x="909" y="350"/>
                  </a:lnTo>
                  <a:lnTo>
                    <a:pt x="909" y="350"/>
                  </a:lnTo>
                  <a:lnTo>
                    <a:pt x="909" y="348"/>
                  </a:lnTo>
                  <a:lnTo>
                    <a:pt x="912" y="348"/>
                  </a:lnTo>
                  <a:lnTo>
                    <a:pt x="912" y="346"/>
                  </a:lnTo>
                  <a:lnTo>
                    <a:pt x="912" y="343"/>
                  </a:lnTo>
                  <a:lnTo>
                    <a:pt x="914" y="343"/>
                  </a:lnTo>
                  <a:lnTo>
                    <a:pt x="914" y="343"/>
                  </a:lnTo>
                  <a:lnTo>
                    <a:pt x="914" y="341"/>
                  </a:lnTo>
                  <a:lnTo>
                    <a:pt x="916" y="341"/>
                  </a:lnTo>
                  <a:lnTo>
                    <a:pt x="916" y="338"/>
                  </a:lnTo>
                  <a:lnTo>
                    <a:pt x="914" y="338"/>
                  </a:lnTo>
                  <a:lnTo>
                    <a:pt x="914" y="336"/>
                  </a:lnTo>
                  <a:lnTo>
                    <a:pt x="912" y="336"/>
                  </a:lnTo>
                  <a:lnTo>
                    <a:pt x="912" y="334"/>
                  </a:lnTo>
                  <a:lnTo>
                    <a:pt x="912" y="334"/>
                  </a:lnTo>
                  <a:lnTo>
                    <a:pt x="909" y="331"/>
                  </a:lnTo>
                  <a:lnTo>
                    <a:pt x="902" y="331"/>
                  </a:lnTo>
                  <a:lnTo>
                    <a:pt x="900" y="334"/>
                  </a:lnTo>
                  <a:lnTo>
                    <a:pt x="900" y="334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7" y="329"/>
                  </a:lnTo>
                  <a:lnTo>
                    <a:pt x="897" y="329"/>
                  </a:lnTo>
                  <a:lnTo>
                    <a:pt x="895" y="329"/>
                  </a:lnTo>
                  <a:lnTo>
                    <a:pt x="895" y="329"/>
                  </a:lnTo>
                  <a:lnTo>
                    <a:pt x="895" y="327"/>
                  </a:lnTo>
                  <a:lnTo>
                    <a:pt x="900" y="324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0"/>
                  </a:lnTo>
                  <a:lnTo>
                    <a:pt x="902" y="320"/>
                  </a:lnTo>
                  <a:lnTo>
                    <a:pt x="902" y="317"/>
                  </a:lnTo>
                  <a:lnTo>
                    <a:pt x="900" y="317"/>
                  </a:lnTo>
                  <a:lnTo>
                    <a:pt x="900" y="317"/>
                  </a:lnTo>
                  <a:lnTo>
                    <a:pt x="900" y="315"/>
                  </a:lnTo>
                  <a:lnTo>
                    <a:pt x="900" y="312"/>
                  </a:lnTo>
                  <a:lnTo>
                    <a:pt x="897" y="310"/>
                  </a:lnTo>
                  <a:lnTo>
                    <a:pt x="897" y="308"/>
                  </a:lnTo>
                  <a:lnTo>
                    <a:pt x="897" y="305"/>
                  </a:lnTo>
                  <a:lnTo>
                    <a:pt x="895" y="303"/>
                  </a:lnTo>
                  <a:lnTo>
                    <a:pt x="895" y="303"/>
                  </a:lnTo>
                  <a:lnTo>
                    <a:pt x="883" y="303"/>
                  </a:lnTo>
                  <a:lnTo>
                    <a:pt x="883" y="303"/>
                  </a:lnTo>
                  <a:lnTo>
                    <a:pt x="883" y="303"/>
                  </a:lnTo>
                  <a:lnTo>
                    <a:pt x="881" y="305"/>
                  </a:lnTo>
                  <a:lnTo>
                    <a:pt x="881" y="308"/>
                  </a:lnTo>
                  <a:lnTo>
                    <a:pt x="881" y="308"/>
                  </a:lnTo>
                  <a:lnTo>
                    <a:pt x="881" y="310"/>
                  </a:lnTo>
                  <a:lnTo>
                    <a:pt x="883" y="312"/>
                  </a:lnTo>
                  <a:lnTo>
                    <a:pt x="883" y="312"/>
                  </a:lnTo>
                  <a:lnTo>
                    <a:pt x="881" y="315"/>
                  </a:lnTo>
                  <a:lnTo>
                    <a:pt x="883" y="317"/>
                  </a:lnTo>
                  <a:lnTo>
                    <a:pt x="883" y="317"/>
                  </a:lnTo>
                  <a:lnTo>
                    <a:pt x="883" y="317"/>
                  </a:lnTo>
                  <a:lnTo>
                    <a:pt x="883" y="320"/>
                  </a:lnTo>
                  <a:lnTo>
                    <a:pt x="883" y="320"/>
                  </a:lnTo>
                  <a:lnTo>
                    <a:pt x="885" y="320"/>
                  </a:lnTo>
                  <a:lnTo>
                    <a:pt x="885" y="322"/>
                  </a:lnTo>
                  <a:lnTo>
                    <a:pt x="890" y="322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90" y="327"/>
                  </a:lnTo>
                  <a:lnTo>
                    <a:pt x="893" y="329"/>
                  </a:lnTo>
                  <a:lnTo>
                    <a:pt x="895" y="329"/>
                  </a:lnTo>
                  <a:lnTo>
                    <a:pt x="895" y="331"/>
                  </a:lnTo>
                  <a:lnTo>
                    <a:pt x="893" y="329"/>
                  </a:lnTo>
                  <a:lnTo>
                    <a:pt x="893" y="329"/>
                  </a:lnTo>
                  <a:lnTo>
                    <a:pt x="890" y="327"/>
                  </a:lnTo>
                  <a:lnTo>
                    <a:pt x="888" y="327"/>
                  </a:lnTo>
                  <a:lnTo>
                    <a:pt x="888" y="329"/>
                  </a:lnTo>
                  <a:lnTo>
                    <a:pt x="890" y="329"/>
                  </a:lnTo>
                  <a:lnTo>
                    <a:pt x="890" y="331"/>
                  </a:lnTo>
                  <a:lnTo>
                    <a:pt x="888" y="331"/>
                  </a:lnTo>
                  <a:lnTo>
                    <a:pt x="888" y="331"/>
                  </a:lnTo>
                  <a:lnTo>
                    <a:pt x="888" y="331"/>
                  </a:lnTo>
                  <a:lnTo>
                    <a:pt x="885" y="329"/>
                  </a:lnTo>
                  <a:lnTo>
                    <a:pt x="878" y="324"/>
                  </a:lnTo>
                  <a:lnTo>
                    <a:pt x="876" y="322"/>
                  </a:lnTo>
                  <a:lnTo>
                    <a:pt x="874" y="320"/>
                  </a:lnTo>
                  <a:lnTo>
                    <a:pt x="874" y="317"/>
                  </a:lnTo>
                  <a:lnTo>
                    <a:pt x="874" y="317"/>
                  </a:lnTo>
                  <a:lnTo>
                    <a:pt x="874" y="315"/>
                  </a:lnTo>
                  <a:lnTo>
                    <a:pt x="874" y="312"/>
                  </a:lnTo>
                  <a:lnTo>
                    <a:pt x="874" y="312"/>
                  </a:lnTo>
                  <a:lnTo>
                    <a:pt x="874" y="310"/>
                  </a:lnTo>
                  <a:lnTo>
                    <a:pt x="874" y="310"/>
                  </a:lnTo>
                  <a:lnTo>
                    <a:pt x="874" y="308"/>
                  </a:lnTo>
                  <a:lnTo>
                    <a:pt x="874" y="308"/>
                  </a:lnTo>
                  <a:lnTo>
                    <a:pt x="871" y="308"/>
                  </a:lnTo>
                  <a:lnTo>
                    <a:pt x="871" y="308"/>
                  </a:lnTo>
                  <a:lnTo>
                    <a:pt x="871" y="305"/>
                  </a:lnTo>
                  <a:lnTo>
                    <a:pt x="874" y="303"/>
                  </a:lnTo>
                  <a:lnTo>
                    <a:pt x="874" y="303"/>
                  </a:lnTo>
                  <a:lnTo>
                    <a:pt x="874" y="301"/>
                  </a:lnTo>
                  <a:lnTo>
                    <a:pt x="869" y="296"/>
                  </a:lnTo>
                  <a:lnTo>
                    <a:pt x="864" y="296"/>
                  </a:lnTo>
                  <a:lnTo>
                    <a:pt x="864" y="298"/>
                  </a:lnTo>
                  <a:lnTo>
                    <a:pt x="864" y="298"/>
                  </a:lnTo>
                  <a:lnTo>
                    <a:pt x="862" y="298"/>
                  </a:lnTo>
                  <a:lnTo>
                    <a:pt x="859" y="298"/>
                  </a:lnTo>
                  <a:lnTo>
                    <a:pt x="862" y="298"/>
                  </a:lnTo>
                  <a:lnTo>
                    <a:pt x="862" y="303"/>
                  </a:lnTo>
                  <a:lnTo>
                    <a:pt x="862" y="303"/>
                  </a:lnTo>
                  <a:lnTo>
                    <a:pt x="862" y="303"/>
                  </a:lnTo>
                  <a:lnTo>
                    <a:pt x="859" y="301"/>
                  </a:lnTo>
                  <a:lnTo>
                    <a:pt x="859" y="301"/>
                  </a:lnTo>
                  <a:lnTo>
                    <a:pt x="859" y="301"/>
                  </a:lnTo>
                  <a:lnTo>
                    <a:pt x="857" y="298"/>
                  </a:lnTo>
                  <a:lnTo>
                    <a:pt x="850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5" y="296"/>
                  </a:lnTo>
                  <a:lnTo>
                    <a:pt x="845" y="296"/>
                  </a:lnTo>
                  <a:lnTo>
                    <a:pt x="845" y="293"/>
                  </a:lnTo>
                  <a:lnTo>
                    <a:pt x="848" y="291"/>
                  </a:lnTo>
                  <a:lnTo>
                    <a:pt x="848" y="289"/>
                  </a:lnTo>
                  <a:lnTo>
                    <a:pt x="848" y="289"/>
                  </a:lnTo>
                  <a:lnTo>
                    <a:pt x="845" y="289"/>
                  </a:lnTo>
                  <a:lnTo>
                    <a:pt x="845" y="286"/>
                  </a:lnTo>
                  <a:lnTo>
                    <a:pt x="838" y="282"/>
                  </a:lnTo>
                  <a:lnTo>
                    <a:pt x="838" y="282"/>
                  </a:lnTo>
                  <a:lnTo>
                    <a:pt x="836" y="279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5"/>
                  </a:lnTo>
                  <a:lnTo>
                    <a:pt x="833" y="275"/>
                  </a:lnTo>
                  <a:lnTo>
                    <a:pt x="833" y="275"/>
                  </a:lnTo>
                  <a:lnTo>
                    <a:pt x="833" y="272"/>
                  </a:lnTo>
                  <a:lnTo>
                    <a:pt x="831" y="270"/>
                  </a:lnTo>
                  <a:lnTo>
                    <a:pt x="831" y="270"/>
                  </a:lnTo>
                  <a:lnTo>
                    <a:pt x="829" y="267"/>
                  </a:lnTo>
                  <a:lnTo>
                    <a:pt x="829" y="267"/>
                  </a:lnTo>
                  <a:lnTo>
                    <a:pt x="829" y="265"/>
                  </a:lnTo>
                  <a:lnTo>
                    <a:pt x="829" y="265"/>
                  </a:lnTo>
                  <a:lnTo>
                    <a:pt x="829" y="265"/>
                  </a:lnTo>
                  <a:lnTo>
                    <a:pt x="829" y="263"/>
                  </a:lnTo>
                  <a:lnTo>
                    <a:pt x="824" y="258"/>
                  </a:lnTo>
                  <a:lnTo>
                    <a:pt x="822" y="256"/>
                  </a:lnTo>
                  <a:lnTo>
                    <a:pt x="822" y="256"/>
                  </a:lnTo>
                  <a:lnTo>
                    <a:pt x="822" y="256"/>
                  </a:lnTo>
                  <a:lnTo>
                    <a:pt x="824" y="253"/>
                  </a:lnTo>
                  <a:lnTo>
                    <a:pt x="822" y="253"/>
                  </a:lnTo>
                  <a:lnTo>
                    <a:pt x="822" y="253"/>
                  </a:lnTo>
                  <a:lnTo>
                    <a:pt x="822" y="251"/>
                  </a:lnTo>
                  <a:lnTo>
                    <a:pt x="822" y="251"/>
                  </a:lnTo>
                  <a:lnTo>
                    <a:pt x="822" y="249"/>
                  </a:lnTo>
                  <a:lnTo>
                    <a:pt x="822" y="249"/>
                  </a:lnTo>
                  <a:lnTo>
                    <a:pt x="822" y="249"/>
                  </a:lnTo>
                  <a:lnTo>
                    <a:pt x="815" y="241"/>
                  </a:lnTo>
                  <a:lnTo>
                    <a:pt x="812" y="241"/>
                  </a:lnTo>
                  <a:lnTo>
                    <a:pt x="810" y="239"/>
                  </a:lnTo>
                  <a:lnTo>
                    <a:pt x="807" y="237"/>
                  </a:lnTo>
                  <a:lnTo>
                    <a:pt x="805" y="237"/>
                  </a:lnTo>
                  <a:lnTo>
                    <a:pt x="800" y="234"/>
                  </a:lnTo>
                  <a:lnTo>
                    <a:pt x="798" y="232"/>
                  </a:lnTo>
                  <a:lnTo>
                    <a:pt x="793" y="232"/>
                  </a:lnTo>
                  <a:lnTo>
                    <a:pt x="793" y="232"/>
                  </a:lnTo>
                  <a:lnTo>
                    <a:pt x="793" y="232"/>
                  </a:lnTo>
                  <a:lnTo>
                    <a:pt x="793" y="234"/>
                  </a:lnTo>
                  <a:lnTo>
                    <a:pt x="796" y="234"/>
                  </a:lnTo>
                  <a:lnTo>
                    <a:pt x="796" y="234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3" y="237"/>
                  </a:lnTo>
                  <a:lnTo>
                    <a:pt x="793" y="237"/>
                  </a:lnTo>
                  <a:lnTo>
                    <a:pt x="788" y="234"/>
                  </a:lnTo>
                  <a:lnTo>
                    <a:pt x="786" y="234"/>
                  </a:lnTo>
                  <a:lnTo>
                    <a:pt x="784" y="234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9"/>
                  </a:lnTo>
                  <a:lnTo>
                    <a:pt x="784" y="241"/>
                  </a:lnTo>
                  <a:lnTo>
                    <a:pt x="784" y="241"/>
                  </a:lnTo>
                  <a:lnTo>
                    <a:pt x="784" y="244"/>
                  </a:lnTo>
                  <a:lnTo>
                    <a:pt x="784" y="244"/>
                  </a:lnTo>
                  <a:lnTo>
                    <a:pt x="786" y="246"/>
                  </a:lnTo>
                  <a:lnTo>
                    <a:pt x="791" y="246"/>
                  </a:lnTo>
                  <a:lnTo>
                    <a:pt x="793" y="249"/>
                  </a:lnTo>
                  <a:lnTo>
                    <a:pt x="796" y="246"/>
                  </a:lnTo>
                  <a:lnTo>
                    <a:pt x="800" y="246"/>
                  </a:lnTo>
                  <a:lnTo>
                    <a:pt x="800" y="246"/>
                  </a:lnTo>
                  <a:lnTo>
                    <a:pt x="800" y="246"/>
                  </a:lnTo>
                  <a:lnTo>
                    <a:pt x="800" y="249"/>
                  </a:lnTo>
                  <a:lnTo>
                    <a:pt x="803" y="249"/>
                  </a:lnTo>
                  <a:lnTo>
                    <a:pt x="803" y="249"/>
                  </a:lnTo>
                  <a:lnTo>
                    <a:pt x="803" y="251"/>
                  </a:lnTo>
                  <a:lnTo>
                    <a:pt x="803" y="251"/>
                  </a:lnTo>
                  <a:lnTo>
                    <a:pt x="803" y="251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0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3" y="256"/>
                  </a:lnTo>
                  <a:lnTo>
                    <a:pt x="788" y="258"/>
                  </a:lnTo>
                  <a:lnTo>
                    <a:pt x="786" y="256"/>
                  </a:lnTo>
                  <a:lnTo>
                    <a:pt x="786" y="256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8" y="260"/>
                  </a:lnTo>
                  <a:lnTo>
                    <a:pt x="788" y="260"/>
                  </a:lnTo>
                  <a:lnTo>
                    <a:pt x="788" y="260"/>
                  </a:lnTo>
                  <a:lnTo>
                    <a:pt x="791" y="260"/>
                  </a:lnTo>
                  <a:lnTo>
                    <a:pt x="793" y="263"/>
                  </a:lnTo>
                  <a:lnTo>
                    <a:pt x="791" y="260"/>
                  </a:lnTo>
                  <a:lnTo>
                    <a:pt x="791" y="263"/>
                  </a:lnTo>
                  <a:lnTo>
                    <a:pt x="793" y="263"/>
                  </a:lnTo>
                  <a:lnTo>
                    <a:pt x="793" y="263"/>
                  </a:lnTo>
                  <a:lnTo>
                    <a:pt x="788" y="263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6" y="265"/>
                  </a:lnTo>
                  <a:lnTo>
                    <a:pt x="786" y="265"/>
                  </a:lnTo>
                  <a:lnTo>
                    <a:pt x="786" y="265"/>
                  </a:lnTo>
                  <a:lnTo>
                    <a:pt x="786" y="267"/>
                  </a:lnTo>
                  <a:lnTo>
                    <a:pt x="786" y="267"/>
                  </a:lnTo>
                  <a:lnTo>
                    <a:pt x="786" y="267"/>
                  </a:lnTo>
                  <a:lnTo>
                    <a:pt x="786" y="270"/>
                  </a:lnTo>
                  <a:lnTo>
                    <a:pt x="784" y="267"/>
                  </a:lnTo>
                  <a:lnTo>
                    <a:pt x="784" y="267"/>
                  </a:lnTo>
                  <a:lnTo>
                    <a:pt x="784" y="267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3"/>
                  </a:lnTo>
                  <a:lnTo>
                    <a:pt x="784" y="263"/>
                  </a:lnTo>
                  <a:lnTo>
                    <a:pt x="779" y="260"/>
                  </a:lnTo>
                  <a:lnTo>
                    <a:pt x="777" y="260"/>
                  </a:lnTo>
                  <a:lnTo>
                    <a:pt x="777" y="263"/>
                  </a:lnTo>
                  <a:lnTo>
                    <a:pt x="774" y="265"/>
                  </a:lnTo>
                  <a:lnTo>
                    <a:pt x="772" y="265"/>
                  </a:lnTo>
                  <a:lnTo>
                    <a:pt x="772" y="270"/>
                  </a:lnTo>
                  <a:lnTo>
                    <a:pt x="772" y="272"/>
                  </a:lnTo>
                  <a:lnTo>
                    <a:pt x="770" y="275"/>
                  </a:lnTo>
                  <a:lnTo>
                    <a:pt x="772" y="277"/>
                  </a:lnTo>
                  <a:lnTo>
                    <a:pt x="774" y="277"/>
                  </a:lnTo>
                  <a:lnTo>
                    <a:pt x="774" y="277"/>
                  </a:lnTo>
                  <a:lnTo>
                    <a:pt x="770" y="279"/>
                  </a:lnTo>
                  <a:lnTo>
                    <a:pt x="770" y="282"/>
                  </a:lnTo>
                  <a:lnTo>
                    <a:pt x="770" y="282"/>
                  </a:lnTo>
                  <a:lnTo>
                    <a:pt x="770" y="282"/>
                  </a:lnTo>
                  <a:lnTo>
                    <a:pt x="770" y="284"/>
                  </a:lnTo>
                  <a:lnTo>
                    <a:pt x="777" y="284"/>
                  </a:lnTo>
                  <a:lnTo>
                    <a:pt x="779" y="282"/>
                  </a:lnTo>
                  <a:lnTo>
                    <a:pt x="779" y="282"/>
                  </a:lnTo>
                  <a:lnTo>
                    <a:pt x="781" y="282"/>
                  </a:lnTo>
                  <a:lnTo>
                    <a:pt x="779" y="284"/>
                  </a:lnTo>
                  <a:lnTo>
                    <a:pt x="777" y="286"/>
                  </a:lnTo>
                  <a:lnTo>
                    <a:pt x="779" y="286"/>
                  </a:lnTo>
                  <a:lnTo>
                    <a:pt x="784" y="289"/>
                  </a:lnTo>
                  <a:lnTo>
                    <a:pt x="786" y="289"/>
                  </a:lnTo>
                  <a:lnTo>
                    <a:pt x="786" y="289"/>
                  </a:lnTo>
                  <a:lnTo>
                    <a:pt x="786" y="289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9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3" y="289"/>
                  </a:lnTo>
                  <a:lnTo>
                    <a:pt x="793" y="291"/>
                  </a:lnTo>
                  <a:lnTo>
                    <a:pt x="784" y="293"/>
                  </a:lnTo>
                  <a:lnTo>
                    <a:pt x="784" y="293"/>
                  </a:lnTo>
                  <a:lnTo>
                    <a:pt x="784" y="296"/>
                  </a:lnTo>
                  <a:lnTo>
                    <a:pt x="784" y="296"/>
                  </a:lnTo>
                  <a:lnTo>
                    <a:pt x="786" y="296"/>
                  </a:lnTo>
                  <a:lnTo>
                    <a:pt x="786" y="298"/>
                  </a:lnTo>
                  <a:lnTo>
                    <a:pt x="786" y="298"/>
                  </a:lnTo>
                  <a:lnTo>
                    <a:pt x="786" y="301"/>
                  </a:lnTo>
                  <a:lnTo>
                    <a:pt x="786" y="301"/>
                  </a:lnTo>
                  <a:lnTo>
                    <a:pt x="788" y="298"/>
                  </a:lnTo>
                  <a:lnTo>
                    <a:pt x="796" y="301"/>
                  </a:lnTo>
                  <a:lnTo>
                    <a:pt x="800" y="305"/>
                  </a:lnTo>
                  <a:lnTo>
                    <a:pt x="800" y="305"/>
                  </a:lnTo>
                  <a:lnTo>
                    <a:pt x="798" y="305"/>
                  </a:lnTo>
                  <a:lnTo>
                    <a:pt x="798" y="305"/>
                  </a:lnTo>
                  <a:lnTo>
                    <a:pt x="796" y="305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1" y="303"/>
                  </a:lnTo>
                  <a:lnTo>
                    <a:pt x="786" y="305"/>
                  </a:lnTo>
                  <a:lnTo>
                    <a:pt x="784" y="303"/>
                  </a:lnTo>
                  <a:lnTo>
                    <a:pt x="779" y="301"/>
                  </a:lnTo>
                  <a:lnTo>
                    <a:pt x="779" y="301"/>
                  </a:lnTo>
                  <a:lnTo>
                    <a:pt x="774" y="303"/>
                  </a:lnTo>
                  <a:lnTo>
                    <a:pt x="770" y="303"/>
                  </a:lnTo>
                  <a:lnTo>
                    <a:pt x="765" y="303"/>
                  </a:lnTo>
                  <a:lnTo>
                    <a:pt x="765" y="305"/>
                  </a:lnTo>
                  <a:lnTo>
                    <a:pt x="765" y="305"/>
                  </a:lnTo>
                  <a:lnTo>
                    <a:pt x="767" y="308"/>
                  </a:lnTo>
                  <a:lnTo>
                    <a:pt x="765" y="308"/>
                  </a:lnTo>
                  <a:lnTo>
                    <a:pt x="765" y="308"/>
                  </a:lnTo>
                  <a:lnTo>
                    <a:pt x="765" y="308"/>
                  </a:lnTo>
                  <a:lnTo>
                    <a:pt x="765" y="310"/>
                  </a:lnTo>
                  <a:lnTo>
                    <a:pt x="765" y="310"/>
                  </a:lnTo>
                  <a:lnTo>
                    <a:pt x="762" y="310"/>
                  </a:lnTo>
                  <a:lnTo>
                    <a:pt x="765" y="312"/>
                  </a:lnTo>
                  <a:lnTo>
                    <a:pt x="770" y="315"/>
                  </a:lnTo>
                  <a:lnTo>
                    <a:pt x="770" y="317"/>
                  </a:lnTo>
                  <a:lnTo>
                    <a:pt x="770" y="320"/>
                  </a:lnTo>
                  <a:lnTo>
                    <a:pt x="772" y="320"/>
                  </a:lnTo>
                  <a:lnTo>
                    <a:pt x="774" y="320"/>
                  </a:lnTo>
                  <a:lnTo>
                    <a:pt x="774" y="320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4"/>
                  </a:lnTo>
                  <a:lnTo>
                    <a:pt x="772" y="322"/>
                  </a:lnTo>
                  <a:lnTo>
                    <a:pt x="772" y="322"/>
                  </a:lnTo>
                  <a:lnTo>
                    <a:pt x="770" y="322"/>
                  </a:lnTo>
                  <a:lnTo>
                    <a:pt x="767" y="320"/>
                  </a:lnTo>
                  <a:lnTo>
                    <a:pt x="765" y="320"/>
                  </a:lnTo>
                  <a:lnTo>
                    <a:pt x="762" y="320"/>
                  </a:lnTo>
                  <a:lnTo>
                    <a:pt x="762" y="320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58" y="322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8" y="322"/>
                  </a:lnTo>
                  <a:lnTo>
                    <a:pt x="755" y="322"/>
                  </a:lnTo>
                  <a:lnTo>
                    <a:pt x="755" y="324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9"/>
                  </a:lnTo>
                  <a:lnTo>
                    <a:pt x="758" y="329"/>
                  </a:lnTo>
                  <a:lnTo>
                    <a:pt x="762" y="331"/>
                  </a:lnTo>
                  <a:lnTo>
                    <a:pt x="767" y="336"/>
                  </a:lnTo>
                  <a:lnTo>
                    <a:pt x="770" y="336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4" y="334"/>
                  </a:lnTo>
                  <a:lnTo>
                    <a:pt x="774" y="334"/>
                  </a:lnTo>
                  <a:lnTo>
                    <a:pt x="777" y="334"/>
                  </a:lnTo>
                  <a:lnTo>
                    <a:pt x="777" y="331"/>
                  </a:lnTo>
                  <a:lnTo>
                    <a:pt x="779" y="331"/>
                  </a:lnTo>
                  <a:lnTo>
                    <a:pt x="779" y="331"/>
                  </a:lnTo>
                  <a:lnTo>
                    <a:pt x="779" y="334"/>
                  </a:lnTo>
                  <a:lnTo>
                    <a:pt x="777" y="334"/>
                  </a:lnTo>
                  <a:lnTo>
                    <a:pt x="774" y="336"/>
                  </a:lnTo>
                  <a:lnTo>
                    <a:pt x="772" y="336"/>
                  </a:lnTo>
                  <a:lnTo>
                    <a:pt x="772" y="338"/>
                  </a:lnTo>
                  <a:lnTo>
                    <a:pt x="772" y="338"/>
                  </a:lnTo>
                  <a:lnTo>
                    <a:pt x="777" y="341"/>
                  </a:lnTo>
                  <a:lnTo>
                    <a:pt x="784" y="341"/>
                  </a:lnTo>
                  <a:lnTo>
                    <a:pt x="788" y="336"/>
                  </a:lnTo>
                  <a:lnTo>
                    <a:pt x="788" y="334"/>
                  </a:lnTo>
                  <a:lnTo>
                    <a:pt x="788" y="331"/>
                  </a:lnTo>
                  <a:lnTo>
                    <a:pt x="791" y="331"/>
                  </a:lnTo>
                  <a:lnTo>
                    <a:pt x="791" y="334"/>
                  </a:lnTo>
                  <a:lnTo>
                    <a:pt x="791" y="334"/>
                  </a:lnTo>
                  <a:lnTo>
                    <a:pt x="798" y="336"/>
                  </a:lnTo>
                  <a:lnTo>
                    <a:pt x="798" y="336"/>
                  </a:lnTo>
                  <a:lnTo>
                    <a:pt x="791" y="338"/>
                  </a:lnTo>
                  <a:lnTo>
                    <a:pt x="786" y="343"/>
                  </a:lnTo>
                  <a:lnTo>
                    <a:pt x="786" y="343"/>
                  </a:lnTo>
                  <a:lnTo>
                    <a:pt x="788" y="346"/>
                  </a:lnTo>
                  <a:lnTo>
                    <a:pt x="791" y="348"/>
                  </a:lnTo>
                  <a:lnTo>
                    <a:pt x="791" y="348"/>
                  </a:lnTo>
                  <a:lnTo>
                    <a:pt x="793" y="350"/>
                  </a:lnTo>
                  <a:lnTo>
                    <a:pt x="793" y="350"/>
                  </a:lnTo>
                  <a:lnTo>
                    <a:pt x="793" y="350"/>
                  </a:lnTo>
                  <a:lnTo>
                    <a:pt x="796" y="353"/>
                  </a:lnTo>
                  <a:lnTo>
                    <a:pt x="793" y="353"/>
                  </a:lnTo>
                  <a:lnTo>
                    <a:pt x="786" y="348"/>
                  </a:lnTo>
                  <a:lnTo>
                    <a:pt x="784" y="348"/>
                  </a:lnTo>
                  <a:lnTo>
                    <a:pt x="781" y="350"/>
                  </a:lnTo>
                  <a:lnTo>
                    <a:pt x="777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67" y="348"/>
                  </a:lnTo>
                  <a:lnTo>
                    <a:pt x="762" y="341"/>
                  </a:lnTo>
                  <a:lnTo>
                    <a:pt x="755" y="341"/>
                  </a:lnTo>
                  <a:lnTo>
                    <a:pt x="755" y="341"/>
                  </a:lnTo>
                  <a:lnTo>
                    <a:pt x="755" y="343"/>
                  </a:lnTo>
                  <a:lnTo>
                    <a:pt x="755" y="343"/>
                  </a:lnTo>
                  <a:lnTo>
                    <a:pt x="755" y="346"/>
                  </a:lnTo>
                  <a:lnTo>
                    <a:pt x="755" y="346"/>
                  </a:lnTo>
                  <a:lnTo>
                    <a:pt x="755" y="348"/>
                  </a:lnTo>
                  <a:lnTo>
                    <a:pt x="755" y="350"/>
                  </a:lnTo>
                  <a:close/>
                  <a:moveTo>
                    <a:pt x="770" y="296"/>
                  </a:moveTo>
                  <a:lnTo>
                    <a:pt x="772" y="298"/>
                  </a:lnTo>
                  <a:lnTo>
                    <a:pt x="777" y="301"/>
                  </a:lnTo>
                  <a:lnTo>
                    <a:pt x="779" y="298"/>
                  </a:lnTo>
                  <a:lnTo>
                    <a:pt x="779" y="296"/>
                  </a:lnTo>
                  <a:lnTo>
                    <a:pt x="779" y="296"/>
                  </a:lnTo>
                  <a:lnTo>
                    <a:pt x="779" y="296"/>
                  </a:lnTo>
                  <a:lnTo>
                    <a:pt x="779" y="293"/>
                  </a:lnTo>
                  <a:lnTo>
                    <a:pt x="779" y="293"/>
                  </a:lnTo>
                  <a:lnTo>
                    <a:pt x="779" y="293"/>
                  </a:lnTo>
                  <a:lnTo>
                    <a:pt x="777" y="293"/>
                  </a:lnTo>
                  <a:lnTo>
                    <a:pt x="772" y="293"/>
                  </a:lnTo>
                  <a:lnTo>
                    <a:pt x="772" y="291"/>
                  </a:lnTo>
                  <a:lnTo>
                    <a:pt x="772" y="293"/>
                  </a:lnTo>
                  <a:lnTo>
                    <a:pt x="767" y="293"/>
                  </a:lnTo>
                  <a:lnTo>
                    <a:pt x="767" y="293"/>
                  </a:lnTo>
                  <a:lnTo>
                    <a:pt x="762" y="293"/>
                  </a:lnTo>
                  <a:lnTo>
                    <a:pt x="762" y="293"/>
                  </a:lnTo>
                  <a:lnTo>
                    <a:pt x="762" y="296"/>
                  </a:lnTo>
                  <a:lnTo>
                    <a:pt x="767" y="298"/>
                  </a:lnTo>
                  <a:lnTo>
                    <a:pt x="770" y="296"/>
                  </a:lnTo>
                  <a:close/>
                  <a:moveTo>
                    <a:pt x="729" y="651"/>
                  </a:moveTo>
                  <a:lnTo>
                    <a:pt x="729" y="649"/>
                  </a:lnTo>
                  <a:lnTo>
                    <a:pt x="727" y="649"/>
                  </a:lnTo>
                  <a:lnTo>
                    <a:pt x="727" y="649"/>
                  </a:lnTo>
                  <a:lnTo>
                    <a:pt x="725" y="649"/>
                  </a:lnTo>
                  <a:lnTo>
                    <a:pt x="725" y="649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3"/>
                  </a:lnTo>
                  <a:lnTo>
                    <a:pt x="722" y="653"/>
                  </a:lnTo>
                  <a:lnTo>
                    <a:pt x="722" y="656"/>
                  </a:lnTo>
                  <a:lnTo>
                    <a:pt x="722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7" y="658"/>
                  </a:lnTo>
                  <a:lnTo>
                    <a:pt x="727" y="660"/>
                  </a:lnTo>
                  <a:lnTo>
                    <a:pt x="727" y="660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5" y="663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3"/>
                  </a:lnTo>
                  <a:lnTo>
                    <a:pt x="725" y="663"/>
                  </a:lnTo>
                  <a:lnTo>
                    <a:pt x="722" y="663"/>
                  </a:lnTo>
                  <a:lnTo>
                    <a:pt x="722" y="660"/>
                  </a:lnTo>
                  <a:lnTo>
                    <a:pt x="722" y="663"/>
                  </a:lnTo>
                  <a:lnTo>
                    <a:pt x="722" y="663"/>
                  </a:lnTo>
                  <a:lnTo>
                    <a:pt x="722" y="665"/>
                  </a:lnTo>
                  <a:lnTo>
                    <a:pt x="722" y="665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0" y="665"/>
                  </a:lnTo>
                  <a:lnTo>
                    <a:pt x="720" y="663"/>
                  </a:lnTo>
                  <a:lnTo>
                    <a:pt x="717" y="660"/>
                  </a:lnTo>
                  <a:lnTo>
                    <a:pt x="720" y="660"/>
                  </a:lnTo>
                  <a:lnTo>
                    <a:pt x="722" y="658"/>
                  </a:lnTo>
                  <a:lnTo>
                    <a:pt x="720" y="658"/>
                  </a:lnTo>
                  <a:lnTo>
                    <a:pt x="720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3" y="651"/>
                  </a:lnTo>
                  <a:lnTo>
                    <a:pt x="708" y="649"/>
                  </a:lnTo>
                  <a:lnTo>
                    <a:pt x="710" y="649"/>
                  </a:lnTo>
                  <a:lnTo>
                    <a:pt x="710" y="649"/>
                  </a:lnTo>
                  <a:lnTo>
                    <a:pt x="713" y="649"/>
                  </a:lnTo>
                  <a:lnTo>
                    <a:pt x="710" y="646"/>
                  </a:lnTo>
                  <a:lnTo>
                    <a:pt x="710" y="646"/>
                  </a:lnTo>
                  <a:lnTo>
                    <a:pt x="708" y="646"/>
                  </a:lnTo>
                  <a:lnTo>
                    <a:pt x="708" y="646"/>
                  </a:lnTo>
                  <a:lnTo>
                    <a:pt x="706" y="649"/>
                  </a:lnTo>
                  <a:lnTo>
                    <a:pt x="706" y="649"/>
                  </a:lnTo>
                  <a:lnTo>
                    <a:pt x="696" y="646"/>
                  </a:lnTo>
                  <a:lnTo>
                    <a:pt x="696" y="646"/>
                  </a:lnTo>
                  <a:lnTo>
                    <a:pt x="694" y="646"/>
                  </a:lnTo>
                  <a:lnTo>
                    <a:pt x="694" y="646"/>
                  </a:lnTo>
                  <a:lnTo>
                    <a:pt x="689" y="651"/>
                  </a:lnTo>
                  <a:lnTo>
                    <a:pt x="689" y="651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6"/>
                  </a:lnTo>
                  <a:lnTo>
                    <a:pt x="687" y="656"/>
                  </a:lnTo>
                  <a:lnTo>
                    <a:pt x="687" y="656"/>
                  </a:lnTo>
                  <a:lnTo>
                    <a:pt x="680" y="658"/>
                  </a:lnTo>
                  <a:lnTo>
                    <a:pt x="682" y="660"/>
                  </a:lnTo>
                  <a:lnTo>
                    <a:pt x="687" y="670"/>
                  </a:lnTo>
                  <a:lnTo>
                    <a:pt x="696" y="668"/>
                  </a:lnTo>
                  <a:lnTo>
                    <a:pt x="696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701" y="675"/>
                  </a:lnTo>
                  <a:lnTo>
                    <a:pt x="701" y="675"/>
                  </a:lnTo>
                  <a:lnTo>
                    <a:pt x="703" y="672"/>
                  </a:lnTo>
                  <a:lnTo>
                    <a:pt x="703" y="675"/>
                  </a:lnTo>
                  <a:lnTo>
                    <a:pt x="703" y="675"/>
                  </a:lnTo>
                  <a:lnTo>
                    <a:pt x="703" y="675"/>
                  </a:lnTo>
                  <a:lnTo>
                    <a:pt x="701" y="675"/>
                  </a:lnTo>
                  <a:lnTo>
                    <a:pt x="703" y="677"/>
                  </a:lnTo>
                  <a:lnTo>
                    <a:pt x="706" y="677"/>
                  </a:lnTo>
                  <a:lnTo>
                    <a:pt x="706" y="677"/>
                  </a:lnTo>
                  <a:lnTo>
                    <a:pt x="701" y="677"/>
                  </a:lnTo>
                  <a:lnTo>
                    <a:pt x="701" y="677"/>
                  </a:lnTo>
                  <a:lnTo>
                    <a:pt x="699" y="675"/>
                  </a:lnTo>
                  <a:lnTo>
                    <a:pt x="699" y="675"/>
                  </a:lnTo>
                  <a:lnTo>
                    <a:pt x="699" y="675"/>
                  </a:lnTo>
                  <a:lnTo>
                    <a:pt x="699" y="677"/>
                  </a:lnTo>
                  <a:lnTo>
                    <a:pt x="699" y="677"/>
                  </a:lnTo>
                  <a:lnTo>
                    <a:pt x="699" y="677"/>
                  </a:lnTo>
                  <a:lnTo>
                    <a:pt x="701" y="677"/>
                  </a:lnTo>
                  <a:lnTo>
                    <a:pt x="701" y="677"/>
                  </a:lnTo>
                  <a:lnTo>
                    <a:pt x="701" y="679"/>
                  </a:lnTo>
                  <a:lnTo>
                    <a:pt x="691" y="677"/>
                  </a:lnTo>
                  <a:lnTo>
                    <a:pt x="691" y="679"/>
                  </a:lnTo>
                  <a:lnTo>
                    <a:pt x="691" y="679"/>
                  </a:lnTo>
                  <a:lnTo>
                    <a:pt x="691" y="682"/>
                  </a:lnTo>
                  <a:lnTo>
                    <a:pt x="699" y="686"/>
                  </a:lnTo>
                  <a:lnTo>
                    <a:pt x="703" y="684"/>
                  </a:lnTo>
                  <a:lnTo>
                    <a:pt x="703" y="684"/>
                  </a:lnTo>
                  <a:lnTo>
                    <a:pt x="706" y="686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15" y="689"/>
                  </a:lnTo>
                  <a:lnTo>
                    <a:pt x="715" y="689"/>
                  </a:lnTo>
                  <a:lnTo>
                    <a:pt x="713" y="689"/>
                  </a:lnTo>
                  <a:lnTo>
                    <a:pt x="710" y="691"/>
                  </a:lnTo>
                  <a:lnTo>
                    <a:pt x="708" y="691"/>
                  </a:lnTo>
                  <a:lnTo>
                    <a:pt x="706" y="691"/>
                  </a:lnTo>
                  <a:lnTo>
                    <a:pt x="703" y="689"/>
                  </a:lnTo>
                  <a:lnTo>
                    <a:pt x="701" y="689"/>
                  </a:lnTo>
                  <a:lnTo>
                    <a:pt x="701" y="689"/>
                  </a:lnTo>
                  <a:lnTo>
                    <a:pt x="699" y="689"/>
                  </a:lnTo>
                  <a:lnTo>
                    <a:pt x="699" y="689"/>
                  </a:lnTo>
                  <a:lnTo>
                    <a:pt x="699" y="691"/>
                  </a:lnTo>
                  <a:lnTo>
                    <a:pt x="696" y="691"/>
                  </a:lnTo>
                  <a:lnTo>
                    <a:pt x="699" y="691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6"/>
                  </a:lnTo>
                  <a:lnTo>
                    <a:pt x="701" y="698"/>
                  </a:lnTo>
                  <a:lnTo>
                    <a:pt x="701" y="698"/>
                  </a:lnTo>
                  <a:lnTo>
                    <a:pt x="703" y="698"/>
                  </a:lnTo>
                  <a:lnTo>
                    <a:pt x="703" y="701"/>
                  </a:lnTo>
                  <a:lnTo>
                    <a:pt x="701" y="701"/>
                  </a:lnTo>
                  <a:lnTo>
                    <a:pt x="701" y="701"/>
                  </a:lnTo>
                  <a:lnTo>
                    <a:pt x="701" y="701"/>
                  </a:lnTo>
                  <a:lnTo>
                    <a:pt x="703" y="701"/>
                  </a:lnTo>
                  <a:lnTo>
                    <a:pt x="703" y="701"/>
                  </a:lnTo>
                  <a:lnTo>
                    <a:pt x="703" y="701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6" y="703"/>
                  </a:lnTo>
                  <a:lnTo>
                    <a:pt x="706" y="703"/>
                  </a:lnTo>
                  <a:lnTo>
                    <a:pt x="706" y="703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8"/>
                  </a:lnTo>
                  <a:lnTo>
                    <a:pt x="706" y="705"/>
                  </a:lnTo>
                  <a:lnTo>
                    <a:pt x="713" y="703"/>
                  </a:lnTo>
                  <a:lnTo>
                    <a:pt x="715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08" y="710"/>
                  </a:lnTo>
                  <a:lnTo>
                    <a:pt x="708" y="710"/>
                  </a:lnTo>
                  <a:lnTo>
                    <a:pt x="706" y="710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08"/>
                  </a:lnTo>
                  <a:lnTo>
                    <a:pt x="703" y="708"/>
                  </a:lnTo>
                  <a:lnTo>
                    <a:pt x="701" y="708"/>
                  </a:lnTo>
                  <a:lnTo>
                    <a:pt x="701" y="710"/>
                  </a:lnTo>
                  <a:lnTo>
                    <a:pt x="701" y="710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9" y="708"/>
                  </a:lnTo>
                  <a:lnTo>
                    <a:pt x="701" y="708"/>
                  </a:lnTo>
                  <a:lnTo>
                    <a:pt x="701" y="708"/>
                  </a:lnTo>
                  <a:lnTo>
                    <a:pt x="701" y="705"/>
                  </a:lnTo>
                  <a:lnTo>
                    <a:pt x="699" y="705"/>
                  </a:lnTo>
                  <a:lnTo>
                    <a:pt x="699" y="705"/>
                  </a:lnTo>
                  <a:lnTo>
                    <a:pt x="699" y="705"/>
                  </a:lnTo>
                  <a:lnTo>
                    <a:pt x="699" y="703"/>
                  </a:lnTo>
                  <a:lnTo>
                    <a:pt x="699" y="703"/>
                  </a:lnTo>
                  <a:lnTo>
                    <a:pt x="696" y="698"/>
                  </a:lnTo>
                  <a:lnTo>
                    <a:pt x="696" y="698"/>
                  </a:lnTo>
                  <a:lnTo>
                    <a:pt x="694" y="696"/>
                  </a:lnTo>
                  <a:lnTo>
                    <a:pt x="689" y="696"/>
                  </a:lnTo>
                  <a:lnTo>
                    <a:pt x="689" y="694"/>
                  </a:lnTo>
                  <a:lnTo>
                    <a:pt x="691" y="694"/>
                  </a:lnTo>
                  <a:lnTo>
                    <a:pt x="694" y="691"/>
                  </a:lnTo>
                  <a:lnTo>
                    <a:pt x="687" y="694"/>
                  </a:lnTo>
                  <a:lnTo>
                    <a:pt x="687" y="694"/>
                  </a:lnTo>
                  <a:lnTo>
                    <a:pt x="689" y="691"/>
                  </a:lnTo>
                  <a:lnTo>
                    <a:pt x="689" y="691"/>
                  </a:lnTo>
                  <a:lnTo>
                    <a:pt x="687" y="689"/>
                  </a:lnTo>
                  <a:lnTo>
                    <a:pt x="687" y="689"/>
                  </a:lnTo>
                  <a:lnTo>
                    <a:pt x="687" y="689"/>
                  </a:lnTo>
                  <a:lnTo>
                    <a:pt x="687" y="686"/>
                  </a:lnTo>
                  <a:lnTo>
                    <a:pt x="687" y="686"/>
                  </a:lnTo>
                  <a:lnTo>
                    <a:pt x="684" y="686"/>
                  </a:lnTo>
                  <a:lnTo>
                    <a:pt x="684" y="684"/>
                  </a:lnTo>
                  <a:lnTo>
                    <a:pt x="682" y="682"/>
                  </a:lnTo>
                  <a:lnTo>
                    <a:pt x="677" y="682"/>
                  </a:lnTo>
                  <a:lnTo>
                    <a:pt x="677" y="682"/>
                  </a:lnTo>
                  <a:lnTo>
                    <a:pt x="677" y="679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80" y="675"/>
                  </a:lnTo>
                  <a:lnTo>
                    <a:pt x="680" y="672"/>
                  </a:lnTo>
                  <a:lnTo>
                    <a:pt x="677" y="672"/>
                  </a:lnTo>
                  <a:lnTo>
                    <a:pt x="675" y="670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0" y="663"/>
                  </a:lnTo>
                  <a:lnTo>
                    <a:pt x="663" y="663"/>
                  </a:lnTo>
                  <a:lnTo>
                    <a:pt x="661" y="663"/>
                  </a:lnTo>
                  <a:lnTo>
                    <a:pt x="661" y="665"/>
                  </a:lnTo>
                  <a:lnTo>
                    <a:pt x="658" y="665"/>
                  </a:lnTo>
                  <a:lnTo>
                    <a:pt x="658" y="665"/>
                  </a:lnTo>
                  <a:lnTo>
                    <a:pt x="658" y="665"/>
                  </a:lnTo>
                  <a:lnTo>
                    <a:pt x="656" y="668"/>
                  </a:lnTo>
                  <a:lnTo>
                    <a:pt x="658" y="668"/>
                  </a:lnTo>
                  <a:lnTo>
                    <a:pt x="658" y="668"/>
                  </a:lnTo>
                  <a:lnTo>
                    <a:pt x="658" y="670"/>
                  </a:lnTo>
                  <a:lnTo>
                    <a:pt x="658" y="670"/>
                  </a:lnTo>
                  <a:lnTo>
                    <a:pt x="656" y="670"/>
                  </a:lnTo>
                  <a:lnTo>
                    <a:pt x="656" y="670"/>
                  </a:lnTo>
                  <a:lnTo>
                    <a:pt x="656" y="672"/>
                  </a:lnTo>
                  <a:lnTo>
                    <a:pt x="656" y="672"/>
                  </a:lnTo>
                  <a:lnTo>
                    <a:pt x="656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6" y="675"/>
                  </a:lnTo>
                  <a:lnTo>
                    <a:pt x="656" y="677"/>
                  </a:lnTo>
                  <a:lnTo>
                    <a:pt x="656" y="677"/>
                  </a:lnTo>
                  <a:lnTo>
                    <a:pt x="656" y="679"/>
                  </a:lnTo>
                  <a:lnTo>
                    <a:pt x="656" y="679"/>
                  </a:lnTo>
                  <a:lnTo>
                    <a:pt x="654" y="679"/>
                  </a:lnTo>
                  <a:lnTo>
                    <a:pt x="654" y="679"/>
                  </a:lnTo>
                  <a:lnTo>
                    <a:pt x="656" y="682"/>
                  </a:lnTo>
                  <a:lnTo>
                    <a:pt x="661" y="682"/>
                  </a:lnTo>
                  <a:lnTo>
                    <a:pt x="663" y="682"/>
                  </a:lnTo>
                  <a:lnTo>
                    <a:pt x="663" y="682"/>
                  </a:lnTo>
                  <a:lnTo>
                    <a:pt x="673" y="679"/>
                  </a:lnTo>
                  <a:lnTo>
                    <a:pt x="668" y="684"/>
                  </a:lnTo>
                  <a:lnTo>
                    <a:pt x="663" y="686"/>
                  </a:lnTo>
                  <a:lnTo>
                    <a:pt x="663" y="686"/>
                  </a:lnTo>
                  <a:lnTo>
                    <a:pt x="663" y="689"/>
                  </a:lnTo>
                  <a:lnTo>
                    <a:pt x="661" y="689"/>
                  </a:lnTo>
                  <a:lnTo>
                    <a:pt x="661" y="689"/>
                  </a:lnTo>
                  <a:lnTo>
                    <a:pt x="661" y="689"/>
                  </a:lnTo>
                  <a:lnTo>
                    <a:pt x="661" y="691"/>
                  </a:lnTo>
                  <a:lnTo>
                    <a:pt x="658" y="691"/>
                  </a:lnTo>
                  <a:lnTo>
                    <a:pt x="658" y="694"/>
                  </a:lnTo>
                  <a:lnTo>
                    <a:pt x="658" y="696"/>
                  </a:lnTo>
                  <a:lnTo>
                    <a:pt x="661" y="698"/>
                  </a:lnTo>
                  <a:lnTo>
                    <a:pt x="663" y="701"/>
                  </a:lnTo>
                  <a:lnTo>
                    <a:pt x="663" y="703"/>
                  </a:lnTo>
                  <a:lnTo>
                    <a:pt x="670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3"/>
                  </a:lnTo>
                  <a:lnTo>
                    <a:pt x="670" y="703"/>
                  </a:lnTo>
                  <a:lnTo>
                    <a:pt x="670" y="703"/>
                  </a:lnTo>
                  <a:lnTo>
                    <a:pt x="670" y="705"/>
                  </a:lnTo>
                  <a:lnTo>
                    <a:pt x="668" y="705"/>
                  </a:lnTo>
                  <a:lnTo>
                    <a:pt x="665" y="708"/>
                  </a:lnTo>
                  <a:lnTo>
                    <a:pt x="665" y="708"/>
                  </a:lnTo>
                  <a:lnTo>
                    <a:pt x="665" y="710"/>
                  </a:lnTo>
                  <a:lnTo>
                    <a:pt x="665" y="710"/>
                  </a:lnTo>
                  <a:lnTo>
                    <a:pt x="668" y="710"/>
                  </a:lnTo>
                  <a:lnTo>
                    <a:pt x="668" y="712"/>
                  </a:lnTo>
                  <a:lnTo>
                    <a:pt x="668" y="712"/>
                  </a:lnTo>
                  <a:lnTo>
                    <a:pt x="668" y="715"/>
                  </a:lnTo>
                  <a:lnTo>
                    <a:pt x="670" y="715"/>
                  </a:lnTo>
                  <a:lnTo>
                    <a:pt x="670" y="715"/>
                  </a:lnTo>
                  <a:lnTo>
                    <a:pt x="673" y="715"/>
                  </a:lnTo>
                  <a:lnTo>
                    <a:pt x="673" y="717"/>
                  </a:lnTo>
                  <a:lnTo>
                    <a:pt x="673" y="717"/>
                  </a:lnTo>
                  <a:lnTo>
                    <a:pt x="670" y="720"/>
                  </a:lnTo>
                  <a:lnTo>
                    <a:pt x="670" y="722"/>
                  </a:lnTo>
                  <a:lnTo>
                    <a:pt x="675" y="722"/>
                  </a:lnTo>
                  <a:lnTo>
                    <a:pt x="675" y="720"/>
                  </a:lnTo>
                  <a:lnTo>
                    <a:pt x="677" y="720"/>
                  </a:lnTo>
                  <a:lnTo>
                    <a:pt x="680" y="720"/>
                  </a:lnTo>
                  <a:lnTo>
                    <a:pt x="677" y="720"/>
                  </a:lnTo>
                  <a:lnTo>
                    <a:pt x="682" y="717"/>
                  </a:lnTo>
                  <a:lnTo>
                    <a:pt x="680" y="720"/>
                  </a:lnTo>
                  <a:lnTo>
                    <a:pt x="675" y="720"/>
                  </a:lnTo>
                  <a:lnTo>
                    <a:pt x="675" y="722"/>
                  </a:lnTo>
                  <a:lnTo>
                    <a:pt x="675" y="722"/>
                  </a:lnTo>
                  <a:lnTo>
                    <a:pt x="673" y="724"/>
                  </a:lnTo>
                  <a:lnTo>
                    <a:pt x="673" y="724"/>
                  </a:lnTo>
                  <a:lnTo>
                    <a:pt x="673" y="724"/>
                  </a:lnTo>
                  <a:lnTo>
                    <a:pt x="670" y="722"/>
                  </a:lnTo>
                  <a:lnTo>
                    <a:pt x="670" y="722"/>
                  </a:lnTo>
                  <a:lnTo>
                    <a:pt x="668" y="722"/>
                  </a:lnTo>
                  <a:lnTo>
                    <a:pt x="668" y="722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5" y="717"/>
                  </a:lnTo>
                  <a:lnTo>
                    <a:pt x="665" y="715"/>
                  </a:lnTo>
                  <a:lnTo>
                    <a:pt x="663" y="715"/>
                  </a:lnTo>
                  <a:lnTo>
                    <a:pt x="663" y="712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1" y="710"/>
                  </a:lnTo>
                  <a:lnTo>
                    <a:pt x="661" y="710"/>
                  </a:lnTo>
                  <a:lnTo>
                    <a:pt x="661" y="710"/>
                  </a:lnTo>
                  <a:lnTo>
                    <a:pt x="651" y="712"/>
                  </a:lnTo>
                  <a:lnTo>
                    <a:pt x="651" y="712"/>
                  </a:lnTo>
                  <a:lnTo>
                    <a:pt x="649" y="715"/>
                  </a:lnTo>
                  <a:lnTo>
                    <a:pt x="649" y="715"/>
                  </a:lnTo>
                  <a:lnTo>
                    <a:pt x="649" y="715"/>
                  </a:lnTo>
                  <a:lnTo>
                    <a:pt x="649" y="717"/>
                  </a:lnTo>
                  <a:lnTo>
                    <a:pt x="649" y="717"/>
                  </a:lnTo>
                  <a:lnTo>
                    <a:pt x="649" y="720"/>
                  </a:lnTo>
                  <a:lnTo>
                    <a:pt x="649" y="720"/>
                  </a:lnTo>
                  <a:lnTo>
                    <a:pt x="649" y="720"/>
                  </a:lnTo>
                  <a:lnTo>
                    <a:pt x="654" y="720"/>
                  </a:lnTo>
                  <a:lnTo>
                    <a:pt x="654" y="720"/>
                  </a:lnTo>
                  <a:lnTo>
                    <a:pt x="651" y="722"/>
                  </a:lnTo>
                  <a:lnTo>
                    <a:pt x="651" y="724"/>
                  </a:lnTo>
                  <a:lnTo>
                    <a:pt x="651" y="724"/>
                  </a:lnTo>
                  <a:lnTo>
                    <a:pt x="654" y="724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6" y="727"/>
                  </a:lnTo>
                  <a:lnTo>
                    <a:pt x="656" y="727"/>
                  </a:lnTo>
                  <a:lnTo>
                    <a:pt x="656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1" y="724"/>
                  </a:lnTo>
                  <a:lnTo>
                    <a:pt x="644" y="724"/>
                  </a:lnTo>
                  <a:lnTo>
                    <a:pt x="644" y="724"/>
                  </a:lnTo>
                  <a:lnTo>
                    <a:pt x="642" y="727"/>
                  </a:lnTo>
                  <a:lnTo>
                    <a:pt x="642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9"/>
                  </a:lnTo>
                  <a:lnTo>
                    <a:pt x="642" y="729"/>
                  </a:lnTo>
                  <a:lnTo>
                    <a:pt x="642" y="729"/>
                  </a:lnTo>
                  <a:lnTo>
                    <a:pt x="642" y="729"/>
                  </a:lnTo>
                  <a:lnTo>
                    <a:pt x="639" y="729"/>
                  </a:lnTo>
                  <a:lnTo>
                    <a:pt x="639" y="729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4"/>
                  </a:lnTo>
                  <a:lnTo>
                    <a:pt x="639" y="734"/>
                  </a:lnTo>
                  <a:lnTo>
                    <a:pt x="642" y="734"/>
                  </a:lnTo>
                  <a:lnTo>
                    <a:pt x="642" y="734"/>
                  </a:lnTo>
                  <a:lnTo>
                    <a:pt x="639" y="734"/>
                  </a:lnTo>
                  <a:lnTo>
                    <a:pt x="637" y="734"/>
                  </a:lnTo>
                  <a:lnTo>
                    <a:pt x="637" y="734"/>
                  </a:lnTo>
                  <a:lnTo>
                    <a:pt x="637" y="731"/>
                  </a:lnTo>
                  <a:lnTo>
                    <a:pt x="637" y="734"/>
                  </a:lnTo>
                  <a:lnTo>
                    <a:pt x="635" y="734"/>
                  </a:lnTo>
                  <a:lnTo>
                    <a:pt x="635" y="734"/>
                  </a:lnTo>
                  <a:lnTo>
                    <a:pt x="635" y="734"/>
                  </a:lnTo>
                  <a:lnTo>
                    <a:pt x="637" y="736"/>
                  </a:lnTo>
                  <a:lnTo>
                    <a:pt x="637" y="736"/>
                  </a:lnTo>
                  <a:lnTo>
                    <a:pt x="639" y="739"/>
                  </a:lnTo>
                  <a:lnTo>
                    <a:pt x="637" y="739"/>
                  </a:lnTo>
                  <a:lnTo>
                    <a:pt x="637" y="741"/>
                  </a:lnTo>
                  <a:lnTo>
                    <a:pt x="637" y="741"/>
                  </a:lnTo>
                  <a:lnTo>
                    <a:pt x="639" y="741"/>
                  </a:lnTo>
                  <a:lnTo>
                    <a:pt x="639" y="741"/>
                  </a:lnTo>
                  <a:lnTo>
                    <a:pt x="639" y="743"/>
                  </a:lnTo>
                  <a:lnTo>
                    <a:pt x="639" y="743"/>
                  </a:lnTo>
                  <a:lnTo>
                    <a:pt x="639" y="746"/>
                  </a:lnTo>
                  <a:lnTo>
                    <a:pt x="646" y="741"/>
                  </a:lnTo>
                  <a:lnTo>
                    <a:pt x="651" y="741"/>
                  </a:lnTo>
                  <a:lnTo>
                    <a:pt x="654" y="741"/>
                  </a:lnTo>
                  <a:lnTo>
                    <a:pt x="668" y="736"/>
                  </a:lnTo>
                  <a:lnTo>
                    <a:pt x="670" y="736"/>
                  </a:lnTo>
                  <a:lnTo>
                    <a:pt x="670" y="736"/>
                  </a:lnTo>
                  <a:lnTo>
                    <a:pt x="670" y="739"/>
                  </a:lnTo>
                  <a:lnTo>
                    <a:pt x="670" y="739"/>
                  </a:lnTo>
                  <a:lnTo>
                    <a:pt x="673" y="739"/>
                  </a:lnTo>
                  <a:lnTo>
                    <a:pt x="673" y="739"/>
                  </a:lnTo>
                  <a:lnTo>
                    <a:pt x="675" y="736"/>
                  </a:lnTo>
                  <a:lnTo>
                    <a:pt x="677" y="736"/>
                  </a:lnTo>
                  <a:lnTo>
                    <a:pt x="677" y="736"/>
                  </a:lnTo>
                  <a:lnTo>
                    <a:pt x="677" y="736"/>
                  </a:lnTo>
                  <a:lnTo>
                    <a:pt x="689" y="731"/>
                  </a:lnTo>
                  <a:lnTo>
                    <a:pt x="691" y="734"/>
                  </a:lnTo>
                  <a:lnTo>
                    <a:pt x="694" y="731"/>
                  </a:lnTo>
                  <a:lnTo>
                    <a:pt x="696" y="731"/>
                  </a:lnTo>
                  <a:lnTo>
                    <a:pt x="696" y="731"/>
                  </a:lnTo>
                  <a:lnTo>
                    <a:pt x="696" y="731"/>
                  </a:lnTo>
                  <a:lnTo>
                    <a:pt x="713" y="729"/>
                  </a:lnTo>
                  <a:lnTo>
                    <a:pt x="710" y="729"/>
                  </a:lnTo>
                  <a:lnTo>
                    <a:pt x="710" y="729"/>
                  </a:lnTo>
                  <a:lnTo>
                    <a:pt x="727" y="727"/>
                  </a:lnTo>
                  <a:lnTo>
                    <a:pt x="727" y="727"/>
                  </a:lnTo>
                  <a:lnTo>
                    <a:pt x="727" y="729"/>
                  </a:lnTo>
                  <a:lnTo>
                    <a:pt x="727" y="729"/>
                  </a:lnTo>
                  <a:lnTo>
                    <a:pt x="727" y="729"/>
                  </a:lnTo>
                  <a:lnTo>
                    <a:pt x="706" y="731"/>
                  </a:lnTo>
                  <a:lnTo>
                    <a:pt x="706" y="731"/>
                  </a:lnTo>
                  <a:lnTo>
                    <a:pt x="706" y="734"/>
                  </a:lnTo>
                  <a:lnTo>
                    <a:pt x="706" y="734"/>
                  </a:lnTo>
                  <a:lnTo>
                    <a:pt x="706" y="734"/>
                  </a:lnTo>
                  <a:lnTo>
                    <a:pt x="706" y="736"/>
                  </a:lnTo>
                  <a:lnTo>
                    <a:pt x="710" y="736"/>
                  </a:lnTo>
                  <a:lnTo>
                    <a:pt x="710" y="739"/>
                  </a:lnTo>
                  <a:lnTo>
                    <a:pt x="708" y="739"/>
                  </a:lnTo>
                  <a:lnTo>
                    <a:pt x="708" y="739"/>
                  </a:lnTo>
                  <a:lnTo>
                    <a:pt x="703" y="741"/>
                  </a:lnTo>
                  <a:lnTo>
                    <a:pt x="701" y="741"/>
                  </a:lnTo>
                  <a:lnTo>
                    <a:pt x="701" y="741"/>
                  </a:lnTo>
                  <a:lnTo>
                    <a:pt x="701" y="741"/>
                  </a:lnTo>
                  <a:lnTo>
                    <a:pt x="703" y="741"/>
                  </a:lnTo>
                  <a:lnTo>
                    <a:pt x="706" y="741"/>
                  </a:lnTo>
                  <a:lnTo>
                    <a:pt x="706" y="741"/>
                  </a:lnTo>
                  <a:lnTo>
                    <a:pt x="696" y="743"/>
                  </a:lnTo>
                  <a:lnTo>
                    <a:pt x="696" y="743"/>
                  </a:lnTo>
                  <a:lnTo>
                    <a:pt x="703" y="746"/>
                  </a:lnTo>
                  <a:lnTo>
                    <a:pt x="701" y="748"/>
                  </a:lnTo>
                  <a:lnTo>
                    <a:pt x="696" y="746"/>
                  </a:lnTo>
                  <a:lnTo>
                    <a:pt x="696" y="748"/>
                  </a:lnTo>
                  <a:lnTo>
                    <a:pt x="703" y="748"/>
                  </a:lnTo>
                  <a:lnTo>
                    <a:pt x="701" y="750"/>
                  </a:lnTo>
                  <a:lnTo>
                    <a:pt x="684" y="750"/>
                  </a:lnTo>
                  <a:lnTo>
                    <a:pt x="684" y="753"/>
                  </a:lnTo>
                  <a:lnTo>
                    <a:pt x="687" y="750"/>
                  </a:lnTo>
                  <a:lnTo>
                    <a:pt x="689" y="753"/>
                  </a:lnTo>
                  <a:lnTo>
                    <a:pt x="689" y="753"/>
                  </a:lnTo>
                  <a:lnTo>
                    <a:pt x="689" y="753"/>
                  </a:lnTo>
                  <a:lnTo>
                    <a:pt x="689" y="755"/>
                  </a:lnTo>
                  <a:lnTo>
                    <a:pt x="691" y="755"/>
                  </a:lnTo>
                  <a:lnTo>
                    <a:pt x="691" y="755"/>
                  </a:lnTo>
                  <a:lnTo>
                    <a:pt x="691" y="757"/>
                  </a:lnTo>
                  <a:lnTo>
                    <a:pt x="691" y="757"/>
                  </a:lnTo>
                  <a:lnTo>
                    <a:pt x="689" y="757"/>
                  </a:lnTo>
                  <a:lnTo>
                    <a:pt x="689" y="757"/>
                  </a:lnTo>
                  <a:lnTo>
                    <a:pt x="687" y="760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9" y="757"/>
                  </a:lnTo>
                  <a:lnTo>
                    <a:pt x="687" y="755"/>
                  </a:lnTo>
                  <a:lnTo>
                    <a:pt x="687" y="755"/>
                  </a:lnTo>
                  <a:lnTo>
                    <a:pt x="684" y="757"/>
                  </a:lnTo>
                  <a:lnTo>
                    <a:pt x="684" y="757"/>
                  </a:lnTo>
                  <a:lnTo>
                    <a:pt x="684" y="760"/>
                  </a:lnTo>
                  <a:lnTo>
                    <a:pt x="687" y="760"/>
                  </a:lnTo>
                  <a:lnTo>
                    <a:pt x="689" y="762"/>
                  </a:lnTo>
                  <a:lnTo>
                    <a:pt x="691" y="765"/>
                  </a:lnTo>
                  <a:lnTo>
                    <a:pt x="696" y="762"/>
                  </a:lnTo>
                  <a:lnTo>
                    <a:pt x="696" y="765"/>
                  </a:lnTo>
                  <a:lnTo>
                    <a:pt x="694" y="765"/>
                  </a:lnTo>
                  <a:lnTo>
                    <a:pt x="694" y="765"/>
                  </a:lnTo>
                  <a:lnTo>
                    <a:pt x="694" y="765"/>
                  </a:lnTo>
                  <a:lnTo>
                    <a:pt x="694" y="767"/>
                  </a:lnTo>
                  <a:lnTo>
                    <a:pt x="696" y="767"/>
                  </a:lnTo>
                  <a:lnTo>
                    <a:pt x="699" y="767"/>
                  </a:lnTo>
                  <a:lnTo>
                    <a:pt x="699" y="767"/>
                  </a:lnTo>
                  <a:lnTo>
                    <a:pt x="701" y="767"/>
                  </a:lnTo>
                  <a:lnTo>
                    <a:pt x="701" y="767"/>
                  </a:lnTo>
                  <a:lnTo>
                    <a:pt x="703" y="769"/>
                  </a:lnTo>
                  <a:lnTo>
                    <a:pt x="701" y="769"/>
                  </a:lnTo>
                  <a:lnTo>
                    <a:pt x="691" y="769"/>
                  </a:lnTo>
                  <a:lnTo>
                    <a:pt x="691" y="769"/>
                  </a:lnTo>
                  <a:lnTo>
                    <a:pt x="689" y="772"/>
                  </a:lnTo>
                  <a:lnTo>
                    <a:pt x="689" y="772"/>
                  </a:lnTo>
                  <a:lnTo>
                    <a:pt x="689" y="774"/>
                  </a:lnTo>
                  <a:lnTo>
                    <a:pt x="691" y="774"/>
                  </a:lnTo>
                  <a:lnTo>
                    <a:pt x="694" y="774"/>
                  </a:lnTo>
                  <a:lnTo>
                    <a:pt x="694" y="776"/>
                  </a:lnTo>
                  <a:lnTo>
                    <a:pt x="691" y="776"/>
                  </a:lnTo>
                  <a:lnTo>
                    <a:pt x="691" y="776"/>
                  </a:lnTo>
                  <a:lnTo>
                    <a:pt x="691" y="776"/>
                  </a:lnTo>
                  <a:lnTo>
                    <a:pt x="694" y="779"/>
                  </a:lnTo>
                  <a:lnTo>
                    <a:pt x="694" y="779"/>
                  </a:lnTo>
                  <a:lnTo>
                    <a:pt x="694" y="781"/>
                  </a:lnTo>
                  <a:lnTo>
                    <a:pt x="694" y="781"/>
                  </a:lnTo>
                  <a:lnTo>
                    <a:pt x="694" y="783"/>
                  </a:lnTo>
                  <a:lnTo>
                    <a:pt x="694" y="783"/>
                  </a:lnTo>
                  <a:lnTo>
                    <a:pt x="694" y="786"/>
                  </a:lnTo>
                  <a:lnTo>
                    <a:pt x="694" y="788"/>
                  </a:lnTo>
                  <a:lnTo>
                    <a:pt x="694" y="788"/>
                  </a:lnTo>
                  <a:lnTo>
                    <a:pt x="710" y="791"/>
                  </a:lnTo>
                  <a:lnTo>
                    <a:pt x="713" y="791"/>
                  </a:lnTo>
                  <a:lnTo>
                    <a:pt x="715" y="791"/>
                  </a:lnTo>
                  <a:lnTo>
                    <a:pt x="715" y="791"/>
                  </a:lnTo>
                  <a:lnTo>
                    <a:pt x="715" y="791"/>
                  </a:lnTo>
                  <a:lnTo>
                    <a:pt x="715" y="788"/>
                  </a:lnTo>
                  <a:lnTo>
                    <a:pt x="715" y="788"/>
                  </a:lnTo>
                  <a:lnTo>
                    <a:pt x="715" y="786"/>
                  </a:lnTo>
                  <a:lnTo>
                    <a:pt x="715" y="786"/>
                  </a:lnTo>
                  <a:lnTo>
                    <a:pt x="715" y="783"/>
                  </a:lnTo>
                  <a:lnTo>
                    <a:pt x="717" y="783"/>
                  </a:lnTo>
                  <a:lnTo>
                    <a:pt x="717" y="781"/>
                  </a:lnTo>
                  <a:lnTo>
                    <a:pt x="717" y="779"/>
                  </a:lnTo>
                  <a:lnTo>
                    <a:pt x="720" y="779"/>
                  </a:lnTo>
                  <a:lnTo>
                    <a:pt x="720" y="779"/>
                  </a:lnTo>
                  <a:lnTo>
                    <a:pt x="720" y="779"/>
                  </a:lnTo>
                  <a:lnTo>
                    <a:pt x="720" y="781"/>
                  </a:lnTo>
                  <a:lnTo>
                    <a:pt x="717" y="786"/>
                  </a:lnTo>
                  <a:lnTo>
                    <a:pt x="717" y="786"/>
                  </a:lnTo>
                  <a:lnTo>
                    <a:pt x="717" y="788"/>
                  </a:lnTo>
                  <a:lnTo>
                    <a:pt x="717" y="788"/>
                  </a:lnTo>
                  <a:lnTo>
                    <a:pt x="717" y="788"/>
                  </a:lnTo>
                  <a:lnTo>
                    <a:pt x="717" y="791"/>
                  </a:lnTo>
                  <a:lnTo>
                    <a:pt x="727" y="788"/>
                  </a:lnTo>
                  <a:lnTo>
                    <a:pt x="727" y="788"/>
                  </a:lnTo>
                  <a:lnTo>
                    <a:pt x="727" y="786"/>
                  </a:lnTo>
                  <a:lnTo>
                    <a:pt x="727" y="786"/>
                  </a:lnTo>
                  <a:lnTo>
                    <a:pt x="727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91"/>
                  </a:lnTo>
                  <a:lnTo>
                    <a:pt x="751" y="786"/>
                  </a:lnTo>
                  <a:lnTo>
                    <a:pt x="751" y="788"/>
                  </a:lnTo>
                  <a:lnTo>
                    <a:pt x="751" y="786"/>
                  </a:lnTo>
                  <a:lnTo>
                    <a:pt x="753" y="786"/>
                  </a:lnTo>
                  <a:lnTo>
                    <a:pt x="753" y="783"/>
                  </a:lnTo>
                  <a:lnTo>
                    <a:pt x="753" y="781"/>
                  </a:lnTo>
                  <a:lnTo>
                    <a:pt x="751" y="781"/>
                  </a:lnTo>
                  <a:lnTo>
                    <a:pt x="751" y="781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48" y="776"/>
                  </a:lnTo>
                  <a:lnTo>
                    <a:pt x="748" y="776"/>
                  </a:lnTo>
                  <a:lnTo>
                    <a:pt x="746" y="774"/>
                  </a:lnTo>
                  <a:lnTo>
                    <a:pt x="746" y="774"/>
                  </a:lnTo>
                  <a:lnTo>
                    <a:pt x="748" y="774"/>
                  </a:lnTo>
                  <a:lnTo>
                    <a:pt x="746" y="772"/>
                  </a:lnTo>
                  <a:lnTo>
                    <a:pt x="746" y="772"/>
                  </a:lnTo>
                  <a:lnTo>
                    <a:pt x="748" y="772"/>
                  </a:lnTo>
                  <a:lnTo>
                    <a:pt x="748" y="772"/>
                  </a:lnTo>
                  <a:lnTo>
                    <a:pt x="748" y="769"/>
                  </a:lnTo>
                  <a:lnTo>
                    <a:pt x="748" y="769"/>
                  </a:lnTo>
                  <a:lnTo>
                    <a:pt x="748" y="769"/>
                  </a:lnTo>
                  <a:lnTo>
                    <a:pt x="751" y="769"/>
                  </a:lnTo>
                  <a:lnTo>
                    <a:pt x="751" y="772"/>
                  </a:lnTo>
                  <a:lnTo>
                    <a:pt x="748" y="772"/>
                  </a:lnTo>
                  <a:lnTo>
                    <a:pt x="748" y="774"/>
                  </a:lnTo>
                  <a:lnTo>
                    <a:pt x="751" y="774"/>
                  </a:lnTo>
                  <a:lnTo>
                    <a:pt x="755" y="779"/>
                  </a:lnTo>
                  <a:lnTo>
                    <a:pt x="758" y="779"/>
                  </a:lnTo>
                  <a:lnTo>
                    <a:pt x="760" y="776"/>
                  </a:lnTo>
                  <a:lnTo>
                    <a:pt x="760" y="776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58" y="774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5" y="772"/>
                  </a:lnTo>
                  <a:lnTo>
                    <a:pt x="755" y="772"/>
                  </a:lnTo>
                  <a:lnTo>
                    <a:pt x="755" y="769"/>
                  </a:lnTo>
                  <a:lnTo>
                    <a:pt x="755" y="769"/>
                  </a:lnTo>
                  <a:lnTo>
                    <a:pt x="755" y="769"/>
                  </a:lnTo>
                  <a:lnTo>
                    <a:pt x="755" y="767"/>
                  </a:lnTo>
                  <a:lnTo>
                    <a:pt x="753" y="765"/>
                  </a:lnTo>
                  <a:lnTo>
                    <a:pt x="753" y="765"/>
                  </a:lnTo>
                  <a:lnTo>
                    <a:pt x="753" y="762"/>
                  </a:lnTo>
                  <a:lnTo>
                    <a:pt x="753" y="762"/>
                  </a:lnTo>
                  <a:lnTo>
                    <a:pt x="753" y="762"/>
                  </a:lnTo>
                  <a:lnTo>
                    <a:pt x="751" y="765"/>
                  </a:lnTo>
                  <a:lnTo>
                    <a:pt x="753" y="765"/>
                  </a:lnTo>
                  <a:lnTo>
                    <a:pt x="753" y="765"/>
                  </a:lnTo>
                  <a:lnTo>
                    <a:pt x="751" y="765"/>
                  </a:lnTo>
                  <a:lnTo>
                    <a:pt x="751" y="765"/>
                  </a:lnTo>
                  <a:lnTo>
                    <a:pt x="751" y="762"/>
                  </a:lnTo>
                  <a:lnTo>
                    <a:pt x="751" y="762"/>
                  </a:lnTo>
                  <a:lnTo>
                    <a:pt x="751" y="762"/>
                  </a:lnTo>
                  <a:lnTo>
                    <a:pt x="753" y="760"/>
                  </a:lnTo>
                  <a:lnTo>
                    <a:pt x="751" y="760"/>
                  </a:lnTo>
                  <a:lnTo>
                    <a:pt x="751" y="760"/>
                  </a:lnTo>
                  <a:lnTo>
                    <a:pt x="751" y="762"/>
                  </a:lnTo>
                  <a:lnTo>
                    <a:pt x="748" y="762"/>
                  </a:lnTo>
                  <a:lnTo>
                    <a:pt x="748" y="762"/>
                  </a:lnTo>
                  <a:lnTo>
                    <a:pt x="748" y="765"/>
                  </a:lnTo>
                  <a:lnTo>
                    <a:pt x="748" y="765"/>
                  </a:lnTo>
                  <a:lnTo>
                    <a:pt x="748" y="762"/>
                  </a:lnTo>
                  <a:lnTo>
                    <a:pt x="746" y="762"/>
                  </a:lnTo>
                  <a:lnTo>
                    <a:pt x="746" y="762"/>
                  </a:lnTo>
                  <a:lnTo>
                    <a:pt x="748" y="762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57"/>
                  </a:lnTo>
                  <a:lnTo>
                    <a:pt x="746" y="757"/>
                  </a:lnTo>
                  <a:lnTo>
                    <a:pt x="748" y="755"/>
                  </a:lnTo>
                  <a:lnTo>
                    <a:pt x="748" y="755"/>
                  </a:lnTo>
                  <a:lnTo>
                    <a:pt x="748" y="757"/>
                  </a:lnTo>
                  <a:lnTo>
                    <a:pt x="748" y="757"/>
                  </a:lnTo>
                  <a:lnTo>
                    <a:pt x="748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3" y="757"/>
                  </a:lnTo>
                  <a:lnTo>
                    <a:pt x="753" y="755"/>
                  </a:lnTo>
                  <a:lnTo>
                    <a:pt x="753" y="755"/>
                  </a:lnTo>
                  <a:lnTo>
                    <a:pt x="748" y="755"/>
                  </a:lnTo>
                  <a:lnTo>
                    <a:pt x="748" y="753"/>
                  </a:lnTo>
                  <a:lnTo>
                    <a:pt x="748" y="753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0"/>
                  </a:lnTo>
                  <a:lnTo>
                    <a:pt x="753" y="750"/>
                  </a:lnTo>
                  <a:lnTo>
                    <a:pt x="751" y="748"/>
                  </a:lnTo>
                  <a:lnTo>
                    <a:pt x="748" y="750"/>
                  </a:lnTo>
                  <a:lnTo>
                    <a:pt x="748" y="748"/>
                  </a:lnTo>
                  <a:lnTo>
                    <a:pt x="748" y="748"/>
                  </a:lnTo>
                  <a:lnTo>
                    <a:pt x="751" y="748"/>
                  </a:lnTo>
                  <a:lnTo>
                    <a:pt x="751" y="748"/>
                  </a:lnTo>
                  <a:lnTo>
                    <a:pt x="751" y="748"/>
                  </a:lnTo>
                  <a:lnTo>
                    <a:pt x="748" y="748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1" y="746"/>
                  </a:lnTo>
                  <a:lnTo>
                    <a:pt x="751" y="743"/>
                  </a:lnTo>
                  <a:lnTo>
                    <a:pt x="751" y="743"/>
                  </a:lnTo>
                  <a:lnTo>
                    <a:pt x="751" y="743"/>
                  </a:lnTo>
                  <a:lnTo>
                    <a:pt x="753" y="743"/>
                  </a:lnTo>
                  <a:lnTo>
                    <a:pt x="753" y="743"/>
                  </a:lnTo>
                  <a:lnTo>
                    <a:pt x="753" y="746"/>
                  </a:lnTo>
                  <a:lnTo>
                    <a:pt x="753" y="746"/>
                  </a:lnTo>
                  <a:lnTo>
                    <a:pt x="753" y="746"/>
                  </a:lnTo>
                  <a:lnTo>
                    <a:pt x="753" y="748"/>
                  </a:lnTo>
                  <a:lnTo>
                    <a:pt x="753" y="748"/>
                  </a:lnTo>
                  <a:lnTo>
                    <a:pt x="753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6"/>
                  </a:lnTo>
                  <a:lnTo>
                    <a:pt x="755" y="746"/>
                  </a:lnTo>
                  <a:lnTo>
                    <a:pt x="755" y="743"/>
                  </a:lnTo>
                  <a:lnTo>
                    <a:pt x="753" y="743"/>
                  </a:lnTo>
                  <a:lnTo>
                    <a:pt x="753" y="741"/>
                  </a:lnTo>
                  <a:lnTo>
                    <a:pt x="753" y="741"/>
                  </a:lnTo>
                  <a:lnTo>
                    <a:pt x="753" y="741"/>
                  </a:lnTo>
                  <a:lnTo>
                    <a:pt x="755" y="741"/>
                  </a:lnTo>
                  <a:lnTo>
                    <a:pt x="755" y="741"/>
                  </a:lnTo>
                  <a:lnTo>
                    <a:pt x="755" y="739"/>
                  </a:lnTo>
                  <a:lnTo>
                    <a:pt x="755" y="739"/>
                  </a:lnTo>
                  <a:lnTo>
                    <a:pt x="762" y="746"/>
                  </a:lnTo>
                  <a:lnTo>
                    <a:pt x="760" y="746"/>
                  </a:lnTo>
                  <a:lnTo>
                    <a:pt x="760" y="746"/>
                  </a:lnTo>
                  <a:lnTo>
                    <a:pt x="760" y="746"/>
                  </a:lnTo>
                  <a:lnTo>
                    <a:pt x="762" y="748"/>
                  </a:lnTo>
                  <a:lnTo>
                    <a:pt x="760" y="748"/>
                  </a:lnTo>
                  <a:lnTo>
                    <a:pt x="760" y="750"/>
                  </a:lnTo>
                  <a:lnTo>
                    <a:pt x="762" y="750"/>
                  </a:lnTo>
                  <a:lnTo>
                    <a:pt x="762" y="750"/>
                  </a:lnTo>
                  <a:lnTo>
                    <a:pt x="765" y="753"/>
                  </a:lnTo>
                  <a:lnTo>
                    <a:pt x="765" y="753"/>
                  </a:lnTo>
                  <a:lnTo>
                    <a:pt x="767" y="753"/>
                  </a:lnTo>
                  <a:lnTo>
                    <a:pt x="765" y="750"/>
                  </a:lnTo>
                  <a:lnTo>
                    <a:pt x="762" y="748"/>
                  </a:lnTo>
                  <a:lnTo>
                    <a:pt x="762" y="743"/>
                  </a:lnTo>
                  <a:lnTo>
                    <a:pt x="762" y="741"/>
                  </a:lnTo>
                  <a:lnTo>
                    <a:pt x="762" y="741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6"/>
                  </a:lnTo>
                  <a:lnTo>
                    <a:pt x="762" y="734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29"/>
                  </a:lnTo>
                  <a:lnTo>
                    <a:pt x="762" y="729"/>
                  </a:lnTo>
                  <a:lnTo>
                    <a:pt x="762" y="727"/>
                  </a:lnTo>
                  <a:lnTo>
                    <a:pt x="758" y="727"/>
                  </a:lnTo>
                  <a:lnTo>
                    <a:pt x="758" y="727"/>
                  </a:lnTo>
                  <a:lnTo>
                    <a:pt x="755" y="724"/>
                  </a:lnTo>
                  <a:lnTo>
                    <a:pt x="755" y="724"/>
                  </a:lnTo>
                  <a:lnTo>
                    <a:pt x="751" y="724"/>
                  </a:lnTo>
                  <a:lnTo>
                    <a:pt x="751" y="724"/>
                  </a:lnTo>
                  <a:lnTo>
                    <a:pt x="751" y="722"/>
                  </a:lnTo>
                  <a:lnTo>
                    <a:pt x="753" y="720"/>
                  </a:lnTo>
                  <a:lnTo>
                    <a:pt x="755" y="720"/>
                  </a:lnTo>
                  <a:lnTo>
                    <a:pt x="755" y="720"/>
                  </a:lnTo>
                  <a:lnTo>
                    <a:pt x="755" y="717"/>
                  </a:lnTo>
                  <a:lnTo>
                    <a:pt x="755" y="717"/>
                  </a:lnTo>
                  <a:lnTo>
                    <a:pt x="755" y="717"/>
                  </a:lnTo>
                  <a:lnTo>
                    <a:pt x="758" y="715"/>
                  </a:lnTo>
                  <a:lnTo>
                    <a:pt x="758" y="712"/>
                  </a:lnTo>
                  <a:lnTo>
                    <a:pt x="758" y="712"/>
                  </a:lnTo>
                  <a:lnTo>
                    <a:pt x="758" y="708"/>
                  </a:lnTo>
                  <a:lnTo>
                    <a:pt x="755" y="708"/>
                  </a:lnTo>
                  <a:lnTo>
                    <a:pt x="755" y="705"/>
                  </a:lnTo>
                  <a:lnTo>
                    <a:pt x="755" y="705"/>
                  </a:lnTo>
                  <a:lnTo>
                    <a:pt x="755" y="705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1"/>
                  </a:lnTo>
                  <a:lnTo>
                    <a:pt x="755" y="701"/>
                  </a:lnTo>
                  <a:lnTo>
                    <a:pt x="755" y="698"/>
                  </a:lnTo>
                  <a:lnTo>
                    <a:pt x="758" y="698"/>
                  </a:lnTo>
                  <a:lnTo>
                    <a:pt x="758" y="698"/>
                  </a:lnTo>
                  <a:lnTo>
                    <a:pt x="758" y="698"/>
                  </a:lnTo>
                  <a:lnTo>
                    <a:pt x="758" y="696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58" y="691"/>
                  </a:lnTo>
                  <a:lnTo>
                    <a:pt x="758" y="691"/>
                  </a:lnTo>
                  <a:lnTo>
                    <a:pt x="758" y="689"/>
                  </a:lnTo>
                  <a:lnTo>
                    <a:pt x="758" y="686"/>
                  </a:lnTo>
                  <a:lnTo>
                    <a:pt x="758" y="684"/>
                  </a:lnTo>
                  <a:lnTo>
                    <a:pt x="758" y="684"/>
                  </a:lnTo>
                  <a:lnTo>
                    <a:pt x="758" y="682"/>
                  </a:lnTo>
                  <a:lnTo>
                    <a:pt x="758" y="682"/>
                  </a:lnTo>
                  <a:lnTo>
                    <a:pt x="753" y="677"/>
                  </a:lnTo>
                  <a:lnTo>
                    <a:pt x="753" y="677"/>
                  </a:lnTo>
                  <a:lnTo>
                    <a:pt x="753" y="677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1" y="672"/>
                  </a:lnTo>
                  <a:lnTo>
                    <a:pt x="751" y="672"/>
                  </a:lnTo>
                  <a:lnTo>
                    <a:pt x="753" y="672"/>
                  </a:lnTo>
                  <a:lnTo>
                    <a:pt x="753" y="670"/>
                  </a:lnTo>
                  <a:lnTo>
                    <a:pt x="753" y="670"/>
                  </a:lnTo>
                  <a:lnTo>
                    <a:pt x="753" y="668"/>
                  </a:lnTo>
                  <a:lnTo>
                    <a:pt x="753" y="668"/>
                  </a:lnTo>
                  <a:lnTo>
                    <a:pt x="753" y="668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53" y="663"/>
                  </a:lnTo>
                  <a:lnTo>
                    <a:pt x="753" y="663"/>
                  </a:lnTo>
                  <a:lnTo>
                    <a:pt x="753" y="660"/>
                  </a:lnTo>
                  <a:lnTo>
                    <a:pt x="753" y="660"/>
                  </a:lnTo>
                  <a:lnTo>
                    <a:pt x="753" y="660"/>
                  </a:lnTo>
                  <a:lnTo>
                    <a:pt x="753" y="658"/>
                  </a:lnTo>
                  <a:lnTo>
                    <a:pt x="751" y="656"/>
                  </a:lnTo>
                  <a:lnTo>
                    <a:pt x="744" y="656"/>
                  </a:lnTo>
                  <a:lnTo>
                    <a:pt x="744" y="656"/>
                  </a:lnTo>
                  <a:lnTo>
                    <a:pt x="744" y="653"/>
                  </a:lnTo>
                  <a:lnTo>
                    <a:pt x="744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39" y="653"/>
                  </a:lnTo>
                  <a:lnTo>
                    <a:pt x="739" y="651"/>
                  </a:lnTo>
                  <a:lnTo>
                    <a:pt x="736" y="651"/>
                  </a:lnTo>
                  <a:lnTo>
                    <a:pt x="739" y="651"/>
                  </a:lnTo>
                  <a:lnTo>
                    <a:pt x="739" y="651"/>
                  </a:lnTo>
                  <a:lnTo>
                    <a:pt x="739" y="651"/>
                  </a:lnTo>
                  <a:lnTo>
                    <a:pt x="744" y="651"/>
                  </a:lnTo>
                  <a:lnTo>
                    <a:pt x="741" y="651"/>
                  </a:lnTo>
                  <a:lnTo>
                    <a:pt x="741" y="649"/>
                  </a:lnTo>
                  <a:lnTo>
                    <a:pt x="739" y="649"/>
                  </a:lnTo>
                  <a:lnTo>
                    <a:pt x="736" y="646"/>
                  </a:lnTo>
                  <a:lnTo>
                    <a:pt x="736" y="646"/>
                  </a:lnTo>
                  <a:lnTo>
                    <a:pt x="736" y="646"/>
                  </a:lnTo>
                  <a:lnTo>
                    <a:pt x="736" y="644"/>
                  </a:lnTo>
                  <a:lnTo>
                    <a:pt x="736" y="644"/>
                  </a:lnTo>
                  <a:lnTo>
                    <a:pt x="736" y="644"/>
                  </a:lnTo>
                  <a:lnTo>
                    <a:pt x="736" y="641"/>
                  </a:lnTo>
                  <a:lnTo>
                    <a:pt x="727" y="644"/>
                  </a:lnTo>
                  <a:lnTo>
                    <a:pt x="727" y="644"/>
                  </a:lnTo>
                  <a:lnTo>
                    <a:pt x="729" y="646"/>
                  </a:lnTo>
                  <a:lnTo>
                    <a:pt x="732" y="646"/>
                  </a:lnTo>
                  <a:lnTo>
                    <a:pt x="734" y="644"/>
                  </a:lnTo>
                  <a:lnTo>
                    <a:pt x="734" y="644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9"/>
                  </a:lnTo>
                  <a:lnTo>
                    <a:pt x="732" y="649"/>
                  </a:lnTo>
                  <a:lnTo>
                    <a:pt x="729" y="649"/>
                  </a:lnTo>
                  <a:lnTo>
                    <a:pt x="729" y="651"/>
                  </a:lnTo>
                  <a:lnTo>
                    <a:pt x="729" y="651"/>
                  </a:lnTo>
                  <a:lnTo>
                    <a:pt x="729" y="651"/>
                  </a:lnTo>
                  <a:close/>
                  <a:moveTo>
                    <a:pt x="796" y="959"/>
                  </a:moveTo>
                  <a:lnTo>
                    <a:pt x="796" y="959"/>
                  </a:lnTo>
                  <a:lnTo>
                    <a:pt x="796" y="954"/>
                  </a:lnTo>
                  <a:lnTo>
                    <a:pt x="793" y="952"/>
                  </a:lnTo>
                  <a:lnTo>
                    <a:pt x="793" y="949"/>
                  </a:lnTo>
                  <a:lnTo>
                    <a:pt x="793" y="952"/>
                  </a:lnTo>
                  <a:lnTo>
                    <a:pt x="791" y="952"/>
                  </a:lnTo>
                  <a:lnTo>
                    <a:pt x="791" y="952"/>
                  </a:lnTo>
                  <a:lnTo>
                    <a:pt x="791" y="952"/>
                  </a:lnTo>
                  <a:lnTo>
                    <a:pt x="788" y="952"/>
                  </a:lnTo>
                  <a:lnTo>
                    <a:pt x="791" y="949"/>
                  </a:lnTo>
                  <a:lnTo>
                    <a:pt x="791" y="949"/>
                  </a:lnTo>
                  <a:lnTo>
                    <a:pt x="791" y="947"/>
                  </a:lnTo>
                  <a:lnTo>
                    <a:pt x="788" y="947"/>
                  </a:lnTo>
                  <a:lnTo>
                    <a:pt x="788" y="947"/>
                  </a:lnTo>
                  <a:lnTo>
                    <a:pt x="788" y="944"/>
                  </a:lnTo>
                  <a:lnTo>
                    <a:pt x="786" y="944"/>
                  </a:lnTo>
                  <a:lnTo>
                    <a:pt x="786" y="947"/>
                  </a:lnTo>
                  <a:lnTo>
                    <a:pt x="784" y="947"/>
                  </a:lnTo>
                  <a:lnTo>
                    <a:pt x="781" y="949"/>
                  </a:lnTo>
                  <a:lnTo>
                    <a:pt x="781" y="952"/>
                  </a:lnTo>
                  <a:lnTo>
                    <a:pt x="781" y="952"/>
                  </a:lnTo>
                  <a:lnTo>
                    <a:pt x="781" y="954"/>
                  </a:lnTo>
                  <a:lnTo>
                    <a:pt x="779" y="954"/>
                  </a:lnTo>
                  <a:lnTo>
                    <a:pt x="779" y="956"/>
                  </a:lnTo>
                  <a:lnTo>
                    <a:pt x="779" y="959"/>
                  </a:lnTo>
                  <a:lnTo>
                    <a:pt x="781" y="959"/>
                  </a:lnTo>
                  <a:lnTo>
                    <a:pt x="781" y="961"/>
                  </a:lnTo>
                  <a:lnTo>
                    <a:pt x="781" y="963"/>
                  </a:lnTo>
                  <a:lnTo>
                    <a:pt x="784" y="966"/>
                  </a:lnTo>
                  <a:lnTo>
                    <a:pt x="786" y="968"/>
                  </a:lnTo>
                  <a:lnTo>
                    <a:pt x="786" y="968"/>
                  </a:lnTo>
                  <a:lnTo>
                    <a:pt x="791" y="968"/>
                  </a:lnTo>
                  <a:lnTo>
                    <a:pt x="793" y="968"/>
                  </a:lnTo>
                  <a:lnTo>
                    <a:pt x="793" y="966"/>
                  </a:lnTo>
                  <a:lnTo>
                    <a:pt x="793" y="966"/>
                  </a:lnTo>
                  <a:lnTo>
                    <a:pt x="793" y="963"/>
                  </a:lnTo>
                  <a:lnTo>
                    <a:pt x="793" y="963"/>
                  </a:lnTo>
                  <a:lnTo>
                    <a:pt x="793" y="963"/>
                  </a:lnTo>
                  <a:lnTo>
                    <a:pt x="793" y="961"/>
                  </a:lnTo>
                  <a:lnTo>
                    <a:pt x="796" y="961"/>
                  </a:lnTo>
                  <a:lnTo>
                    <a:pt x="796" y="961"/>
                  </a:lnTo>
                  <a:lnTo>
                    <a:pt x="796" y="959"/>
                  </a:lnTo>
                  <a:close/>
                  <a:moveTo>
                    <a:pt x="725" y="881"/>
                  </a:moveTo>
                  <a:lnTo>
                    <a:pt x="717" y="883"/>
                  </a:lnTo>
                  <a:lnTo>
                    <a:pt x="717" y="885"/>
                  </a:lnTo>
                  <a:lnTo>
                    <a:pt x="717" y="888"/>
                  </a:lnTo>
                  <a:lnTo>
                    <a:pt x="720" y="888"/>
                  </a:lnTo>
                  <a:lnTo>
                    <a:pt x="722" y="890"/>
                  </a:lnTo>
                  <a:lnTo>
                    <a:pt x="732" y="890"/>
                  </a:lnTo>
                  <a:lnTo>
                    <a:pt x="732" y="890"/>
                  </a:lnTo>
                  <a:lnTo>
                    <a:pt x="734" y="890"/>
                  </a:lnTo>
                  <a:lnTo>
                    <a:pt x="732" y="892"/>
                  </a:lnTo>
                  <a:lnTo>
                    <a:pt x="725" y="890"/>
                  </a:lnTo>
                  <a:lnTo>
                    <a:pt x="725" y="890"/>
                  </a:lnTo>
                  <a:lnTo>
                    <a:pt x="725" y="892"/>
                  </a:lnTo>
                  <a:lnTo>
                    <a:pt x="729" y="892"/>
                  </a:lnTo>
                  <a:lnTo>
                    <a:pt x="732" y="892"/>
                  </a:lnTo>
                  <a:lnTo>
                    <a:pt x="732" y="892"/>
                  </a:lnTo>
                  <a:lnTo>
                    <a:pt x="734" y="892"/>
                  </a:lnTo>
                  <a:lnTo>
                    <a:pt x="734" y="892"/>
                  </a:lnTo>
                  <a:lnTo>
                    <a:pt x="736" y="892"/>
                  </a:lnTo>
                  <a:lnTo>
                    <a:pt x="734" y="890"/>
                  </a:lnTo>
                  <a:lnTo>
                    <a:pt x="734" y="890"/>
                  </a:lnTo>
                  <a:lnTo>
                    <a:pt x="736" y="888"/>
                  </a:lnTo>
                  <a:lnTo>
                    <a:pt x="736" y="890"/>
                  </a:lnTo>
                  <a:lnTo>
                    <a:pt x="751" y="888"/>
                  </a:lnTo>
                  <a:lnTo>
                    <a:pt x="751" y="885"/>
                  </a:lnTo>
                  <a:lnTo>
                    <a:pt x="751" y="885"/>
                  </a:lnTo>
                  <a:lnTo>
                    <a:pt x="753" y="885"/>
                  </a:lnTo>
                  <a:lnTo>
                    <a:pt x="753" y="885"/>
                  </a:lnTo>
                  <a:lnTo>
                    <a:pt x="753" y="885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1"/>
                  </a:lnTo>
                  <a:lnTo>
                    <a:pt x="753" y="881"/>
                  </a:lnTo>
                  <a:lnTo>
                    <a:pt x="755" y="881"/>
                  </a:lnTo>
                  <a:lnTo>
                    <a:pt x="758" y="878"/>
                  </a:lnTo>
                  <a:lnTo>
                    <a:pt x="762" y="873"/>
                  </a:lnTo>
                  <a:lnTo>
                    <a:pt x="762" y="869"/>
                  </a:lnTo>
                  <a:lnTo>
                    <a:pt x="762" y="866"/>
                  </a:lnTo>
                  <a:lnTo>
                    <a:pt x="762" y="866"/>
                  </a:lnTo>
                  <a:lnTo>
                    <a:pt x="760" y="866"/>
                  </a:lnTo>
                  <a:lnTo>
                    <a:pt x="748" y="869"/>
                  </a:lnTo>
                  <a:lnTo>
                    <a:pt x="741" y="873"/>
                  </a:lnTo>
                  <a:lnTo>
                    <a:pt x="734" y="873"/>
                  </a:lnTo>
                  <a:lnTo>
                    <a:pt x="734" y="873"/>
                  </a:lnTo>
                  <a:lnTo>
                    <a:pt x="732" y="876"/>
                  </a:lnTo>
                  <a:lnTo>
                    <a:pt x="729" y="876"/>
                  </a:lnTo>
                  <a:lnTo>
                    <a:pt x="727" y="878"/>
                  </a:lnTo>
                  <a:lnTo>
                    <a:pt x="727" y="878"/>
                  </a:lnTo>
                  <a:lnTo>
                    <a:pt x="727" y="881"/>
                  </a:lnTo>
                  <a:lnTo>
                    <a:pt x="729" y="881"/>
                  </a:lnTo>
                  <a:lnTo>
                    <a:pt x="729" y="881"/>
                  </a:lnTo>
                  <a:lnTo>
                    <a:pt x="729" y="881"/>
                  </a:lnTo>
                  <a:lnTo>
                    <a:pt x="725" y="881"/>
                  </a:lnTo>
                  <a:close/>
                  <a:moveTo>
                    <a:pt x="758" y="831"/>
                  </a:moveTo>
                  <a:lnTo>
                    <a:pt x="758" y="833"/>
                  </a:lnTo>
                  <a:lnTo>
                    <a:pt x="758" y="833"/>
                  </a:lnTo>
                  <a:lnTo>
                    <a:pt x="758" y="833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2" y="836"/>
                  </a:lnTo>
                  <a:lnTo>
                    <a:pt x="765" y="831"/>
                  </a:lnTo>
                  <a:lnTo>
                    <a:pt x="765" y="831"/>
                  </a:lnTo>
                  <a:lnTo>
                    <a:pt x="767" y="831"/>
                  </a:lnTo>
                  <a:lnTo>
                    <a:pt x="767" y="831"/>
                  </a:lnTo>
                  <a:lnTo>
                    <a:pt x="770" y="826"/>
                  </a:lnTo>
                  <a:lnTo>
                    <a:pt x="770" y="824"/>
                  </a:lnTo>
                  <a:lnTo>
                    <a:pt x="770" y="824"/>
                  </a:lnTo>
                  <a:lnTo>
                    <a:pt x="770" y="821"/>
                  </a:lnTo>
                  <a:lnTo>
                    <a:pt x="767" y="821"/>
                  </a:lnTo>
                  <a:lnTo>
                    <a:pt x="765" y="821"/>
                  </a:lnTo>
                  <a:lnTo>
                    <a:pt x="765" y="821"/>
                  </a:lnTo>
                  <a:lnTo>
                    <a:pt x="762" y="824"/>
                  </a:lnTo>
                  <a:lnTo>
                    <a:pt x="765" y="824"/>
                  </a:lnTo>
                  <a:lnTo>
                    <a:pt x="762" y="824"/>
                  </a:lnTo>
                  <a:lnTo>
                    <a:pt x="762" y="826"/>
                  </a:lnTo>
                  <a:lnTo>
                    <a:pt x="762" y="826"/>
                  </a:lnTo>
                  <a:lnTo>
                    <a:pt x="760" y="828"/>
                  </a:lnTo>
                  <a:lnTo>
                    <a:pt x="758" y="831"/>
                  </a:lnTo>
                  <a:close/>
                  <a:moveTo>
                    <a:pt x="784" y="736"/>
                  </a:moveTo>
                  <a:lnTo>
                    <a:pt x="779" y="739"/>
                  </a:lnTo>
                  <a:lnTo>
                    <a:pt x="779" y="739"/>
                  </a:lnTo>
                  <a:lnTo>
                    <a:pt x="772" y="743"/>
                  </a:lnTo>
                  <a:lnTo>
                    <a:pt x="772" y="746"/>
                  </a:lnTo>
                  <a:lnTo>
                    <a:pt x="772" y="746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4" y="750"/>
                  </a:lnTo>
                  <a:lnTo>
                    <a:pt x="774" y="750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5"/>
                  </a:lnTo>
                  <a:lnTo>
                    <a:pt x="777" y="755"/>
                  </a:lnTo>
                  <a:lnTo>
                    <a:pt x="777" y="755"/>
                  </a:lnTo>
                  <a:lnTo>
                    <a:pt x="777" y="757"/>
                  </a:lnTo>
                  <a:lnTo>
                    <a:pt x="777" y="757"/>
                  </a:lnTo>
                  <a:lnTo>
                    <a:pt x="779" y="755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0"/>
                  </a:lnTo>
                  <a:lnTo>
                    <a:pt x="779" y="750"/>
                  </a:lnTo>
                  <a:lnTo>
                    <a:pt x="781" y="750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6"/>
                  </a:lnTo>
                  <a:lnTo>
                    <a:pt x="784" y="746"/>
                  </a:lnTo>
                  <a:lnTo>
                    <a:pt x="784" y="746"/>
                  </a:lnTo>
                  <a:lnTo>
                    <a:pt x="784" y="743"/>
                  </a:lnTo>
                  <a:lnTo>
                    <a:pt x="784" y="743"/>
                  </a:lnTo>
                  <a:lnTo>
                    <a:pt x="784" y="741"/>
                  </a:lnTo>
                  <a:lnTo>
                    <a:pt x="784" y="739"/>
                  </a:lnTo>
                  <a:lnTo>
                    <a:pt x="784" y="739"/>
                  </a:lnTo>
                  <a:lnTo>
                    <a:pt x="786" y="739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41"/>
                  </a:lnTo>
                  <a:lnTo>
                    <a:pt x="786" y="741"/>
                  </a:lnTo>
                  <a:lnTo>
                    <a:pt x="788" y="743"/>
                  </a:lnTo>
                  <a:lnTo>
                    <a:pt x="788" y="743"/>
                  </a:lnTo>
                  <a:lnTo>
                    <a:pt x="791" y="746"/>
                  </a:lnTo>
                  <a:lnTo>
                    <a:pt x="791" y="746"/>
                  </a:lnTo>
                  <a:lnTo>
                    <a:pt x="791" y="748"/>
                  </a:lnTo>
                  <a:lnTo>
                    <a:pt x="793" y="746"/>
                  </a:lnTo>
                  <a:lnTo>
                    <a:pt x="793" y="746"/>
                  </a:lnTo>
                  <a:lnTo>
                    <a:pt x="793" y="743"/>
                  </a:lnTo>
                  <a:lnTo>
                    <a:pt x="793" y="743"/>
                  </a:lnTo>
                  <a:lnTo>
                    <a:pt x="796" y="743"/>
                  </a:lnTo>
                  <a:lnTo>
                    <a:pt x="796" y="743"/>
                  </a:lnTo>
                  <a:lnTo>
                    <a:pt x="796" y="741"/>
                  </a:lnTo>
                  <a:lnTo>
                    <a:pt x="796" y="741"/>
                  </a:lnTo>
                  <a:lnTo>
                    <a:pt x="796" y="741"/>
                  </a:lnTo>
                  <a:lnTo>
                    <a:pt x="798" y="739"/>
                  </a:lnTo>
                  <a:lnTo>
                    <a:pt x="798" y="739"/>
                  </a:lnTo>
                  <a:lnTo>
                    <a:pt x="798" y="739"/>
                  </a:lnTo>
                  <a:lnTo>
                    <a:pt x="798" y="736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34"/>
                  </a:lnTo>
                  <a:lnTo>
                    <a:pt x="793" y="734"/>
                  </a:lnTo>
                  <a:lnTo>
                    <a:pt x="793" y="734"/>
                  </a:lnTo>
                  <a:lnTo>
                    <a:pt x="788" y="731"/>
                  </a:lnTo>
                  <a:lnTo>
                    <a:pt x="786" y="729"/>
                  </a:lnTo>
                  <a:lnTo>
                    <a:pt x="786" y="731"/>
                  </a:lnTo>
                  <a:lnTo>
                    <a:pt x="786" y="734"/>
                  </a:lnTo>
                  <a:lnTo>
                    <a:pt x="786" y="734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4" y="736"/>
                  </a:lnTo>
                  <a:close/>
                  <a:moveTo>
                    <a:pt x="680" y="639"/>
                  </a:moveTo>
                  <a:lnTo>
                    <a:pt x="680" y="639"/>
                  </a:lnTo>
                  <a:lnTo>
                    <a:pt x="680" y="639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77" y="641"/>
                  </a:lnTo>
                  <a:lnTo>
                    <a:pt x="677" y="644"/>
                  </a:lnTo>
                  <a:lnTo>
                    <a:pt x="675" y="646"/>
                  </a:lnTo>
                  <a:lnTo>
                    <a:pt x="670" y="646"/>
                  </a:lnTo>
                  <a:lnTo>
                    <a:pt x="670" y="646"/>
                  </a:lnTo>
                  <a:lnTo>
                    <a:pt x="668" y="649"/>
                  </a:lnTo>
                  <a:lnTo>
                    <a:pt x="665" y="649"/>
                  </a:lnTo>
                  <a:lnTo>
                    <a:pt x="665" y="651"/>
                  </a:lnTo>
                  <a:lnTo>
                    <a:pt x="673" y="653"/>
                  </a:lnTo>
                  <a:lnTo>
                    <a:pt x="677" y="651"/>
                  </a:lnTo>
                  <a:lnTo>
                    <a:pt x="696" y="639"/>
                  </a:lnTo>
                  <a:lnTo>
                    <a:pt x="696" y="637"/>
                  </a:lnTo>
                  <a:lnTo>
                    <a:pt x="689" y="637"/>
                  </a:lnTo>
                  <a:lnTo>
                    <a:pt x="682" y="637"/>
                  </a:lnTo>
                  <a:lnTo>
                    <a:pt x="680" y="639"/>
                  </a:lnTo>
                  <a:close/>
                  <a:moveTo>
                    <a:pt x="625" y="720"/>
                  </a:moveTo>
                  <a:lnTo>
                    <a:pt x="625" y="722"/>
                  </a:lnTo>
                  <a:lnTo>
                    <a:pt x="635" y="722"/>
                  </a:lnTo>
                  <a:lnTo>
                    <a:pt x="637" y="722"/>
                  </a:lnTo>
                  <a:lnTo>
                    <a:pt x="637" y="722"/>
                  </a:lnTo>
                  <a:lnTo>
                    <a:pt x="637" y="720"/>
                  </a:lnTo>
                  <a:lnTo>
                    <a:pt x="637" y="722"/>
                  </a:lnTo>
                  <a:lnTo>
                    <a:pt x="637" y="722"/>
                  </a:lnTo>
                  <a:lnTo>
                    <a:pt x="639" y="722"/>
                  </a:lnTo>
                  <a:lnTo>
                    <a:pt x="639" y="722"/>
                  </a:lnTo>
                  <a:lnTo>
                    <a:pt x="639" y="720"/>
                  </a:lnTo>
                  <a:lnTo>
                    <a:pt x="639" y="720"/>
                  </a:lnTo>
                  <a:lnTo>
                    <a:pt x="642" y="722"/>
                  </a:lnTo>
                  <a:lnTo>
                    <a:pt x="642" y="722"/>
                  </a:lnTo>
                  <a:lnTo>
                    <a:pt x="644" y="720"/>
                  </a:lnTo>
                  <a:lnTo>
                    <a:pt x="644" y="717"/>
                  </a:lnTo>
                  <a:lnTo>
                    <a:pt x="646" y="717"/>
                  </a:lnTo>
                  <a:lnTo>
                    <a:pt x="646" y="712"/>
                  </a:lnTo>
                  <a:lnTo>
                    <a:pt x="646" y="712"/>
                  </a:lnTo>
                  <a:lnTo>
                    <a:pt x="649" y="710"/>
                  </a:lnTo>
                  <a:lnTo>
                    <a:pt x="654" y="708"/>
                  </a:lnTo>
                  <a:lnTo>
                    <a:pt x="656" y="708"/>
                  </a:lnTo>
                  <a:lnTo>
                    <a:pt x="656" y="708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8" y="705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6" y="703"/>
                  </a:lnTo>
                  <a:lnTo>
                    <a:pt x="651" y="703"/>
                  </a:lnTo>
                  <a:lnTo>
                    <a:pt x="646" y="703"/>
                  </a:lnTo>
                  <a:lnTo>
                    <a:pt x="646" y="703"/>
                  </a:lnTo>
                  <a:lnTo>
                    <a:pt x="632" y="708"/>
                  </a:lnTo>
                  <a:lnTo>
                    <a:pt x="632" y="710"/>
                  </a:lnTo>
                  <a:lnTo>
                    <a:pt x="632" y="710"/>
                  </a:lnTo>
                  <a:lnTo>
                    <a:pt x="630" y="712"/>
                  </a:lnTo>
                  <a:lnTo>
                    <a:pt x="630" y="712"/>
                  </a:lnTo>
                  <a:lnTo>
                    <a:pt x="630" y="715"/>
                  </a:lnTo>
                  <a:lnTo>
                    <a:pt x="632" y="715"/>
                  </a:lnTo>
                  <a:lnTo>
                    <a:pt x="632" y="715"/>
                  </a:lnTo>
                  <a:lnTo>
                    <a:pt x="630" y="715"/>
                  </a:lnTo>
                  <a:lnTo>
                    <a:pt x="628" y="715"/>
                  </a:lnTo>
                  <a:lnTo>
                    <a:pt x="625" y="717"/>
                  </a:lnTo>
                  <a:lnTo>
                    <a:pt x="628" y="717"/>
                  </a:lnTo>
                  <a:lnTo>
                    <a:pt x="628" y="720"/>
                  </a:lnTo>
                  <a:lnTo>
                    <a:pt x="625" y="720"/>
                  </a:lnTo>
                  <a:close/>
                  <a:moveTo>
                    <a:pt x="677" y="542"/>
                  </a:moveTo>
                  <a:lnTo>
                    <a:pt x="670" y="537"/>
                  </a:lnTo>
                  <a:lnTo>
                    <a:pt x="668" y="535"/>
                  </a:lnTo>
                  <a:lnTo>
                    <a:pt x="668" y="535"/>
                  </a:lnTo>
                  <a:lnTo>
                    <a:pt x="668" y="537"/>
                  </a:lnTo>
                  <a:lnTo>
                    <a:pt x="656" y="537"/>
                  </a:lnTo>
                  <a:lnTo>
                    <a:pt x="654" y="537"/>
                  </a:lnTo>
                  <a:lnTo>
                    <a:pt x="654" y="540"/>
                  </a:lnTo>
                  <a:lnTo>
                    <a:pt x="651" y="542"/>
                  </a:lnTo>
                  <a:lnTo>
                    <a:pt x="654" y="542"/>
                  </a:lnTo>
                  <a:lnTo>
                    <a:pt x="654" y="544"/>
                  </a:lnTo>
                  <a:lnTo>
                    <a:pt x="651" y="544"/>
                  </a:lnTo>
                  <a:lnTo>
                    <a:pt x="654" y="547"/>
                  </a:lnTo>
                  <a:lnTo>
                    <a:pt x="654" y="547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52"/>
                  </a:lnTo>
                  <a:lnTo>
                    <a:pt x="656" y="552"/>
                  </a:lnTo>
                  <a:lnTo>
                    <a:pt x="658" y="554"/>
                  </a:lnTo>
                  <a:lnTo>
                    <a:pt x="665" y="556"/>
                  </a:lnTo>
                  <a:lnTo>
                    <a:pt x="670" y="554"/>
                  </a:lnTo>
                  <a:lnTo>
                    <a:pt x="670" y="552"/>
                  </a:lnTo>
                  <a:lnTo>
                    <a:pt x="673" y="552"/>
                  </a:lnTo>
                  <a:lnTo>
                    <a:pt x="673" y="552"/>
                  </a:lnTo>
                  <a:lnTo>
                    <a:pt x="675" y="552"/>
                  </a:lnTo>
                  <a:lnTo>
                    <a:pt x="675" y="552"/>
                  </a:lnTo>
                  <a:lnTo>
                    <a:pt x="680" y="552"/>
                  </a:lnTo>
                  <a:lnTo>
                    <a:pt x="682" y="552"/>
                  </a:lnTo>
                  <a:lnTo>
                    <a:pt x="682" y="552"/>
                  </a:lnTo>
                  <a:lnTo>
                    <a:pt x="682" y="552"/>
                  </a:lnTo>
                  <a:lnTo>
                    <a:pt x="684" y="549"/>
                  </a:lnTo>
                  <a:lnTo>
                    <a:pt x="684" y="549"/>
                  </a:lnTo>
                  <a:lnTo>
                    <a:pt x="677" y="542"/>
                  </a:lnTo>
                  <a:close/>
                  <a:moveTo>
                    <a:pt x="644" y="701"/>
                  </a:moveTo>
                  <a:lnTo>
                    <a:pt x="649" y="701"/>
                  </a:lnTo>
                  <a:lnTo>
                    <a:pt x="649" y="698"/>
                  </a:lnTo>
                  <a:lnTo>
                    <a:pt x="649" y="698"/>
                  </a:lnTo>
                  <a:lnTo>
                    <a:pt x="649" y="696"/>
                  </a:lnTo>
                  <a:lnTo>
                    <a:pt x="649" y="694"/>
                  </a:lnTo>
                  <a:lnTo>
                    <a:pt x="646" y="694"/>
                  </a:lnTo>
                  <a:lnTo>
                    <a:pt x="635" y="696"/>
                  </a:lnTo>
                  <a:lnTo>
                    <a:pt x="632" y="696"/>
                  </a:lnTo>
                  <a:lnTo>
                    <a:pt x="632" y="696"/>
                  </a:lnTo>
                  <a:lnTo>
                    <a:pt x="630" y="698"/>
                  </a:lnTo>
                  <a:lnTo>
                    <a:pt x="630" y="698"/>
                  </a:lnTo>
                  <a:lnTo>
                    <a:pt x="628" y="698"/>
                  </a:lnTo>
                  <a:lnTo>
                    <a:pt x="623" y="701"/>
                  </a:lnTo>
                  <a:lnTo>
                    <a:pt x="618" y="701"/>
                  </a:lnTo>
                  <a:lnTo>
                    <a:pt x="616" y="705"/>
                  </a:lnTo>
                  <a:lnTo>
                    <a:pt x="611" y="705"/>
                  </a:lnTo>
                  <a:lnTo>
                    <a:pt x="611" y="705"/>
                  </a:lnTo>
                  <a:lnTo>
                    <a:pt x="613" y="705"/>
                  </a:lnTo>
                  <a:lnTo>
                    <a:pt x="613" y="705"/>
                  </a:lnTo>
                  <a:lnTo>
                    <a:pt x="613" y="708"/>
                  </a:lnTo>
                  <a:lnTo>
                    <a:pt x="613" y="708"/>
                  </a:lnTo>
                  <a:lnTo>
                    <a:pt x="616" y="708"/>
                  </a:lnTo>
                  <a:lnTo>
                    <a:pt x="618" y="710"/>
                  </a:lnTo>
                  <a:lnTo>
                    <a:pt x="644" y="701"/>
                  </a:lnTo>
                  <a:close/>
                  <a:moveTo>
                    <a:pt x="803" y="750"/>
                  </a:moveTo>
                  <a:lnTo>
                    <a:pt x="803" y="753"/>
                  </a:lnTo>
                  <a:lnTo>
                    <a:pt x="803" y="753"/>
                  </a:lnTo>
                  <a:lnTo>
                    <a:pt x="800" y="750"/>
                  </a:lnTo>
                  <a:lnTo>
                    <a:pt x="800" y="750"/>
                  </a:lnTo>
                  <a:lnTo>
                    <a:pt x="800" y="750"/>
                  </a:lnTo>
                  <a:lnTo>
                    <a:pt x="800" y="748"/>
                  </a:lnTo>
                  <a:lnTo>
                    <a:pt x="798" y="748"/>
                  </a:lnTo>
                  <a:lnTo>
                    <a:pt x="798" y="748"/>
                  </a:lnTo>
                  <a:lnTo>
                    <a:pt x="796" y="748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3" y="750"/>
                  </a:lnTo>
                  <a:lnTo>
                    <a:pt x="793" y="750"/>
                  </a:lnTo>
                  <a:lnTo>
                    <a:pt x="793" y="753"/>
                  </a:lnTo>
                  <a:lnTo>
                    <a:pt x="793" y="753"/>
                  </a:lnTo>
                  <a:lnTo>
                    <a:pt x="793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0"/>
                  </a:lnTo>
                  <a:lnTo>
                    <a:pt x="796" y="753"/>
                  </a:lnTo>
                  <a:lnTo>
                    <a:pt x="796" y="750"/>
                  </a:lnTo>
                  <a:lnTo>
                    <a:pt x="803" y="753"/>
                  </a:lnTo>
                  <a:lnTo>
                    <a:pt x="803" y="755"/>
                  </a:lnTo>
                  <a:lnTo>
                    <a:pt x="798" y="755"/>
                  </a:lnTo>
                  <a:lnTo>
                    <a:pt x="798" y="755"/>
                  </a:lnTo>
                  <a:lnTo>
                    <a:pt x="800" y="755"/>
                  </a:lnTo>
                  <a:lnTo>
                    <a:pt x="800" y="755"/>
                  </a:lnTo>
                  <a:lnTo>
                    <a:pt x="798" y="753"/>
                  </a:lnTo>
                  <a:lnTo>
                    <a:pt x="798" y="753"/>
                  </a:lnTo>
                  <a:lnTo>
                    <a:pt x="796" y="757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2"/>
                  </a:lnTo>
                  <a:lnTo>
                    <a:pt x="798" y="760"/>
                  </a:lnTo>
                  <a:lnTo>
                    <a:pt x="800" y="760"/>
                  </a:lnTo>
                  <a:lnTo>
                    <a:pt x="798" y="762"/>
                  </a:lnTo>
                  <a:lnTo>
                    <a:pt x="796" y="762"/>
                  </a:lnTo>
                  <a:lnTo>
                    <a:pt x="796" y="762"/>
                  </a:lnTo>
                  <a:lnTo>
                    <a:pt x="796" y="762"/>
                  </a:lnTo>
                  <a:lnTo>
                    <a:pt x="796" y="765"/>
                  </a:lnTo>
                  <a:lnTo>
                    <a:pt x="796" y="765"/>
                  </a:lnTo>
                  <a:lnTo>
                    <a:pt x="796" y="765"/>
                  </a:lnTo>
                  <a:lnTo>
                    <a:pt x="798" y="765"/>
                  </a:lnTo>
                  <a:lnTo>
                    <a:pt x="798" y="765"/>
                  </a:lnTo>
                  <a:lnTo>
                    <a:pt x="798" y="765"/>
                  </a:lnTo>
                  <a:lnTo>
                    <a:pt x="796" y="767"/>
                  </a:lnTo>
                  <a:lnTo>
                    <a:pt x="796" y="765"/>
                  </a:lnTo>
                  <a:lnTo>
                    <a:pt x="788" y="767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72"/>
                  </a:lnTo>
                  <a:lnTo>
                    <a:pt x="788" y="772"/>
                  </a:lnTo>
                  <a:lnTo>
                    <a:pt x="788" y="772"/>
                  </a:lnTo>
                  <a:lnTo>
                    <a:pt x="788" y="769"/>
                  </a:lnTo>
                  <a:lnTo>
                    <a:pt x="786" y="769"/>
                  </a:lnTo>
                  <a:lnTo>
                    <a:pt x="786" y="769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4"/>
                  </a:lnTo>
                  <a:lnTo>
                    <a:pt x="786" y="776"/>
                  </a:lnTo>
                  <a:lnTo>
                    <a:pt x="784" y="779"/>
                  </a:lnTo>
                  <a:lnTo>
                    <a:pt x="784" y="779"/>
                  </a:lnTo>
                  <a:lnTo>
                    <a:pt x="784" y="781"/>
                  </a:lnTo>
                  <a:lnTo>
                    <a:pt x="784" y="781"/>
                  </a:lnTo>
                  <a:lnTo>
                    <a:pt x="784" y="781"/>
                  </a:lnTo>
                  <a:lnTo>
                    <a:pt x="784" y="783"/>
                  </a:lnTo>
                  <a:lnTo>
                    <a:pt x="784" y="783"/>
                  </a:lnTo>
                  <a:lnTo>
                    <a:pt x="784" y="786"/>
                  </a:lnTo>
                  <a:lnTo>
                    <a:pt x="784" y="788"/>
                  </a:lnTo>
                  <a:lnTo>
                    <a:pt x="784" y="788"/>
                  </a:lnTo>
                  <a:lnTo>
                    <a:pt x="786" y="788"/>
                  </a:lnTo>
                  <a:lnTo>
                    <a:pt x="786" y="788"/>
                  </a:lnTo>
                  <a:lnTo>
                    <a:pt x="786" y="788"/>
                  </a:lnTo>
                  <a:lnTo>
                    <a:pt x="786" y="786"/>
                  </a:lnTo>
                  <a:lnTo>
                    <a:pt x="791" y="786"/>
                  </a:lnTo>
                  <a:lnTo>
                    <a:pt x="791" y="786"/>
                  </a:lnTo>
                  <a:lnTo>
                    <a:pt x="791" y="788"/>
                  </a:lnTo>
                  <a:lnTo>
                    <a:pt x="791" y="788"/>
                  </a:lnTo>
                  <a:lnTo>
                    <a:pt x="791" y="788"/>
                  </a:lnTo>
                  <a:lnTo>
                    <a:pt x="788" y="788"/>
                  </a:lnTo>
                  <a:lnTo>
                    <a:pt x="791" y="791"/>
                  </a:lnTo>
                  <a:lnTo>
                    <a:pt x="791" y="791"/>
                  </a:lnTo>
                  <a:lnTo>
                    <a:pt x="791" y="793"/>
                  </a:lnTo>
                  <a:lnTo>
                    <a:pt x="791" y="793"/>
                  </a:lnTo>
                  <a:lnTo>
                    <a:pt x="791" y="795"/>
                  </a:lnTo>
                  <a:lnTo>
                    <a:pt x="791" y="795"/>
                  </a:lnTo>
                  <a:lnTo>
                    <a:pt x="793" y="795"/>
                  </a:lnTo>
                  <a:lnTo>
                    <a:pt x="793" y="795"/>
                  </a:lnTo>
                  <a:lnTo>
                    <a:pt x="793" y="793"/>
                  </a:lnTo>
                  <a:lnTo>
                    <a:pt x="796" y="793"/>
                  </a:lnTo>
                  <a:lnTo>
                    <a:pt x="796" y="793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88"/>
                  </a:lnTo>
                  <a:lnTo>
                    <a:pt x="796" y="788"/>
                  </a:lnTo>
                  <a:lnTo>
                    <a:pt x="796" y="786"/>
                  </a:lnTo>
                  <a:lnTo>
                    <a:pt x="796" y="786"/>
                  </a:lnTo>
                  <a:lnTo>
                    <a:pt x="798" y="783"/>
                  </a:lnTo>
                  <a:lnTo>
                    <a:pt x="798" y="783"/>
                  </a:lnTo>
                  <a:lnTo>
                    <a:pt x="798" y="786"/>
                  </a:lnTo>
                  <a:lnTo>
                    <a:pt x="798" y="786"/>
                  </a:lnTo>
                  <a:lnTo>
                    <a:pt x="796" y="788"/>
                  </a:lnTo>
                  <a:lnTo>
                    <a:pt x="796" y="788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8" y="791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91"/>
                  </a:lnTo>
                  <a:lnTo>
                    <a:pt x="798" y="791"/>
                  </a:lnTo>
                  <a:lnTo>
                    <a:pt x="796" y="791"/>
                  </a:lnTo>
                  <a:lnTo>
                    <a:pt x="796" y="793"/>
                  </a:lnTo>
                  <a:lnTo>
                    <a:pt x="796" y="793"/>
                  </a:lnTo>
                  <a:lnTo>
                    <a:pt x="798" y="795"/>
                  </a:lnTo>
                  <a:lnTo>
                    <a:pt x="798" y="795"/>
                  </a:lnTo>
                  <a:lnTo>
                    <a:pt x="798" y="795"/>
                  </a:lnTo>
                  <a:lnTo>
                    <a:pt x="800" y="798"/>
                  </a:lnTo>
                  <a:lnTo>
                    <a:pt x="800" y="798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2"/>
                  </a:lnTo>
                  <a:lnTo>
                    <a:pt x="807" y="802"/>
                  </a:lnTo>
                  <a:lnTo>
                    <a:pt x="807" y="802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2"/>
                  </a:lnTo>
                  <a:lnTo>
                    <a:pt x="810" y="802"/>
                  </a:lnTo>
                  <a:lnTo>
                    <a:pt x="812" y="802"/>
                  </a:lnTo>
                  <a:lnTo>
                    <a:pt x="812" y="802"/>
                  </a:lnTo>
                  <a:lnTo>
                    <a:pt x="812" y="802"/>
                  </a:lnTo>
                  <a:lnTo>
                    <a:pt x="812" y="805"/>
                  </a:lnTo>
                  <a:lnTo>
                    <a:pt x="812" y="807"/>
                  </a:lnTo>
                  <a:lnTo>
                    <a:pt x="812" y="807"/>
                  </a:lnTo>
                  <a:lnTo>
                    <a:pt x="815" y="807"/>
                  </a:lnTo>
                  <a:lnTo>
                    <a:pt x="815" y="807"/>
                  </a:lnTo>
                  <a:lnTo>
                    <a:pt x="812" y="805"/>
                  </a:lnTo>
                  <a:lnTo>
                    <a:pt x="812" y="805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7" y="805"/>
                  </a:lnTo>
                  <a:lnTo>
                    <a:pt x="817" y="805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24" y="810"/>
                  </a:lnTo>
                  <a:lnTo>
                    <a:pt x="824" y="810"/>
                  </a:lnTo>
                  <a:lnTo>
                    <a:pt x="824" y="812"/>
                  </a:lnTo>
                  <a:lnTo>
                    <a:pt x="824" y="812"/>
                  </a:lnTo>
                  <a:lnTo>
                    <a:pt x="824" y="812"/>
                  </a:lnTo>
                  <a:lnTo>
                    <a:pt x="824" y="814"/>
                  </a:lnTo>
                  <a:lnTo>
                    <a:pt x="826" y="814"/>
                  </a:lnTo>
                  <a:lnTo>
                    <a:pt x="826" y="814"/>
                  </a:lnTo>
                  <a:lnTo>
                    <a:pt x="829" y="814"/>
                  </a:lnTo>
                  <a:lnTo>
                    <a:pt x="829" y="812"/>
                  </a:lnTo>
                  <a:lnTo>
                    <a:pt x="831" y="812"/>
                  </a:lnTo>
                  <a:lnTo>
                    <a:pt x="831" y="812"/>
                  </a:lnTo>
                  <a:lnTo>
                    <a:pt x="831" y="814"/>
                  </a:lnTo>
                  <a:lnTo>
                    <a:pt x="833" y="817"/>
                  </a:lnTo>
                  <a:lnTo>
                    <a:pt x="841" y="817"/>
                  </a:lnTo>
                  <a:lnTo>
                    <a:pt x="841" y="814"/>
                  </a:lnTo>
                  <a:lnTo>
                    <a:pt x="843" y="814"/>
                  </a:lnTo>
                  <a:lnTo>
                    <a:pt x="843" y="814"/>
                  </a:lnTo>
                  <a:lnTo>
                    <a:pt x="845" y="814"/>
                  </a:lnTo>
                  <a:lnTo>
                    <a:pt x="845" y="814"/>
                  </a:lnTo>
                  <a:lnTo>
                    <a:pt x="859" y="812"/>
                  </a:lnTo>
                  <a:lnTo>
                    <a:pt x="862" y="812"/>
                  </a:lnTo>
                  <a:lnTo>
                    <a:pt x="862" y="810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5"/>
                  </a:lnTo>
                  <a:lnTo>
                    <a:pt x="862" y="805"/>
                  </a:lnTo>
                  <a:lnTo>
                    <a:pt x="859" y="805"/>
                  </a:lnTo>
                  <a:lnTo>
                    <a:pt x="862" y="805"/>
                  </a:lnTo>
                  <a:lnTo>
                    <a:pt x="862" y="805"/>
                  </a:lnTo>
                  <a:lnTo>
                    <a:pt x="864" y="802"/>
                  </a:lnTo>
                  <a:lnTo>
                    <a:pt x="862" y="800"/>
                  </a:lnTo>
                  <a:lnTo>
                    <a:pt x="864" y="795"/>
                  </a:lnTo>
                  <a:lnTo>
                    <a:pt x="862" y="795"/>
                  </a:lnTo>
                  <a:lnTo>
                    <a:pt x="862" y="793"/>
                  </a:lnTo>
                  <a:lnTo>
                    <a:pt x="862" y="791"/>
                  </a:lnTo>
                  <a:lnTo>
                    <a:pt x="862" y="791"/>
                  </a:lnTo>
                  <a:lnTo>
                    <a:pt x="862" y="788"/>
                  </a:lnTo>
                  <a:lnTo>
                    <a:pt x="862" y="786"/>
                  </a:lnTo>
                  <a:lnTo>
                    <a:pt x="862" y="786"/>
                  </a:lnTo>
                  <a:lnTo>
                    <a:pt x="862" y="783"/>
                  </a:lnTo>
                  <a:lnTo>
                    <a:pt x="859" y="781"/>
                  </a:lnTo>
                  <a:lnTo>
                    <a:pt x="859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5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7" y="776"/>
                  </a:lnTo>
                  <a:lnTo>
                    <a:pt x="859" y="776"/>
                  </a:lnTo>
                  <a:lnTo>
                    <a:pt x="859" y="776"/>
                  </a:lnTo>
                  <a:lnTo>
                    <a:pt x="859" y="774"/>
                  </a:lnTo>
                  <a:lnTo>
                    <a:pt x="857" y="774"/>
                  </a:lnTo>
                  <a:lnTo>
                    <a:pt x="859" y="772"/>
                  </a:lnTo>
                  <a:lnTo>
                    <a:pt x="859" y="772"/>
                  </a:lnTo>
                  <a:lnTo>
                    <a:pt x="859" y="769"/>
                  </a:lnTo>
                  <a:lnTo>
                    <a:pt x="859" y="769"/>
                  </a:lnTo>
                  <a:lnTo>
                    <a:pt x="857" y="767"/>
                  </a:lnTo>
                  <a:lnTo>
                    <a:pt x="855" y="765"/>
                  </a:lnTo>
                  <a:lnTo>
                    <a:pt x="857" y="762"/>
                  </a:lnTo>
                  <a:lnTo>
                    <a:pt x="857" y="762"/>
                  </a:lnTo>
                  <a:lnTo>
                    <a:pt x="857" y="760"/>
                  </a:lnTo>
                  <a:lnTo>
                    <a:pt x="857" y="760"/>
                  </a:lnTo>
                  <a:lnTo>
                    <a:pt x="852" y="755"/>
                  </a:lnTo>
                  <a:lnTo>
                    <a:pt x="850" y="755"/>
                  </a:lnTo>
                  <a:lnTo>
                    <a:pt x="850" y="755"/>
                  </a:lnTo>
                  <a:lnTo>
                    <a:pt x="850" y="755"/>
                  </a:lnTo>
                  <a:lnTo>
                    <a:pt x="852" y="755"/>
                  </a:lnTo>
                  <a:lnTo>
                    <a:pt x="852" y="755"/>
                  </a:lnTo>
                  <a:lnTo>
                    <a:pt x="852" y="753"/>
                  </a:lnTo>
                  <a:lnTo>
                    <a:pt x="852" y="753"/>
                  </a:lnTo>
                  <a:lnTo>
                    <a:pt x="852" y="750"/>
                  </a:lnTo>
                  <a:lnTo>
                    <a:pt x="852" y="750"/>
                  </a:lnTo>
                  <a:lnTo>
                    <a:pt x="850" y="750"/>
                  </a:lnTo>
                  <a:lnTo>
                    <a:pt x="845" y="746"/>
                  </a:lnTo>
                  <a:lnTo>
                    <a:pt x="843" y="746"/>
                  </a:lnTo>
                  <a:lnTo>
                    <a:pt x="843" y="743"/>
                  </a:lnTo>
                  <a:lnTo>
                    <a:pt x="843" y="743"/>
                  </a:lnTo>
                  <a:lnTo>
                    <a:pt x="833" y="731"/>
                  </a:lnTo>
                  <a:lnTo>
                    <a:pt x="822" y="729"/>
                  </a:lnTo>
                  <a:lnTo>
                    <a:pt x="819" y="729"/>
                  </a:lnTo>
                  <a:lnTo>
                    <a:pt x="819" y="731"/>
                  </a:lnTo>
                  <a:lnTo>
                    <a:pt x="819" y="731"/>
                  </a:lnTo>
                  <a:lnTo>
                    <a:pt x="817" y="731"/>
                  </a:lnTo>
                  <a:lnTo>
                    <a:pt x="817" y="731"/>
                  </a:lnTo>
                  <a:lnTo>
                    <a:pt x="817" y="731"/>
                  </a:lnTo>
                  <a:lnTo>
                    <a:pt x="817" y="734"/>
                  </a:lnTo>
                  <a:lnTo>
                    <a:pt x="815" y="734"/>
                  </a:lnTo>
                  <a:lnTo>
                    <a:pt x="815" y="734"/>
                  </a:lnTo>
                  <a:lnTo>
                    <a:pt x="815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0" y="734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10" y="739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07" y="736"/>
                  </a:lnTo>
                  <a:lnTo>
                    <a:pt x="807" y="739"/>
                  </a:lnTo>
                  <a:lnTo>
                    <a:pt x="805" y="739"/>
                  </a:lnTo>
                  <a:lnTo>
                    <a:pt x="800" y="743"/>
                  </a:lnTo>
                  <a:lnTo>
                    <a:pt x="800" y="746"/>
                  </a:lnTo>
                  <a:lnTo>
                    <a:pt x="800" y="748"/>
                  </a:lnTo>
                  <a:lnTo>
                    <a:pt x="800" y="748"/>
                  </a:lnTo>
                  <a:lnTo>
                    <a:pt x="803" y="748"/>
                  </a:lnTo>
                  <a:lnTo>
                    <a:pt x="803" y="748"/>
                  </a:lnTo>
                  <a:lnTo>
                    <a:pt x="805" y="750"/>
                  </a:lnTo>
                  <a:lnTo>
                    <a:pt x="805" y="750"/>
                  </a:lnTo>
                  <a:lnTo>
                    <a:pt x="803" y="750"/>
                  </a:lnTo>
                  <a:lnTo>
                    <a:pt x="803" y="750"/>
                  </a:lnTo>
                  <a:close/>
                  <a:moveTo>
                    <a:pt x="642" y="516"/>
                  </a:moveTo>
                  <a:lnTo>
                    <a:pt x="644" y="516"/>
                  </a:lnTo>
                  <a:lnTo>
                    <a:pt x="646" y="511"/>
                  </a:lnTo>
                  <a:lnTo>
                    <a:pt x="649" y="509"/>
                  </a:lnTo>
                  <a:lnTo>
                    <a:pt x="649" y="509"/>
                  </a:lnTo>
                  <a:lnTo>
                    <a:pt x="649" y="509"/>
                  </a:lnTo>
                  <a:lnTo>
                    <a:pt x="649" y="507"/>
                  </a:lnTo>
                  <a:lnTo>
                    <a:pt x="649" y="504"/>
                  </a:lnTo>
                  <a:lnTo>
                    <a:pt x="649" y="504"/>
                  </a:lnTo>
                  <a:lnTo>
                    <a:pt x="646" y="504"/>
                  </a:lnTo>
                  <a:lnTo>
                    <a:pt x="644" y="504"/>
                  </a:lnTo>
                  <a:lnTo>
                    <a:pt x="644" y="504"/>
                  </a:lnTo>
                  <a:lnTo>
                    <a:pt x="639" y="509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42" y="516"/>
                  </a:lnTo>
                  <a:close/>
                  <a:moveTo>
                    <a:pt x="819" y="708"/>
                  </a:moveTo>
                  <a:lnTo>
                    <a:pt x="822" y="708"/>
                  </a:lnTo>
                  <a:lnTo>
                    <a:pt x="822" y="710"/>
                  </a:lnTo>
                  <a:lnTo>
                    <a:pt x="822" y="715"/>
                  </a:lnTo>
                  <a:lnTo>
                    <a:pt x="822" y="717"/>
                  </a:lnTo>
                  <a:lnTo>
                    <a:pt x="824" y="717"/>
                  </a:lnTo>
                  <a:lnTo>
                    <a:pt x="826" y="720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3" y="715"/>
                  </a:lnTo>
                  <a:lnTo>
                    <a:pt x="833" y="712"/>
                  </a:lnTo>
                  <a:lnTo>
                    <a:pt x="831" y="710"/>
                  </a:lnTo>
                  <a:lnTo>
                    <a:pt x="831" y="708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29" y="705"/>
                  </a:lnTo>
                  <a:lnTo>
                    <a:pt x="829" y="703"/>
                  </a:lnTo>
                  <a:lnTo>
                    <a:pt x="829" y="701"/>
                  </a:lnTo>
                  <a:lnTo>
                    <a:pt x="829" y="701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4" y="701"/>
                  </a:lnTo>
                  <a:lnTo>
                    <a:pt x="819" y="703"/>
                  </a:lnTo>
                  <a:lnTo>
                    <a:pt x="819" y="703"/>
                  </a:lnTo>
                  <a:lnTo>
                    <a:pt x="819" y="705"/>
                  </a:lnTo>
                  <a:lnTo>
                    <a:pt x="819" y="705"/>
                  </a:lnTo>
                  <a:lnTo>
                    <a:pt x="819" y="708"/>
                  </a:lnTo>
                  <a:close/>
                  <a:moveTo>
                    <a:pt x="923" y="481"/>
                  </a:moveTo>
                  <a:lnTo>
                    <a:pt x="923" y="483"/>
                  </a:lnTo>
                  <a:lnTo>
                    <a:pt x="923" y="483"/>
                  </a:lnTo>
                  <a:lnTo>
                    <a:pt x="923" y="485"/>
                  </a:lnTo>
                  <a:lnTo>
                    <a:pt x="923" y="488"/>
                  </a:lnTo>
                  <a:lnTo>
                    <a:pt x="923" y="488"/>
                  </a:lnTo>
                  <a:lnTo>
                    <a:pt x="926" y="490"/>
                  </a:lnTo>
                  <a:lnTo>
                    <a:pt x="926" y="488"/>
                  </a:lnTo>
                  <a:lnTo>
                    <a:pt x="926" y="488"/>
                  </a:lnTo>
                  <a:lnTo>
                    <a:pt x="926" y="485"/>
                  </a:lnTo>
                  <a:lnTo>
                    <a:pt x="928" y="483"/>
                  </a:lnTo>
                  <a:lnTo>
                    <a:pt x="928" y="483"/>
                  </a:lnTo>
                  <a:lnTo>
                    <a:pt x="926" y="481"/>
                  </a:lnTo>
                  <a:lnTo>
                    <a:pt x="926" y="478"/>
                  </a:lnTo>
                  <a:lnTo>
                    <a:pt x="928" y="473"/>
                  </a:lnTo>
                  <a:lnTo>
                    <a:pt x="928" y="473"/>
                  </a:lnTo>
                  <a:lnTo>
                    <a:pt x="926" y="471"/>
                  </a:lnTo>
                  <a:lnTo>
                    <a:pt x="926" y="469"/>
                  </a:lnTo>
                  <a:lnTo>
                    <a:pt x="926" y="469"/>
                  </a:lnTo>
                  <a:lnTo>
                    <a:pt x="926" y="471"/>
                  </a:lnTo>
                  <a:lnTo>
                    <a:pt x="926" y="471"/>
                  </a:lnTo>
                  <a:lnTo>
                    <a:pt x="926" y="471"/>
                  </a:lnTo>
                  <a:lnTo>
                    <a:pt x="923" y="471"/>
                  </a:lnTo>
                  <a:lnTo>
                    <a:pt x="923" y="471"/>
                  </a:lnTo>
                  <a:lnTo>
                    <a:pt x="923" y="471"/>
                  </a:lnTo>
                  <a:lnTo>
                    <a:pt x="923" y="473"/>
                  </a:lnTo>
                  <a:lnTo>
                    <a:pt x="923" y="473"/>
                  </a:lnTo>
                  <a:lnTo>
                    <a:pt x="923" y="473"/>
                  </a:lnTo>
                  <a:lnTo>
                    <a:pt x="923" y="476"/>
                  </a:lnTo>
                  <a:lnTo>
                    <a:pt x="923" y="476"/>
                  </a:lnTo>
                  <a:lnTo>
                    <a:pt x="923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3" y="481"/>
                  </a:lnTo>
                  <a:lnTo>
                    <a:pt x="923" y="481"/>
                  </a:lnTo>
                  <a:close/>
                  <a:moveTo>
                    <a:pt x="777" y="561"/>
                  </a:moveTo>
                  <a:lnTo>
                    <a:pt x="777" y="561"/>
                  </a:lnTo>
                  <a:lnTo>
                    <a:pt x="777" y="561"/>
                  </a:lnTo>
                  <a:lnTo>
                    <a:pt x="781" y="568"/>
                  </a:lnTo>
                  <a:lnTo>
                    <a:pt x="781" y="568"/>
                  </a:lnTo>
                  <a:lnTo>
                    <a:pt x="781" y="570"/>
                  </a:lnTo>
                  <a:lnTo>
                    <a:pt x="784" y="570"/>
                  </a:lnTo>
                  <a:lnTo>
                    <a:pt x="817" y="568"/>
                  </a:lnTo>
                  <a:lnTo>
                    <a:pt x="819" y="570"/>
                  </a:lnTo>
                  <a:lnTo>
                    <a:pt x="824" y="570"/>
                  </a:lnTo>
                  <a:lnTo>
                    <a:pt x="824" y="570"/>
                  </a:lnTo>
                  <a:lnTo>
                    <a:pt x="826" y="570"/>
                  </a:lnTo>
                  <a:lnTo>
                    <a:pt x="826" y="570"/>
                  </a:lnTo>
                  <a:lnTo>
                    <a:pt x="826" y="570"/>
                  </a:lnTo>
                  <a:lnTo>
                    <a:pt x="826" y="573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3" y="570"/>
                  </a:lnTo>
                  <a:lnTo>
                    <a:pt x="833" y="570"/>
                  </a:lnTo>
                  <a:lnTo>
                    <a:pt x="836" y="568"/>
                  </a:lnTo>
                  <a:lnTo>
                    <a:pt x="836" y="566"/>
                  </a:lnTo>
                  <a:lnTo>
                    <a:pt x="833" y="566"/>
                  </a:lnTo>
                  <a:lnTo>
                    <a:pt x="833" y="563"/>
                  </a:lnTo>
                  <a:lnTo>
                    <a:pt x="836" y="563"/>
                  </a:lnTo>
                  <a:lnTo>
                    <a:pt x="836" y="563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6" y="559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38" y="552"/>
                  </a:lnTo>
                  <a:lnTo>
                    <a:pt x="838" y="552"/>
                  </a:lnTo>
                  <a:lnTo>
                    <a:pt x="841" y="552"/>
                  </a:lnTo>
                  <a:lnTo>
                    <a:pt x="841" y="549"/>
                  </a:lnTo>
                  <a:lnTo>
                    <a:pt x="838" y="547"/>
                  </a:lnTo>
                  <a:lnTo>
                    <a:pt x="838" y="547"/>
                  </a:lnTo>
                  <a:lnTo>
                    <a:pt x="838" y="544"/>
                  </a:lnTo>
                  <a:lnTo>
                    <a:pt x="836" y="544"/>
                  </a:lnTo>
                  <a:lnTo>
                    <a:pt x="836" y="544"/>
                  </a:lnTo>
                  <a:lnTo>
                    <a:pt x="836" y="544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4"/>
                  </a:lnTo>
                  <a:lnTo>
                    <a:pt x="831" y="542"/>
                  </a:lnTo>
                  <a:lnTo>
                    <a:pt x="829" y="542"/>
                  </a:lnTo>
                  <a:lnTo>
                    <a:pt x="826" y="542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7"/>
                  </a:lnTo>
                  <a:lnTo>
                    <a:pt x="824" y="544"/>
                  </a:lnTo>
                  <a:lnTo>
                    <a:pt x="824" y="544"/>
                  </a:lnTo>
                  <a:lnTo>
                    <a:pt x="824" y="547"/>
                  </a:lnTo>
                  <a:lnTo>
                    <a:pt x="824" y="547"/>
                  </a:lnTo>
                  <a:lnTo>
                    <a:pt x="822" y="544"/>
                  </a:lnTo>
                  <a:lnTo>
                    <a:pt x="822" y="544"/>
                  </a:lnTo>
                  <a:lnTo>
                    <a:pt x="822" y="544"/>
                  </a:lnTo>
                  <a:lnTo>
                    <a:pt x="822" y="542"/>
                  </a:lnTo>
                  <a:lnTo>
                    <a:pt x="819" y="544"/>
                  </a:lnTo>
                  <a:lnTo>
                    <a:pt x="819" y="544"/>
                  </a:lnTo>
                  <a:lnTo>
                    <a:pt x="815" y="544"/>
                  </a:lnTo>
                  <a:lnTo>
                    <a:pt x="817" y="544"/>
                  </a:lnTo>
                  <a:lnTo>
                    <a:pt x="817" y="544"/>
                  </a:lnTo>
                  <a:lnTo>
                    <a:pt x="815" y="544"/>
                  </a:lnTo>
                  <a:lnTo>
                    <a:pt x="815" y="544"/>
                  </a:lnTo>
                  <a:lnTo>
                    <a:pt x="803" y="542"/>
                  </a:lnTo>
                  <a:lnTo>
                    <a:pt x="803" y="542"/>
                  </a:lnTo>
                  <a:lnTo>
                    <a:pt x="800" y="547"/>
                  </a:lnTo>
                  <a:lnTo>
                    <a:pt x="798" y="547"/>
                  </a:lnTo>
                  <a:lnTo>
                    <a:pt x="798" y="547"/>
                  </a:lnTo>
                  <a:lnTo>
                    <a:pt x="796" y="544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3" y="547"/>
                  </a:lnTo>
                  <a:lnTo>
                    <a:pt x="793" y="547"/>
                  </a:lnTo>
                  <a:lnTo>
                    <a:pt x="793" y="544"/>
                  </a:lnTo>
                  <a:lnTo>
                    <a:pt x="793" y="542"/>
                  </a:lnTo>
                  <a:lnTo>
                    <a:pt x="791" y="542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4" y="547"/>
                  </a:lnTo>
                  <a:lnTo>
                    <a:pt x="784" y="549"/>
                  </a:lnTo>
                  <a:lnTo>
                    <a:pt x="781" y="549"/>
                  </a:lnTo>
                  <a:lnTo>
                    <a:pt x="779" y="552"/>
                  </a:lnTo>
                  <a:lnTo>
                    <a:pt x="777" y="552"/>
                  </a:lnTo>
                  <a:lnTo>
                    <a:pt x="777" y="554"/>
                  </a:lnTo>
                  <a:lnTo>
                    <a:pt x="777" y="554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61"/>
                  </a:lnTo>
                  <a:close/>
                  <a:moveTo>
                    <a:pt x="881" y="554"/>
                  </a:moveTo>
                  <a:lnTo>
                    <a:pt x="881" y="556"/>
                  </a:lnTo>
                  <a:lnTo>
                    <a:pt x="881" y="556"/>
                  </a:lnTo>
                  <a:lnTo>
                    <a:pt x="881" y="556"/>
                  </a:lnTo>
                  <a:lnTo>
                    <a:pt x="881" y="559"/>
                  </a:lnTo>
                  <a:lnTo>
                    <a:pt x="881" y="559"/>
                  </a:lnTo>
                  <a:lnTo>
                    <a:pt x="881" y="559"/>
                  </a:lnTo>
                  <a:lnTo>
                    <a:pt x="883" y="563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8"/>
                  </a:lnTo>
                  <a:lnTo>
                    <a:pt x="883" y="568"/>
                  </a:lnTo>
                  <a:lnTo>
                    <a:pt x="883" y="570"/>
                  </a:lnTo>
                  <a:lnTo>
                    <a:pt x="883" y="570"/>
                  </a:lnTo>
                  <a:lnTo>
                    <a:pt x="885" y="570"/>
                  </a:lnTo>
                  <a:lnTo>
                    <a:pt x="885" y="573"/>
                  </a:lnTo>
                  <a:lnTo>
                    <a:pt x="885" y="573"/>
                  </a:lnTo>
                  <a:lnTo>
                    <a:pt x="890" y="575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5"/>
                  </a:lnTo>
                  <a:lnTo>
                    <a:pt x="902" y="585"/>
                  </a:lnTo>
                  <a:lnTo>
                    <a:pt x="904" y="582"/>
                  </a:lnTo>
                  <a:lnTo>
                    <a:pt x="904" y="582"/>
                  </a:lnTo>
                  <a:lnTo>
                    <a:pt x="907" y="582"/>
                  </a:lnTo>
                  <a:lnTo>
                    <a:pt x="907" y="582"/>
                  </a:lnTo>
                  <a:lnTo>
                    <a:pt x="914" y="575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2" y="563"/>
                  </a:lnTo>
                  <a:lnTo>
                    <a:pt x="912" y="563"/>
                  </a:lnTo>
                  <a:lnTo>
                    <a:pt x="912" y="561"/>
                  </a:lnTo>
                  <a:lnTo>
                    <a:pt x="912" y="561"/>
                  </a:lnTo>
                  <a:lnTo>
                    <a:pt x="909" y="559"/>
                  </a:lnTo>
                  <a:lnTo>
                    <a:pt x="902" y="552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7" y="547"/>
                  </a:lnTo>
                  <a:lnTo>
                    <a:pt x="885" y="547"/>
                  </a:lnTo>
                  <a:lnTo>
                    <a:pt x="883" y="547"/>
                  </a:lnTo>
                  <a:lnTo>
                    <a:pt x="883" y="549"/>
                  </a:lnTo>
                  <a:lnTo>
                    <a:pt x="881" y="549"/>
                  </a:lnTo>
                  <a:lnTo>
                    <a:pt x="881" y="549"/>
                  </a:lnTo>
                  <a:lnTo>
                    <a:pt x="881" y="549"/>
                  </a:lnTo>
                  <a:lnTo>
                    <a:pt x="881" y="552"/>
                  </a:lnTo>
                  <a:lnTo>
                    <a:pt x="881" y="552"/>
                  </a:lnTo>
                  <a:lnTo>
                    <a:pt x="881" y="554"/>
                  </a:lnTo>
                  <a:lnTo>
                    <a:pt x="881" y="554"/>
                  </a:lnTo>
                  <a:lnTo>
                    <a:pt x="881" y="554"/>
                  </a:lnTo>
                  <a:close/>
                  <a:moveTo>
                    <a:pt x="784" y="982"/>
                  </a:moveTo>
                  <a:lnTo>
                    <a:pt x="786" y="985"/>
                  </a:lnTo>
                  <a:lnTo>
                    <a:pt x="786" y="985"/>
                  </a:lnTo>
                  <a:lnTo>
                    <a:pt x="788" y="985"/>
                  </a:lnTo>
                  <a:lnTo>
                    <a:pt x="788" y="985"/>
                  </a:lnTo>
                  <a:lnTo>
                    <a:pt x="791" y="985"/>
                  </a:lnTo>
                  <a:lnTo>
                    <a:pt x="791" y="987"/>
                  </a:lnTo>
                  <a:lnTo>
                    <a:pt x="793" y="987"/>
                  </a:lnTo>
                  <a:lnTo>
                    <a:pt x="793" y="987"/>
                  </a:lnTo>
                  <a:lnTo>
                    <a:pt x="793" y="985"/>
                  </a:lnTo>
                  <a:lnTo>
                    <a:pt x="796" y="982"/>
                  </a:lnTo>
                  <a:lnTo>
                    <a:pt x="796" y="980"/>
                  </a:lnTo>
                  <a:lnTo>
                    <a:pt x="793" y="978"/>
                  </a:lnTo>
                  <a:lnTo>
                    <a:pt x="793" y="978"/>
                  </a:lnTo>
                  <a:lnTo>
                    <a:pt x="793" y="975"/>
                  </a:lnTo>
                  <a:lnTo>
                    <a:pt x="793" y="973"/>
                  </a:lnTo>
                  <a:lnTo>
                    <a:pt x="793" y="973"/>
                  </a:lnTo>
                  <a:lnTo>
                    <a:pt x="791" y="970"/>
                  </a:lnTo>
                  <a:lnTo>
                    <a:pt x="791" y="970"/>
                  </a:lnTo>
                  <a:lnTo>
                    <a:pt x="791" y="973"/>
                  </a:lnTo>
                  <a:lnTo>
                    <a:pt x="788" y="975"/>
                  </a:lnTo>
                  <a:lnTo>
                    <a:pt x="786" y="975"/>
                  </a:lnTo>
                  <a:lnTo>
                    <a:pt x="786" y="978"/>
                  </a:lnTo>
                  <a:lnTo>
                    <a:pt x="786" y="980"/>
                  </a:lnTo>
                  <a:lnTo>
                    <a:pt x="786" y="980"/>
                  </a:lnTo>
                  <a:lnTo>
                    <a:pt x="784" y="982"/>
                  </a:lnTo>
                  <a:close/>
                  <a:moveTo>
                    <a:pt x="810" y="826"/>
                  </a:moveTo>
                  <a:lnTo>
                    <a:pt x="819" y="828"/>
                  </a:lnTo>
                  <a:lnTo>
                    <a:pt x="819" y="828"/>
                  </a:lnTo>
                  <a:lnTo>
                    <a:pt x="822" y="828"/>
                  </a:lnTo>
                  <a:lnTo>
                    <a:pt x="819" y="826"/>
                  </a:lnTo>
                  <a:lnTo>
                    <a:pt x="817" y="821"/>
                  </a:lnTo>
                  <a:lnTo>
                    <a:pt x="817" y="819"/>
                  </a:lnTo>
                  <a:lnTo>
                    <a:pt x="815" y="819"/>
                  </a:lnTo>
                  <a:lnTo>
                    <a:pt x="812" y="817"/>
                  </a:lnTo>
                  <a:lnTo>
                    <a:pt x="810" y="817"/>
                  </a:lnTo>
                  <a:lnTo>
                    <a:pt x="807" y="819"/>
                  </a:lnTo>
                  <a:lnTo>
                    <a:pt x="807" y="819"/>
                  </a:lnTo>
                  <a:lnTo>
                    <a:pt x="807" y="821"/>
                  </a:lnTo>
                  <a:lnTo>
                    <a:pt x="807" y="821"/>
                  </a:lnTo>
                  <a:lnTo>
                    <a:pt x="807" y="821"/>
                  </a:lnTo>
                  <a:lnTo>
                    <a:pt x="805" y="821"/>
                  </a:lnTo>
                  <a:lnTo>
                    <a:pt x="805" y="824"/>
                  </a:lnTo>
                  <a:lnTo>
                    <a:pt x="805" y="824"/>
                  </a:lnTo>
                  <a:lnTo>
                    <a:pt x="807" y="826"/>
                  </a:lnTo>
                  <a:lnTo>
                    <a:pt x="810" y="826"/>
                  </a:lnTo>
                  <a:close/>
                  <a:moveTo>
                    <a:pt x="916" y="615"/>
                  </a:moveTo>
                  <a:lnTo>
                    <a:pt x="916" y="613"/>
                  </a:lnTo>
                  <a:lnTo>
                    <a:pt x="912" y="615"/>
                  </a:lnTo>
                  <a:lnTo>
                    <a:pt x="909" y="615"/>
                  </a:lnTo>
                  <a:lnTo>
                    <a:pt x="904" y="620"/>
                  </a:lnTo>
                  <a:lnTo>
                    <a:pt x="904" y="620"/>
                  </a:lnTo>
                  <a:lnTo>
                    <a:pt x="904" y="623"/>
                  </a:lnTo>
                  <a:lnTo>
                    <a:pt x="904" y="625"/>
                  </a:lnTo>
                  <a:lnTo>
                    <a:pt x="904" y="627"/>
                  </a:lnTo>
                  <a:lnTo>
                    <a:pt x="914" y="637"/>
                  </a:lnTo>
                  <a:lnTo>
                    <a:pt x="916" y="641"/>
                  </a:lnTo>
                  <a:lnTo>
                    <a:pt x="916" y="644"/>
                  </a:lnTo>
                  <a:lnTo>
                    <a:pt x="919" y="644"/>
                  </a:lnTo>
                  <a:lnTo>
                    <a:pt x="921" y="644"/>
                  </a:lnTo>
                  <a:lnTo>
                    <a:pt x="923" y="644"/>
                  </a:lnTo>
                  <a:lnTo>
                    <a:pt x="921" y="641"/>
                  </a:lnTo>
                  <a:lnTo>
                    <a:pt x="921" y="641"/>
                  </a:lnTo>
                  <a:lnTo>
                    <a:pt x="923" y="641"/>
                  </a:lnTo>
                  <a:lnTo>
                    <a:pt x="926" y="644"/>
                  </a:lnTo>
                  <a:lnTo>
                    <a:pt x="926" y="644"/>
                  </a:lnTo>
                  <a:lnTo>
                    <a:pt x="926" y="641"/>
                  </a:lnTo>
                  <a:lnTo>
                    <a:pt x="928" y="641"/>
                  </a:lnTo>
                  <a:lnTo>
                    <a:pt x="926" y="641"/>
                  </a:lnTo>
                  <a:lnTo>
                    <a:pt x="926" y="639"/>
                  </a:lnTo>
                  <a:lnTo>
                    <a:pt x="923" y="639"/>
                  </a:lnTo>
                  <a:lnTo>
                    <a:pt x="923" y="634"/>
                  </a:lnTo>
                  <a:lnTo>
                    <a:pt x="921" y="634"/>
                  </a:lnTo>
                  <a:lnTo>
                    <a:pt x="921" y="632"/>
                  </a:lnTo>
                  <a:lnTo>
                    <a:pt x="921" y="630"/>
                  </a:lnTo>
                  <a:lnTo>
                    <a:pt x="921" y="630"/>
                  </a:lnTo>
                  <a:lnTo>
                    <a:pt x="921" y="627"/>
                  </a:lnTo>
                  <a:lnTo>
                    <a:pt x="923" y="627"/>
                  </a:lnTo>
                  <a:lnTo>
                    <a:pt x="923" y="625"/>
                  </a:lnTo>
                  <a:lnTo>
                    <a:pt x="923" y="625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0"/>
                  </a:lnTo>
                  <a:lnTo>
                    <a:pt x="919" y="615"/>
                  </a:lnTo>
                  <a:lnTo>
                    <a:pt x="916" y="615"/>
                  </a:lnTo>
                  <a:close/>
                  <a:moveTo>
                    <a:pt x="786" y="1233"/>
                  </a:moveTo>
                  <a:lnTo>
                    <a:pt x="786" y="1233"/>
                  </a:lnTo>
                  <a:lnTo>
                    <a:pt x="786" y="1231"/>
                  </a:lnTo>
                  <a:lnTo>
                    <a:pt x="786" y="1231"/>
                  </a:lnTo>
                  <a:lnTo>
                    <a:pt x="784" y="1231"/>
                  </a:lnTo>
                  <a:lnTo>
                    <a:pt x="784" y="1231"/>
                  </a:lnTo>
                  <a:lnTo>
                    <a:pt x="781" y="1231"/>
                  </a:lnTo>
                  <a:lnTo>
                    <a:pt x="781" y="1233"/>
                  </a:lnTo>
                  <a:lnTo>
                    <a:pt x="781" y="1236"/>
                  </a:lnTo>
                  <a:lnTo>
                    <a:pt x="784" y="1236"/>
                  </a:lnTo>
                  <a:lnTo>
                    <a:pt x="784" y="1236"/>
                  </a:lnTo>
                  <a:lnTo>
                    <a:pt x="786" y="1236"/>
                  </a:lnTo>
                  <a:lnTo>
                    <a:pt x="788" y="1238"/>
                  </a:lnTo>
                  <a:lnTo>
                    <a:pt x="788" y="1238"/>
                  </a:lnTo>
                  <a:lnTo>
                    <a:pt x="788" y="1240"/>
                  </a:lnTo>
                  <a:lnTo>
                    <a:pt x="791" y="1238"/>
                  </a:lnTo>
                  <a:lnTo>
                    <a:pt x="791" y="1238"/>
                  </a:lnTo>
                  <a:lnTo>
                    <a:pt x="788" y="1236"/>
                  </a:lnTo>
                  <a:lnTo>
                    <a:pt x="788" y="1236"/>
                  </a:lnTo>
                  <a:lnTo>
                    <a:pt x="786" y="1236"/>
                  </a:lnTo>
                  <a:lnTo>
                    <a:pt x="786" y="1233"/>
                  </a:lnTo>
                  <a:lnTo>
                    <a:pt x="786" y="1233"/>
                  </a:lnTo>
                  <a:close/>
                  <a:moveTo>
                    <a:pt x="1785" y="2597"/>
                  </a:moveTo>
                  <a:lnTo>
                    <a:pt x="1785" y="2597"/>
                  </a:lnTo>
                  <a:lnTo>
                    <a:pt x="1782" y="2594"/>
                  </a:lnTo>
                  <a:lnTo>
                    <a:pt x="1782" y="2594"/>
                  </a:lnTo>
                  <a:lnTo>
                    <a:pt x="1782" y="2592"/>
                  </a:lnTo>
                  <a:lnTo>
                    <a:pt x="1782" y="2592"/>
                  </a:lnTo>
                  <a:lnTo>
                    <a:pt x="1780" y="2592"/>
                  </a:lnTo>
                  <a:lnTo>
                    <a:pt x="1778" y="2594"/>
                  </a:lnTo>
                  <a:lnTo>
                    <a:pt x="1778" y="2594"/>
                  </a:lnTo>
                  <a:lnTo>
                    <a:pt x="1778" y="2597"/>
                  </a:lnTo>
                  <a:lnTo>
                    <a:pt x="1780" y="2599"/>
                  </a:lnTo>
                  <a:lnTo>
                    <a:pt x="1780" y="2601"/>
                  </a:lnTo>
                  <a:lnTo>
                    <a:pt x="1782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7" y="2597"/>
                  </a:lnTo>
                  <a:lnTo>
                    <a:pt x="1787" y="2597"/>
                  </a:lnTo>
                  <a:lnTo>
                    <a:pt x="1785" y="2597"/>
                  </a:lnTo>
                  <a:lnTo>
                    <a:pt x="1785" y="2597"/>
                  </a:lnTo>
                  <a:close/>
                  <a:moveTo>
                    <a:pt x="1818" y="2187"/>
                  </a:moveTo>
                  <a:lnTo>
                    <a:pt x="1820" y="2187"/>
                  </a:lnTo>
                  <a:lnTo>
                    <a:pt x="1820" y="2190"/>
                  </a:lnTo>
                  <a:lnTo>
                    <a:pt x="1820" y="2190"/>
                  </a:lnTo>
                  <a:lnTo>
                    <a:pt x="1823" y="2190"/>
                  </a:lnTo>
                  <a:lnTo>
                    <a:pt x="1823" y="2192"/>
                  </a:lnTo>
                  <a:lnTo>
                    <a:pt x="1823" y="2190"/>
                  </a:lnTo>
                  <a:lnTo>
                    <a:pt x="1823" y="2190"/>
                  </a:lnTo>
                  <a:lnTo>
                    <a:pt x="1823" y="2190"/>
                  </a:lnTo>
                  <a:lnTo>
                    <a:pt x="1823" y="2187"/>
                  </a:lnTo>
                  <a:lnTo>
                    <a:pt x="1820" y="2187"/>
                  </a:lnTo>
                  <a:lnTo>
                    <a:pt x="1820" y="2187"/>
                  </a:lnTo>
                  <a:lnTo>
                    <a:pt x="1820" y="2185"/>
                  </a:lnTo>
                  <a:lnTo>
                    <a:pt x="1820" y="2185"/>
                  </a:lnTo>
                  <a:lnTo>
                    <a:pt x="1820" y="2185"/>
                  </a:lnTo>
                  <a:lnTo>
                    <a:pt x="1820" y="2182"/>
                  </a:lnTo>
                  <a:lnTo>
                    <a:pt x="1820" y="2182"/>
                  </a:lnTo>
                  <a:lnTo>
                    <a:pt x="1820" y="2182"/>
                  </a:lnTo>
                  <a:lnTo>
                    <a:pt x="1818" y="2182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2"/>
                  </a:lnTo>
                  <a:lnTo>
                    <a:pt x="1815" y="2182"/>
                  </a:lnTo>
                  <a:lnTo>
                    <a:pt x="1818" y="2182"/>
                  </a:lnTo>
                  <a:lnTo>
                    <a:pt x="1818" y="2185"/>
                  </a:lnTo>
                  <a:lnTo>
                    <a:pt x="1818" y="2187"/>
                  </a:lnTo>
                  <a:lnTo>
                    <a:pt x="1818" y="2187"/>
                  </a:lnTo>
                  <a:close/>
                  <a:moveTo>
                    <a:pt x="1811" y="2642"/>
                  </a:moveTo>
                  <a:lnTo>
                    <a:pt x="1811" y="2642"/>
                  </a:lnTo>
                  <a:lnTo>
                    <a:pt x="1811" y="2642"/>
                  </a:lnTo>
                  <a:lnTo>
                    <a:pt x="1811" y="2642"/>
                  </a:lnTo>
                  <a:lnTo>
                    <a:pt x="1808" y="2642"/>
                  </a:lnTo>
                  <a:lnTo>
                    <a:pt x="1808" y="2642"/>
                  </a:lnTo>
                  <a:lnTo>
                    <a:pt x="1808" y="2642"/>
                  </a:lnTo>
                  <a:lnTo>
                    <a:pt x="1808" y="2644"/>
                  </a:lnTo>
                  <a:lnTo>
                    <a:pt x="1808" y="2644"/>
                  </a:lnTo>
                  <a:lnTo>
                    <a:pt x="1808" y="2646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2"/>
                  </a:lnTo>
                  <a:close/>
                  <a:moveTo>
                    <a:pt x="1832" y="2201"/>
                  </a:moveTo>
                  <a:lnTo>
                    <a:pt x="1832" y="2201"/>
                  </a:lnTo>
                  <a:lnTo>
                    <a:pt x="1830" y="2201"/>
                  </a:lnTo>
                  <a:lnTo>
                    <a:pt x="1830" y="2201"/>
                  </a:lnTo>
                  <a:lnTo>
                    <a:pt x="1830" y="2199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9"/>
                  </a:lnTo>
                  <a:lnTo>
                    <a:pt x="1827" y="2199"/>
                  </a:lnTo>
                  <a:lnTo>
                    <a:pt x="1827" y="2199"/>
                  </a:lnTo>
                  <a:lnTo>
                    <a:pt x="1827" y="2201"/>
                  </a:lnTo>
                  <a:lnTo>
                    <a:pt x="1827" y="2201"/>
                  </a:lnTo>
                  <a:lnTo>
                    <a:pt x="1827" y="2201"/>
                  </a:lnTo>
                  <a:lnTo>
                    <a:pt x="1827" y="2204"/>
                  </a:lnTo>
                  <a:lnTo>
                    <a:pt x="1830" y="2204"/>
                  </a:lnTo>
                  <a:lnTo>
                    <a:pt x="1830" y="2206"/>
                  </a:lnTo>
                  <a:lnTo>
                    <a:pt x="1830" y="2206"/>
                  </a:lnTo>
                  <a:lnTo>
                    <a:pt x="1832" y="2209"/>
                  </a:lnTo>
                  <a:lnTo>
                    <a:pt x="1832" y="2209"/>
                  </a:lnTo>
                  <a:lnTo>
                    <a:pt x="1832" y="2209"/>
                  </a:lnTo>
                  <a:lnTo>
                    <a:pt x="1834" y="2209"/>
                  </a:lnTo>
                  <a:lnTo>
                    <a:pt x="1834" y="2209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4"/>
                  </a:lnTo>
                  <a:lnTo>
                    <a:pt x="1832" y="2204"/>
                  </a:lnTo>
                  <a:lnTo>
                    <a:pt x="1832" y="2204"/>
                  </a:lnTo>
                  <a:lnTo>
                    <a:pt x="1832" y="2201"/>
                  </a:lnTo>
                  <a:close/>
                  <a:moveTo>
                    <a:pt x="1799" y="2289"/>
                  </a:moveTo>
                  <a:lnTo>
                    <a:pt x="1794" y="2291"/>
                  </a:lnTo>
                  <a:lnTo>
                    <a:pt x="1794" y="2291"/>
                  </a:lnTo>
                  <a:lnTo>
                    <a:pt x="1794" y="2291"/>
                  </a:lnTo>
                  <a:lnTo>
                    <a:pt x="1794" y="2291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7" y="2294"/>
                  </a:lnTo>
                  <a:lnTo>
                    <a:pt x="1797" y="2294"/>
                  </a:lnTo>
                  <a:lnTo>
                    <a:pt x="1797" y="2291"/>
                  </a:lnTo>
                  <a:lnTo>
                    <a:pt x="1799" y="2291"/>
                  </a:lnTo>
                  <a:lnTo>
                    <a:pt x="1799" y="2289"/>
                  </a:lnTo>
                  <a:lnTo>
                    <a:pt x="1799" y="2289"/>
                  </a:lnTo>
                  <a:lnTo>
                    <a:pt x="1799" y="2289"/>
                  </a:lnTo>
                  <a:close/>
                  <a:moveTo>
                    <a:pt x="1787" y="1584"/>
                  </a:moveTo>
                  <a:lnTo>
                    <a:pt x="1785" y="1584"/>
                  </a:lnTo>
                  <a:lnTo>
                    <a:pt x="1778" y="1591"/>
                  </a:lnTo>
                  <a:lnTo>
                    <a:pt x="1778" y="1591"/>
                  </a:lnTo>
                  <a:lnTo>
                    <a:pt x="1780" y="1591"/>
                  </a:lnTo>
                  <a:lnTo>
                    <a:pt x="1780" y="1588"/>
                  </a:lnTo>
                  <a:lnTo>
                    <a:pt x="1782" y="1591"/>
                  </a:lnTo>
                  <a:lnTo>
                    <a:pt x="1785" y="1591"/>
                  </a:lnTo>
                  <a:lnTo>
                    <a:pt x="1785" y="1588"/>
                  </a:lnTo>
                  <a:lnTo>
                    <a:pt x="1785" y="1588"/>
                  </a:lnTo>
                  <a:lnTo>
                    <a:pt x="1785" y="1588"/>
                  </a:lnTo>
                  <a:lnTo>
                    <a:pt x="1782" y="1588"/>
                  </a:lnTo>
                  <a:lnTo>
                    <a:pt x="1785" y="1586"/>
                  </a:lnTo>
                  <a:lnTo>
                    <a:pt x="1785" y="1586"/>
                  </a:lnTo>
                  <a:lnTo>
                    <a:pt x="1785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4"/>
                  </a:lnTo>
                  <a:close/>
                  <a:moveTo>
                    <a:pt x="1811" y="2277"/>
                  </a:moveTo>
                  <a:lnTo>
                    <a:pt x="1811" y="2280"/>
                  </a:lnTo>
                  <a:lnTo>
                    <a:pt x="1811" y="2280"/>
                  </a:lnTo>
                  <a:lnTo>
                    <a:pt x="1811" y="2280"/>
                  </a:lnTo>
                  <a:lnTo>
                    <a:pt x="1813" y="2280"/>
                  </a:lnTo>
                  <a:lnTo>
                    <a:pt x="1813" y="2280"/>
                  </a:lnTo>
                  <a:lnTo>
                    <a:pt x="1813" y="2277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1" y="2275"/>
                  </a:lnTo>
                  <a:lnTo>
                    <a:pt x="1811" y="2275"/>
                  </a:lnTo>
                  <a:lnTo>
                    <a:pt x="1813" y="2275"/>
                  </a:lnTo>
                  <a:lnTo>
                    <a:pt x="1813" y="2277"/>
                  </a:lnTo>
                  <a:lnTo>
                    <a:pt x="1811" y="2277"/>
                  </a:lnTo>
                  <a:lnTo>
                    <a:pt x="1811" y="2277"/>
                  </a:lnTo>
                  <a:close/>
                  <a:moveTo>
                    <a:pt x="1839" y="2682"/>
                  </a:moveTo>
                  <a:lnTo>
                    <a:pt x="1839" y="2680"/>
                  </a:lnTo>
                  <a:lnTo>
                    <a:pt x="1839" y="2680"/>
                  </a:lnTo>
                  <a:lnTo>
                    <a:pt x="1839" y="2677"/>
                  </a:lnTo>
                  <a:lnTo>
                    <a:pt x="1837" y="2680"/>
                  </a:lnTo>
                  <a:lnTo>
                    <a:pt x="1834" y="2677"/>
                  </a:lnTo>
                  <a:lnTo>
                    <a:pt x="1834" y="2680"/>
                  </a:lnTo>
                  <a:lnTo>
                    <a:pt x="1834" y="2680"/>
                  </a:lnTo>
                  <a:lnTo>
                    <a:pt x="1832" y="2682"/>
                  </a:lnTo>
                  <a:lnTo>
                    <a:pt x="1830" y="2684"/>
                  </a:lnTo>
                  <a:lnTo>
                    <a:pt x="1830" y="2684"/>
                  </a:lnTo>
                  <a:lnTo>
                    <a:pt x="1827" y="2684"/>
                  </a:lnTo>
                  <a:lnTo>
                    <a:pt x="1827" y="2684"/>
                  </a:lnTo>
                  <a:lnTo>
                    <a:pt x="1827" y="2687"/>
                  </a:lnTo>
                  <a:lnTo>
                    <a:pt x="1827" y="2687"/>
                  </a:lnTo>
                  <a:lnTo>
                    <a:pt x="1825" y="2689"/>
                  </a:lnTo>
                  <a:lnTo>
                    <a:pt x="1825" y="2689"/>
                  </a:lnTo>
                  <a:lnTo>
                    <a:pt x="1823" y="2689"/>
                  </a:lnTo>
                  <a:lnTo>
                    <a:pt x="1823" y="2689"/>
                  </a:lnTo>
                  <a:lnTo>
                    <a:pt x="1823" y="2689"/>
                  </a:lnTo>
                  <a:lnTo>
                    <a:pt x="1820" y="2689"/>
                  </a:lnTo>
                  <a:lnTo>
                    <a:pt x="1820" y="2691"/>
                  </a:lnTo>
                  <a:lnTo>
                    <a:pt x="1820" y="2694"/>
                  </a:lnTo>
                  <a:lnTo>
                    <a:pt x="1825" y="2696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6"/>
                  </a:lnTo>
                  <a:lnTo>
                    <a:pt x="1825" y="2696"/>
                  </a:lnTo>
                  <a:lnTo>
                    <a:pt x="1830" y="2694"/>
                  </a:lnTo>
                  <a:lnTo>
                    <a:pt x="1834" y="2694"/>
                  </a:lnTo>
                  <a:lnTo>
                    <a:pt x="1837" y="2694"/>
                  </a:lnTo>
                  <a:lnTo>
                    <a:pt x="1837" y="2694"/>
                  </a:lnTo>
                  <a:lnTo>
                    <a:pt x="1837" y="2691"/>
                  </a:lnTo>
                  <a:lnTo>
                    <a:pt x="1839" y="2691"/>
                  </a:lnTo>
                  <a:lnTo>
                    <a:pt x="1839" y="2689"/>
                  </a:lnTo>
                  <a:lnTo>
                    <a:pt x="1839" y="2689"/>
                  </a:lnTo>
                  <a:lnTo>
                    <a:pt x="1837" y="2687"/>
                  </a:lnTo>
                  <a:lnTo>
                    <a:pt x="1837" y="2687"/>
                  </a:lnTo>
                  <a:lnTo>
                    <a:pt x="1837" y="2684"/>
                  </a:lnTo>
                  <a:lnTo>
                    <a:pt x="1837" y="2684"/>
                  </a:lnTo>
                  <a:lnTo>
                    <a:pt x="1839" y="2682"/>
                  </a:lnTo>
                  <a:close/>
                  <a:moveTo>
                    <a:pt x="1834" y="2365"/>
                  </a:moveTo>
                  <a:lnTo>
                    <a:pt x="1837" y="2362"/>
                  </a:lnTo>
                  <a:lnTo>
                    <a:pt x="1839" y="2360"/>
                  </a:lnTo>
                  <a:lnTo>
                    <a:pt x="1842" y="2348"/>
                  </a:lnTo>
                  <a:lnTo>
                    <a:pt x="1844" y="2348"/>
                  </a:lnTo>
                  <a:lnTo>
                    <a:pt x="1844" y="2346"/>
                  </a:lnTo>
                  <a:lnTo>
                    <a:pt x="1846" y="2341"/>
                  </a:lnTo>
                  <a:lnTo>
                    <a:pt x="1849" y="2339"/>
                  </a:lnTo>
                  <a:lnTo>
                    <a:pt x="1849" y="2339"/>
                  </a:lnTo>
                  <a:lnTo>
                    <a:pt x="1849" y="2339"/>
                  </a:lnTo>
                  <a:lnTo>
                    <a:pt x="1846" y="2339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2" y="2346"/>
                  </a:lnTo>
                  <a:lnTo>
                    <a:pt x="1842" y="2348"/>
                  </a:lnTo>
                  <a:lnTo>
                    <a:pt x="1842" y="2348"/>
                  </a:lnTo>
                  <a:lnTo>
                    <a:pt x="1839" y="2353"/>
                  </a:lnTo>
                  <a:lnTo>
                    <a:pt x="1834" y="2362"/>
                  </a:lnTo>
                  <a:lnTo>
                    <a:pt x="1834" y="2365"/>
                  </a:lnTo>
                  <a:close/>
                  <a:moveTo>
                    <a:pt x="1851" y="2672"/>
                  </a:moveTo>
                  <a:lnTo>
                    <a:pt x="1851" y="2672"/>
                  </a:lnTo>
                  <a:lnTo>
                    <a:pt x="1849" y="2675"/>
                  </a:lnTo>
                  <a:lnTo>
                    <a:pt x="1849" y="2675"/>
                  </a:lnTo>
                  <a:lnTo>
                    <a:pt x="1851" y="2675"/>
                  </a:lnTo>
                  <a:lnTo>
                    <a:pt x="1853" y="2675"/>
                  </a:lnTo>
                  <a:lnTo>
                    <a:pt x="1853" y="2672"/>
                  </a:lnTo>
                  <a:lnTo>
                    <a:pt x="1851" y="2672"/>
                  </a:lnTo>
                  <a:lnTo>
                    <a:pt x="1851" y="2672"/>
                  </a:lnTo>
                  <a:close/>
                  <a:moveTo>
                    <a:pt x="1846" y="2239"/>
                  </a:moveTo>
                  <a:lnTo>
                    <a:pt x="1846" y="2239"/>
                  </a:lnTo>
                  <a:lnTo>
                    <a:pt x="1846" y="2239"/>
                  </a:lnTo>
                  <a:lnTo>
                    <a:pt x="1844" y="2237"/>
                  </a:lnTo>
                  <a:lnTo>
                    <a:pt x="1846" y="2244"/>
                  </a:lnTo>
                  <a:lnTo>
                    <a:pt x="1846" y="2246"/>
                  </a:lnTo>
                  <a:lnTo>
                    <a:pt x="1846" y="2249"/>
                  </a:lnTo>
                  <a:lnTo>
                    <a:pt x="1849" y="2249"/>
                  </a:lnTo>
                  <a:lnTo>
                    <a:pt x="1849" y="2251"/>
                  </a:lnTo>
                  <a:lnTo>
                    <a:pt x="1849" y="2251"/>
                  </a:lnTo>
                  <a:lnTo>
                    <a:pt x="1849" y="2253"/>
                  </a:lnTo>
                  <a:lnTo>
                    <a:pt x="1849" y="2251"/>
                  </a:lnTo>
                  <a:lnTo>
                    <a:pt x="1849" y="2251"/>
                  </a:lnTo>
                  <a:lnTo>
                    <a:pt x="1849" y="2249"/>
                  </a:lnTo>
                  <a:lnTo>
                    <a:pt x="1849" y="2246"/>
                  </a:lnTo>
                  <a:lnTo>
                    <a:pt x="1849" y="2244"/>
                  </a:lnTo>
                  <a:lnTo>
                    <a:pt x="1846" y="2244"/>
                  </a:lnTo>
                  <a:lnTo>
                    <a:pt x="1846" y="2244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39"/>
                  </a:lnTo>
                  <a:close/>
                  <a:moveTo>
                    <a:pt x="1827" y="2665"/>
                  </a:moveTo>
                  <a:lnTo>
                    <a:pt x="1825" y="2665"/>
                  </a:lnTo>
                  <a:lnTo>
                    <a:pt x="1823" y="2668"/>
                  </a:lnTo>
                  <a:lnTo>
                    <a:pt x="1823" y="2668"/>
                  </a:lnTo>
                  <a:lnTo>
                    <a:pt x="1823" y="2670"/>
                  </a:lnTo>
                  <a:lnTo>
                    <a:pt x="1823" y="2670"/>
                  </a:lnTo>
                  <a:lnTo>
                    <a:pt x="1825" y="2668"/>
                  </a:lnTo>
                  <a:lnTo>
                    <a:pt x="1827" y="2668"/>
                  </a:lnTo>
                  <a:lnTo>
                    <a:pt x="1830" y="2668"/>
                  </a:lnTo>
                  <a:lnTo>
                    <a:pt x="1830" y="2665"/>
                  </a:lnTo>
                  <a:lnTo>
                    <a:pt x="1830" y="2665"/>
                  </a:lnTo>
                  <a:lnTo>
                    <a:pt x="1827" y="2665"/>
                  </a:lnTo>
                  <a:close/>
                  <a:moveTo>
                    <a:pt x="1688" y="2504"/>
                  </a:moveTo>
                  <a:lnTo>
                    <a:pt x="1688" y="2504"/>
                  </a:lnTo>
                  <a:lnTo>
                    <a:pt x="1688" y="2504"/>
                  </a:lnTo>
                  <a:lnTo>
                    <a:pt x="1688" y="2504"/>
                  </a:lnTo>
                  <a:lnTo>
                    <a:pt x="1688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4"/>
                  </a:lnTo>
                  <a:lnTo>
                    <a:pt x="1688" y="2504"/>
                  </a:lnTo>
                  <a:close/>
                  <a:moveTo>
                    <a:pt x="1690" y="2261"/>
                  </a:moveTo>
                  <a:lnTo>
                    <a:pt x="1688" y="2261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5" y="2263"/>
                  </a:lnTo>
                  <a:lnTo>
                    <a:pt x="1685" y="2265"/>
                  </a:lnTo>
                  <a:lnTo>
                    <a:pt x="1685" y="2268"/>
                  </a:lnTo>
                  <a:lnTo>
                    <a:pt x="1685" y="2268"/>
                  </a:lnTo>
                  <a:lnTo>
                    <a:pt x="1688" y="2268"/>
                  </a:lnTo>
                  <a:lnTo>
                    <a:pt x="1690" y="2265"/>
                  </a:lnTo>
                  <a:lnTo>
                    <a:pt x="1690" y="2268"/>
                  </a:lnTo>
                  <a:lnTo>
                    <a:pt x="1690" y="2270"/>
                  </a:lnTo>
                  <a:lnTo>
                    <a:pt x="1692" y="2272"/>
                  </a:lnTo>
                  <a:lnTo>
                    <a:pt x="1692" y="2272"/>
                  </a:lnTo>
                  <a:lnTo>
                    <a:pt x="1692" y="2275"/>
                  </a:lnTo>
                  <a:lnTo>
                    <a:pt x="1692" y="2275"/>
                  </a:lnTo>
                  <a:lnTo>
                    <a:pt x="1695" y="2275"/>
                  </a:lnTo>
                  <a:lnTo>
                    <a:pt x="1695" y="2275"/>
                  </a:lnTo>
                  <a:lnTo>
                    <a:pt x="1695" y="2275"/>
                  </a:lnTo>
                  <a:lnTo>
                    <a:pt x="1695" y="2272"/>
                  </a:lnTo>
                  <a:lnTo>
                    <a:pt x="1695" y="2270"/>
                  </a:lnTo>
                  <a:lnTo>
                    <a:pt x="1692" y="2265"/>
                  </a:lnTo>
                  <a:lnTo>
                    <a:pt x="1692" y="2265"/>
                  </a:lnTo>
                  <a:lnTo>
                    <a:pt x="1692" y="2263"/>
                  </a:lnTo>
                  <a:lnTo>
                    <a:pt x="1690" y="2263"/>
                  </a:lnTo>
                  <a:lnTo>
                    <a:pt x="1690" y="2263"/>
                  </a:lnTo>
                  <a:lnTo>
                    <a:pt x="1690" y="2261"/>
                  </a:lnTo>
                  <a:close/>
                  <a:moveTo>
                    <a:pt x="1692" y="2327"/>
                  </a:moveTo>
                  <a:lnTo>
                    <a:pt x="1692" y="2327"/>
                  </a:lnTo>
                  <a:lnTo>
                    <a:pt x="1692" y="2329"/>
                  </a:lnTo>
                  <a:lnTo>
                    <a:pt x="1692" y="2332"/>
                  </a:lnTo>
                  <a:lnTo>
                    <a:pt x="1692" y="2332"/>
                  </a:lnTo>
                  <a:lnTo>
                    <a:pt x="1695" y="2332"/>
                  </a:lnTo>
                  <a:lnTo>
                    <a:pt x="1695" y="2332"/>
                  </a:lnTo>
                  <a:lnTo>
                    <a:pt x="1697" y="2332"/>
                  </a:lnTo>
                  <a:lnTo>
                    <a:pt x="1700" y="2329"/>
                  </a:lnTo>
                  <a:lnTo>
                    <a:pt x="1709" y="2317"/>
                  </a:lnTo>
                  <a:lnTo>
                    <a:pt x="1711" y="2315"/>
                  </a:lnTo>
                  <a:lnTo>
                    <a:pt x="1711" y="2310"/>
                  </a:lnTo>
                  <a:lnTo>
                    <a:pt x="1711" y="2303"/>
                  </a:lnTo>
                  <a:lnTo>
                    <a:pt x="1711" y="2301"/>
                  </a:lnTo>
                  <a:lnTo>
                    <a:pt x="1711" y="2298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4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8"/>
                  </a:lnTo>
                  <a:lnTo>
                    <a:pt x="1711" y="2301"/>
                  </a:lnTo>
                  <a:lnTo>
                    <a:pt x="1711" y="2303"/>
                  </a:lnTo>
                  <a:lnTo>
                    <a:pt x="1711" y="2303"/>
                  </a:lnTo>
                  <a:lnTo>
                    <a:pt x="1711" y="2306"/>
                  </a:lnTo>
                  <a:lnTo>
                    <a:pt x="1709" y="2308"/>
                  </a:lnTo>
                  <a:lnTo>
                    <a:pt x="1709" y="2310"/>
                  </a:lnTo>
                  <a:lnTo>
                    <a:pt x="1709" y="2310"/>
                  </a:lnTo>
                  <a:lnTo>
                    <a:pt x="1709" y="2310"/>
                  </a:lnTo>
                  <a:lnTo>
                    <a:pt x="1707" y="2310"/>
                  </a:lnTo>
                  <a:lnTo>
                    <a:pt x="1707" y="2313"/>
                  </a:lnTo>
                  <a:lnTo>
                    <a:pt x="1704" y="2313"/>
                  </a:lnTo>
                  <a:lnTo>
                    <a:pt x="1702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2" y="2315"/>
                  </a:lnTo>
                  <a:lnTo>
                    <a:pt x="1702" y="2315"/>
                  </a:lnTo>
                  <a:lnTo>
                    <a:pt x="1702" y="2315"/>
                  </a:lnTo>
                  <a:lnTo>
                    <a:pt x="1700" y="2317"/>
                  </a:lnTo>
                  <a:lnTo>
                    <a:pt x="1695" y="2317"/>
                  </a:lnTo>
                  <a:lnTo>
                    <a:pt x="1695" y="2320"/>
                  </a:lnTo>
                  <a:lnTo>
                    <a:pt x="1692" y="2322"/>
                  </a:lnTo>
                  <a:lnTo>
                    <a:pt x="1692" y="2322"/>
                  </a:lnTo>
                  <a:lnTo>
                    <a:pt x="1695" y="2322"/>
                  </a:lnTo>
                  <a:lnTo>
                    <a:pt x="1695" y="2324"/>
                  </a:lnTo>
                  <a:lnTo>
                    <a:pt x="1692" y="2327"/>
                  </a:lnTo>
                  <a:close/>
                  <a:moveTo>
                    <a:pt x="1780" y="2561"/>
                  </a:moveTo>
                  <a:lnTo>
                    <a:pt x="1780" y="2561"/>
                  </a:lnTo>
                  <a:lnTo>
                    <a:pt x="1780" y="2561"/>
                  </a:lnTo>
                  <a:lnTo>
                    <a:pt x="1780" y="2561"/>
                  </a:lnTo>
                  <a:lnTo>
                    <a:pt x="1780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61"/>
                  </a:lnTo>
                  <a:lnTo>
                    <a:pt x="1778" y="2561"/>
                  </a:lnTo>
                  <a:lnTo>
                    <a:pt x="1780" y="2561"/>
                  </a:lnTo>
                  <a:close/>
                  <a:moveTo>
                    <a:pt x="1752" y="2121"/>
                  </a:moveTo>
                  <a:lnTo>
                    <a:pt x="1752" y="2121"/>
                  </a:lnTo>
                  <a:lnTo>
                    <a:pt x="1752" y="2121"/>
                  </a:lnTo>
                  <a:lnTo>
                    <a:pt x="1752" y="2121"/>
                  </a:lnTo>
                  <a:lnTo>
                    <a:pt x="1745" y="2119"/>
                  </a:lnTo>
                  <a:lnTo>
                    <a:pt x="1737" y="2116"/>
                  </a:lnTo>
                  <a:lnTo>
                    <a:pt x="1740" y="2116"/>
                  </a:lnTo>
                  <a:lnTo>
                    <a:pt x="1737" y="2116"/>
                  </a:lnTo>
                  <a:lnTo>
                    <a:pt x="1737" y="2116"/>
                  </a:lnTo>
                  <a:lnTo>
                    <a:pt x="1737" y="2119"/>
                  </a:lnTo>
                  <a:lnTo>
                    <a:pt x="1749" y="2121"/>
                  </a:lnTo>
                  <a:lnTo>
                    <a:pt x="1752" y="2121"/>
                  </a:lnTo>
                  <a:close/>
                  <a:moveTo>
                    <a:pt x="1752" y="2223"/>
                  </a:moveTo>
                  <a:lnTo>
                    <a:pt x="1752" y="2223"/>
                  </a:lnTo>
                  <a:lnTo>
                    <a:pt x="1752" y="2223"/>
                  </a:lnTo>
                  <a:lnTo>
                    <a:pt x="1752" y="2223"/>
                  </a:lnTo>
                  <a:lnTo>
                    <a:pt x="1754" y="2223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2" y="2220"/>
                  </a:lnTo>
                  <a:lnTo>
                    <a:pt x="1752" y="2220"/>
                  </a:lnTo>
                  <a:lnTo>
                    <a:pt x="1752" y="2220"/>
                  </a:lnTo>
                  <a:lnTo>
                    <a:pt x="1749" y="2220"/>
                  </a:lnTo>
                  <a:lnTo>
                    <a:pt x="1749" y="2220"/>
                  </a:lnTo>
                  <a:lnTo>
                    <a:pt x="1749" y="2220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52" y="2223"/>
                  </a:lnTo>
                  <a:close/>
                  <a:moveTo>
                    <a:pt x="1707" y="2272"/>
                  </a:move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0"/>
                  </a:lnTo>
                  <a:lnTo>
                    <a:pt x="1704" y="2270"/>
                  </a:lnTo>
                  <a:lnTo>
                    <a:pt x="1704" y="2270"/>
                  </a:lnTo>
                  <a:lnTo>
                    <a:pt x="1702" y="2270"/>
                  </a:lnTo>
                  <a:lnTo>
                    <a:pt x="1702" y="2270"/>
                  </a:lnTo>
                  <a:lnTo>
                    <a:pt x="1702" y="2272"/>
                  </a:lnTo>
                  <a:lnTo>
                    <a:pt x="1702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5"/>
                  </a:lnTo>
                  <a:lnTo>
                    <a:pt x="1704" y="2275"/>
                  </a:lnTo>
                  <a:lnTo>
                    <a:pt x="1704" y="2275"/>
                  </a:lnTo>
                  <a:lnTo>
                    <a:pt x="1707" y="2277"/>
                  </a:lnTo>
                  <a:lnTo>
                    <a:pt x="1707" y="2277"/>
                  </a:lnTo>
                  <a:lnTo>
                    <a:pt x="1707" y="2280"/>
                  </a:lnTo>
                  <a:lnTo>
                    <a:pt x="1707" y="2280"/>
                  </a:lnTo>
                  <a:lnTo>
                    <a:pt x="1707" y="2282"/>
                  </a:lnTo>
                  <a:lnTo>
                    <a:pt x="1707" y="2284"/>
                  </a:lnTo>
                  <a:lnTo>
                    <a:pt x="1707" y="2284"/>
                  </a:lnTo>
                  <a:lnTo>
                    <a:pt x="1707" y="2284"/>
                  </a:lnTo>
                  <a:lnTo>
                    <a:pt x="1707" y="2287"/>
                  </a:lnTo>
                  <a:lnTo>
                    <a:pt x="1709" y="2287"/>
                  </a:lnTo>
                  <a:lnTo>
                    <a:pt x="1709" y="2287"/>
                  </a:lnTo>
                  <a:lnTo>
                    <a:pt x="1709" y="2284"/>
                  </a:lnTo>
                  <a:lnTo>
                    <a:pt x="1709" y="2282"/>
                  </a:lnTo>
                  <a:lnTo>
                    <a:pt x="1711" y="2282"/>
                  </a:lnTo>
                  <a:lnTo>
                    <a:pt x="1711" y="2282"/>
                  </a:lnTo>
                  <a:lnTo>
                    <a:pt x="1711" y="2280"/>
                  </a:lnTo>
                  <a:lnTo>
                    <a:pt x="1711" y="2280"/>
                  </a:lnTo>
                  <a:lnTo>
                    <a:pt x="1709" y="2277"/>
                  </a:lnTo>
                  <a:lnTo>
                    <a:pt x="1709" y="2277"/>
                  </a:lnTo>
                  <a:lnTo>
                    <a:pt x="1709" y="2275"/>
                  </a:lnTo>
                  <a:lnTo>
                    <a:pt x="1709" y="2272"/>
                  </a:lnTo>
                  <a:lnTo>
                    <a:pt x="1707" y="2272"/>
                  </a:lnTo>
                  <a:close/>
                  <a:moveTo>
                    <a:pt x="1773" y="2580"/>
                  </a:moveTo>
                  <a:lnTo>
                    <a:pt x="1773" y="2578"/>
                  </a:lnTo>
                  <a:lnTo>
                    <a:pt x="1773" y="2578"/>
                  </a:lnTo>
                  <a:lnTo>
                    <a:pt x="1771" y="2578"/>
                  </a:lnTo>
                  <a:lnTo>
                    <a:pt x="1771" y="2575"/>
                  </a:lnTo>
                  <a:lnTo>
                    <a:pt x="1773" y="2575"/>
                  </a:lnTo>
                  <a:lnTo>
                    <a:pt x="1771" y="2578"/>
                  </a:lnTo>
                  <a:lnTo>
                    <a:pt x="1766" y="2578"/>
                  </a:lnTo>
                  <a:lnTo>
                    <a:pt x="1766" y="2580"/>
                  </a:lnTo>
                  <a:lnTo>
                    <a:pt x="1766" y="2583"/>
                  </a:lnTo>
                  <a:lnTo>
                    <a:pt x="1766" y="2583"/>
                  </a:lnTo>
                  <a:lnTo>
                    <a:pt x="1768" y="2583"/>
                  </a:lnTo>
                  <a:lnTo>
                    <a:pt x="1771" y="2585"/>
                  </a:lnTo>
                  <a:lnTo>
                    <a:pt x="1773" y="2585"/>
                  </a:lnTo>
                  <a:lnTo>
                    <a:pt x="1775" y="2585"/>
                  </a:lnTo>
                  <a:lnTo>
                    <a:pt x="1775" y="2585"/>
                  </a:lnTo>
                  <a:lnTo>
                    <a:pt x="1775" y="2583"/>
                  </a:lnTo>
                  <a:lnTo>
                    <a:pt x="1773" y="2580"/>
                  </a:lnTo>
                  <a:close/>
                  <a:moveTo>
                    <a:pt x="1759" y="2526"/>
                  </a:moveTo>
                  <a:lnTo>
                    <a:pt x="1759" y="2526"/>
                  </a:lnTo>
                  <a:lnTo>
                    <a:pt x="1759" y="2528"/>
                  </a:lnTo>
                  <a:lnTo>
                    <a:pt x="1761" y="2528"/>
                  </a:lnTo>
                  <a:lnTo>
                    <a:pt x="1761" y="2528"/>
                  </a:lnTo>
                  <a:lnTo>
                    <a:pt x="1761" y="2528"/>
                  </a:lnTo>
                  <a:lnTo>
                    <a:pt x="1763" y="2528"/>
                  </a:lnTo>
                  <a:lnTo>
                    <a:pt x="1763" y="2528"/>
                  </a:lnTo>
                  <a:lnTo>
                    <a:pt x="1763" y="2528"/>
                  </a:lnTo>
                  <a:lnTo>
                    <a:pt x="1763" y="2526"/>
                  </a:lnTo>
                  <a:lnTo>
                    <a:pt x="1759" y="2526"/>
                  </a:lnTo>
                  <a:close/>
                  <a:moveTo>
                    <a:pt x="1766" y="2436"/>
                  </a:moveTo>
                  <a:lnTo>
                    <a:pt x="1766" y="2436"/>
                  </a:lnTo>
                  <a:lnTo>
                    <a:pt x="1768" y="2433"/>
                  </a:lnTo>
                  <a:lnTo>
                    <a:pt x="1768" y="2433"/>
                  </a:lnTo>
                  <a:lnTo>
                    <a:pt x="1773" y="2431"/>
                  </a:lnTo>
                  <a:lnTo>
                    <a:pt x="1778" y="2429"/>
                  </a:lnTo>
                  <a:lnTo>
                    <a:pt x="1778" y="2426"/>
                  </a:lnTo>
                  <a:lnTo>
                    <a:pt x="1780" y="2426"/>
                  </a:lnTo>
                  <a:lnTo>
                    <a:pt x="1766" y="2431"/>
                  </a:lnTo>
                  <a:lnTo>
                    <a:pt x="1766" y="2433"/>
                  </a:lnTo>
                  <a:lnTo>
                    <a:pt x="1763" y="2436"/>
                  </a:lnTo>
                  <a:lnTo>
                    <a:pt x="1763" y="2436"/>
                  </a:lnTo>
                  <a:lnTo>
                    <a:pt x="1759" y="2436"/>
                  </a:lnTo>
                  <a:lnTo>
                    <a:pt x="1749" y="2443"/>
                  </a:lnTo>
                  <a:lnTo>
                    <a:pt x="1747" y="2445"/>
                  </a:lnTo>
                  <a:lnTo>
                    <a:pt x="1747" y="2448"/>
                  </a:lnTo>
                  <a:lnTo>
                    <a:pt x="1749" y="2445"/>
                  </a:lnTo>
                  <a:lnTo>
                    <a:pt x="1749" y="2448"/>
                  </a:lnTo>
                  <a:lnTo>
                    <a:pt x="1747" y="2448"/>
                  </a:lnTo>
                  <a:lnTo>
                    <a:pt x="1747" y="2448"/>
                  </a:lnTo>
                  <a:lnTo>
                    <a:pt x="1745" y="2450"/>
                  </a:lnTo>
                  <a:lnTo>
                    <a:pt x="1745" y="2450"/>
                  </a:lnTo>
                  <a:lnTo>
                    <a:pt x="1747" y="2450"/>
                  </a:lnTo>
                  <a:lnTo>
                    <a:pt x="1752" y="2443"/>
                  </a:lnTo>
                  <a:lnTo>
                    <a:pt x="1761" y="2438"/>
                  </a:lnTo>
                  <a:lnTo>
                    <a:pt x="1766" y="2436"/>
                  </a:lnTo>
                  <a:close/>
                  <a:moveTo>
                    <a:pt x="1685" y="2272"/>
                  </a:moveTo>
                  <a:lnTo>
                    <a:pt x="1685" y="2275"/>
                  </a:lnTo>
                  <a:lnTo>
                    <a:pt x="1685" y="2277"/>
                  </a:lnTo>
                  <a:lnTo>
                    <a:pt x="1688" y="2280"/>
                  </a:lnTo>
                  <a:lnTo>
                    <a:pt x="1688" y="2280"/>
                  </a:lnTo>
                  <a:lnTo>
                    <a:pt x="1690" y="2280"/>
                  </a:lnTo>
                  <a:lnTo>
                    <a:pt x="1690" y="2280"/>
                  </a:lnTo>
                  <a:lnTo>
                    <a:pt x="1690" y="2280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5"/>
                  </a:lnTo>
                  <a:lnTo>
                    <a:pt x="1692" y="2275"/>
                  </a:lnTo>
                  <a:lnTo>
                    <a:pt x="1690" y="2272"/>
                  </a:lnTo>
                  <a:lnTo>
                    <a:pt x="1690" y="2270"/>
                  </a:lnTo>
                  <a:lnTo>
                    <a:pt x="1688" y="2270"/>
                  </a:lnTo>
                  <a:lnTo>
                    <a:pt x="1688" y="2270"/>
                  </a:lnTo>
                  <a:lnTo>
                    <a:pt x="1685" y="2270"/>
                  </a:lnTo>
                  <a:lnTo>
                    <a:pt x="1685" y="2270"/>
                  </a:lnTo>
                  <a:lnTo>
                    <a:pt x="1685" y="2272"/>
                  </a:lnTo>
                  <a:lnTo>
                    <a:pt x="1685" y="2272"/>
                  </a:lnTo>
                  <a:close/>
                  <a:moveTo>
                    <a:pt x="1856" y="2287"/>
                  </a:moveTo>
                  <a:lnTo>
                    <a:pt x="1853" y="2287"/>
                  </a:lnTo>
                  <a:lnTo>
                    <a:pt x="1853" y="2287"/>
                  </a:lnTo>
                  <a:lnTo>
                    <a:pt x="1856" y="2289"/>
                  </a:lnTo>
                  <a:lnTo>
                    <a:pt x="1856" y="2289"/>
                  </a:lnTo>
                  <a:lnTo>
                    <a:pt x="1856" y="2291"/>
                  </a:lnTo>
                  <a:lnTo>
                    <a:pt x="1856" y="2291"/>
                  </a:lnTo>
                  <a:lnTo>
                    <a:pt x="1856" y="2294"/>
                  </a:lnTo>
                  <a:lnTo>
                    <a:pt x="1858" y="2291"/>
                  </a:lnTo>
                  <a:lnTo>
                    <a:pt x="1858" y="2289"/>
                  </a:lnTo>
                  <a:lnTo>
                    <a:pt x="1858" y="2289"/>
                  </a:lnTo>
                  <a:lnTo>
                    <a:pt x="1858" y="2287"/>
                  </a:lnTo>
                  <a:lnTo>
                    <a:pt x="1856" y="2287"/>
                  </a:lnTo>
                  <a:lnTo>
                    <a:pt x="1856" y="2287"/>
                  </a:lnTo>
                  <a:lnTo>
                    <a:pt x="1856" y="2287"/>
                  </a:lnTo>
                  <a:lnTo>
                    <a:pt x="1856" y="2287"/>
                  </a:lnTo>
                  <a:close/>
                  <a:moveTo>
                    <a:pt x="1896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lnTo>
                    <a:pt x="1896" y="1283"/>
                  </a:lnTo>
                  <a:close/>
                  <a:moveTo>
                    <a:pt x="2118" y="1626"/>
                  </a:moveTo>
                  <a:lnTo>
                    <a:pt x="2118" y="1626"/>
                  </a:lnTo>
                  <a:lnTo>
                    <a:pt x="2116" y="1624"/>
                  </a:lnTo>
                  <a:lnTo>
                    <a:pt x="2116" y="1624"/>
                  </a:lnTo>
                  <a:lnTo>
                    <a:pt x="2114" y="1621"/>
                  </a:lnTo>
                  <a:lnTo>
                    <a:pt x="2114" y="1621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1" y="1624"/>
                  </a:lnTo>
                  <a:lnTo>
                    <a:pt x="2114" y="1621"/>
                  </a:lnTo>
                  <a:lnTo>
                    <a:pt x="2114" y="1621"/>
                  </a:lnTo>
                  <a:lnTo>
                    <a:pt x="2111" y="1621"/>
                  </a:lnTo>
                  <a:lnTo>
                    <a:pt x="2109" y="1624"/>
                  </a:lnTo>
                  <a:lnTo>
                    <a:pt x="2109" y="1626"/>
                  </a:lnTo>
                  <a:lnTo>
                    <a:pt x="2109" y="1631"/>
                  </a:lnTo>
                  <a:lnTo>
                    <a:pt x="2109" y="1631"/>
                  </a:lnTo>
                  <a:lnTo>
                    <a:pt x="2111" y="1631"/>
                  </a:lnTo>
                  <a:lnTo>
                    <a:pt x="2114" y="1631"/>
                  </a:lnTo>
                  <a:lnTo>
                    <a:pt x="2116" y="1631"/>
                  </a:lnTo>
                  <a:lnTo>
                    <a:pt x="2116" y="1631"/>
                  </a:lnTo>
                  <a:lnTo>
                    <a:pt x="2116" y="1629"/>
                  </a:lnTo>
                  <a:lnTo>
                    <a:pt x="2116" y="1629"/>
                  </a:lnTo>
                  <a:lnTo>
                    <a:pt x="2118" y="1629"/>
                  </a:lnTo>
                  <a:lnTo>
                    <a:pt x="2121" y="1629"/>
                  </a:lnTo>
                  <a:lnTo>
                    <a:pt x="2121" y="1629"/>
                  </a:lnTo>
                  <a:lnTo>
                    <a:pt x="2121" y="1629"/>
                  </a:lnTo>
                  <a:lnTo>
                    <a:pt x="2118" y="1626"/>
                  </a:lnTo>
                  <a:close/>
                  <a:moveTo>
                    <a:pt x="2002" y="1394"/>
                  </a:moveTo>
                  <a:lnTo>
                    <a:pt x="2002" y="1394"/>
                  </a:lnTo>
                  <a:lnTo>
                    <a:pt x="2002" y="1392"/>
                  </a:lnTo>
                  <a:lnTo>
                    <a:pt x="2005" y="1392"/>
                  </a:lnTo>
                  <a:lnTo>
                    <a:pt x="2005" y="1392"/>
                  </a:lnTo>
                  <a:lnTo>
                    <a:pt x="2005" y="1392"/>
                  </a:lnTo>
                  <a:lnTo>
                    <a:pt x="2005" y="1389"/>
                  </a:lnTo>
                  <a:lnTo>
                    <a:pt x="2005" y="1389"/>
                  </a:lnTo>
                  <a:lnTo>
                    <a:pt x="2005" y="1389"/>
                  </a:lnTo>
                  <a:lnTo>
                    <a:pt x="2005" y="1392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0" y="1389"/>
                  </a:lnTo>
                  <a:lnTo>
                    <a:pt x="2000" y="1387"/>
                  </a:lnTo>
                  <a:lnTo>
                    <a:pt x="2000" y="1385"/>
                  </a:lnTo>
                  <a:lnTo>
                    <a:pt x="2000" y="1385"/>
                  </a:lnTo>
                  <a:lnTo>
                    <a:pt x="2000" y="1385"/>
                  </a:lnTo>
                  <a:lnTo>
                    <a:pt x="1998" y="1385"/>
                  </a:lnTo>
                  <a:lnTo>
                    <a:pt x="1998" y="1382"/>
                  </a:lnTo>
                  <a:lnTo>
                    <a:pt x="1998" y="1385"/>
                  </a:lnTo>
                  <a:lnTo>
                    <a:pt x="1998" y="1387"/>
                  </a:lnTo>
                  <a:lnTo>
                    <a:pt x="1998" y="1387"/>
                  </a:lnTo>
                  <a:lnTo>
                    <a:pt x="1998" y="1392"/>
                  </a:lnTo>
                  <a:lnTo>
                    <a:pt x="1998" y="1392"/>
                  </a:lnTo>
                  <a:lnTo>
                    <a:pt x="1998" y="1392"/>
                  </a:lnTo>
                  <a:lnTo>
                    <a:pt x="1995" y="1387"/>
                  </a:lnTo>
                  <a:lnTo>
                    <a:pt x="1995" y="1387"/>
                  </a:lnTo>
                  <a:lnTo>
                    <a:pt x="1995" y="1385"/>
                  </a:lnTo>
                  <a:lnTo>
                    <a:pt x="1993" y="1385"/>
                  </a:lnTo>
                  <a:lnTo>
                    <a:pt x="1993" y="1387"/>
                  </a:lnTo>
                  <a:lnTo>
                    <a:pt x="1995" y="1389"/>
                  </a:lnTo>
                  <a:lnTo>
                    <a:pt x="1995" y="1392"/>
                  </a:lnTo>
                  <a:lnTo>
                    <a:pt x="1993" y="1394"/>
                  </a:lnTo>
                  <a:lnTo>
                    <a:pt x="1995" y="1397"/>
                  </a:lnTo>
                  <a:lnTo>
                    <a:pt x="1993" y="1399"/>
                  </a:lnTo>
                  <a:lnTo>
                    <a:pt x="1993" y="1404"/>
                  </a:lnTo>
                  <a:lnTo>
                    <a:pt x="1993" y="1406"/>
                  </a:lnTo>
                  <a:lnTo>
                    <a:pt x="1995" y="1408"/>
                  </a:lnTo>
                  <a:lnTo>
                    <a:pt x="1995" y="1408"/>
                  </a:lnTo>
                  <a:lnTo>
                    <a:pt x="1998" y="1406"/>
                  </a:lnTo>
                  <a:lnTo>
                    <a:pt x="2000" y="1404"/>
                  </a:lnTo>
                  <a:lnTo>
                    <a:pt x="2002" y="1404"/>
                  </a:lnTo>
                  <a:lnTo>
                    <a:pt x="2002" y="1404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1998" y="1404"/>
                  </a:lnTo>
                  <a:lnTo>
                    <a:pt x="2000" y="1401"/>
                  </a:lnTo>
                  <a:lnTo>
                    <a:pt x="2002" y="1399"/>
                  </a:lnTo>
                  <a:lnTo>
                    <a:pt x="2002" y="1397"/>
                  </a:lnTo>
                  <a:lnTo>
                    <a:pt x="2002" y="1399"/>
                  </a:lnTo>
                  <a:lnTo>
                    <a:pt x="2000" y="1399"/>
                  </a:lnTo>
                  <a:lnTo>
                    <a:pt x="2000" y="1399"/>
                  </a:lnTo>
                  <a:lnTo>
                    <a:pt x="2000" y="1397"/>
                  </a:lnTo>
                  <a:lnTo>
                    <a:pt x="2002" y="1394"/>
                  </a:lnTo>
                  <a:close/>
                  <a:moveTo>
                    <a:pt x="2102" y="1621"/>
                  </a:moveTo>
                  <a:lnTo>
                    <a:pt x="2102" y="1619"/>
                  </a:lnTo>
                  <a:lnTo>
                    <a:pt x="2102" y="1619"/>
                  </a:lnTo>
                  <a:lnTo>
                    <a:pt x="2099" y="1619"/>
                  </a:lnTo>
                  <a:lnTo>
                    <a:pt x="2099" y="1619"/>
                  </a:lnTo>
                  <a:lnTo>
                    <a:pt x="2099" y="1619"/>
                  </a:lnTo>
                  <a:lnTo>
                    <a:pt x="2099" y="1617"/>
                  </a:lnTo>
                  <a:lnTo>
                    <a:pt x="2099" y="1619"/>
                  </a:lnTo>
                  <a:lnTo>
                    <a:pt x="2097" y="1619"/>
                  </a:lnTo>
                  <a:lnTo>
                    <a:pt x="2097" y="1619"/>
                  </a:lnTo>
                  <a:lnTo>
                    <a:pt x="2095" y="1617"/>
                  </a:lnTo>
                  <a:lnTo>
                    <a:pt x="2095" y="1617"/>
                  </a:lnTo>
                  <a:lnTo>
                    <a:pt x="2095" y="1617"/>
                  </a:lnTo>
                  <a:lnTo>
                    <a:pt x="2092" y="1617"/>
                  </a:lnTo>
                  <a:lnTo>
                    <a:pt x="2092" y="1617"/>
                  </a:lnTo>
                  <a:lnTo>
                    <a:pt x="2092" y="1617"/>
                  </a:lnTo>
                  <a:lnTo>
                    <a:pt x="2092" y="1614"/>
                  </a:lnTo>
                  <a:lnTo>
                    <a:pt x="2092" y="1614"/>
                  </a:lnTo>
                  <a:lnTo>
                    <a:pt x="2092" y="1614"/>
                  </a:lnTo>
                  <a:lnTo>
                    <a:pt x="2092" y="1612"/>
                  </a:lnTo>
                  <a:lnTo>
                    <a:pt x="2088" y="1610"/>
                  </a:lnTo>
                  <a:lnTo>
                    <a:pt x="2088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07"/>
                  </a:lnTo>
                  <a:lnTo>
                    <a:pt x="2085" y="1607"/>
                  </a:lnTo>
                  <a:lnTo>
                    <a:pt x="2088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07"/>
                  </a:lnTo>
                  <a:lnTo>
                    <a:pt x="2092" y="1607"/>
                  </a:lnTo>
                  <a:lnTo>
                    <a:pt x="2090" y="1607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3"/>
                  </a:lnTo>
                  <a:lnTo>
                    <a:pt x="2090" y="1600"/>
                  </a:lnTo>
                  <a:lnTo>
                    <a:pt x="2092" y="1598"/>
                  </a:lnTo>
                  <a:lnTo>
                    <a:pt x="2090" y="1598"/>
                  </a:lnTo>
                  <a:lnTo>
                    <a:pt x="2088" y="1595"/>
                  </a:lnTo>
                  <a:lnTo>
                    <a:pt x="2085" y="1595"/>
                  </a:lnTo>
                  <a:lnTo>
                    <a:pt x="2085" y="1598"/>
                  </a:lnTo>
                  <a:lnTo>
                    <a:pt x="2085" y="1595"/>
                  </a:lnTo>
                  <a:lnTo>
                    <a:pt x="2085" y="1598"/>
                  </a:lnTo>
                  <a:lnTo>
                    <a:pt x="2081" y="1600"/>
                  </a:lnTo>
                  <a:lnTo>
                    <a:pt x="2076" y="1598"/>
                  </a:lnTo>
                  <a:lnTo>
                    <a:pt x="2078" y="1598"/>
                  </a:lnTo>
                  <a:lnTo>
                    <a:pt x="2078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5"/>
                  </a:lnTo>
                  <a:lnTo>
                    <a:pt x="2081" y="1595"/>
                  </a:lnTo>
                  <a:lnTo>
                    <a:pt x="2078" y="1595"/>
                  </a:lnTo>
                  <a:lnTo>
                    <a:pt x="2078" y="1595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6" y="1593"/>
                  </a:lnTo>
                  <a:lnTo>
                    <a:pt x="2076" y="1593"/>
                  </a:lnTo>
                  <a:lnTo>
                    <a:pt x="2076" y="1593"/>
                  </a:lnTo>
                  <a:lnTo>
                    <a:pt x="2076" y="1591"/>
                  </a:lnTo>
                  <a:lnTo>
                    <a:pt x="2073" y="1591"/>
                  </a:lnTo>
                  <a:lnTo>
                    <a:pt x="2073" y="1591"/>
                  </a:lnTo>
                  <a:lnTo>
                    <a:pt x="2073" y="1591"/>
                  </a:lnTo>
                  <a:lnTo>
                    <a:pt x="2073" y="1593"/>
                  </a:lnTo>
                  <a:lnTo>
                    <a:pt x="2073" y="1593"/>
                  </a:lnTo>
                  <a:lnTo>
                    <a:pt x="2073" y="1593"/>
                  </a:lnTo>
                  <a:lnTo>
                    <a:pt x="2071" y="1593"/>
                  </a:lnTo>
                  <a:lnTo>
                    <a:pt x="2071" y="1593"/>
                  </a:lnTo>
                  <a:lnTo>
                    <a:pt x="2071" y="1593"/>
                  </a:lnTo>
                  <a:lnTo>
                    <a:pt x="2069" y="1593"/>
                  </a:lnTo>
                  <a:lnTo>
                    <a:pt x="2069" y="1595"/>
                  </a:lnTo>
                  <a:lnTo>
                    <a:pt x="2071" y="1598"/>
                  </a:lnTo>
                  <a:lnTo>
                    <a:pt x="2073" y="1598"/>
                  </a:lnTo>
                  <a:lnTo>
                    <a:pt x="2073" y="1600"/>
                  </a:lnTo>
                  <a:lnTo>
                    <a:pt x="2066" y="1598"/>
                  </a:lnTo>
                  <a:lnTo>
                    <a:pt x="2064" y="1598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6" y="1595"/>
                  </a:lnTo>
                  <a:lnTo>
                    <a:pt x="2066" y="1593"/>
                  </a:lnTo>
                  <a:lnTo>
                    <a:pt x="2066" y="1593"/>
                  </a:lnTo>
                  <a:lnTo>
                    <a:pt x="2066" y="1593"/>
                  </a:lnTo>
                  <a:lnTo>
                    <a:pt x="2066" y="1591"/>
                  </a:lnTo>
                  <a:lnTo>
                    <a:pt x="2069" y="1591"/>
                  </a:lnTo>
                  <a:lnTo>
                    <a:pt x="2069" y="1591"/>
                  </a:lnTo>
                  <a:lnTo>
                    <a:pt x="2069" y="1591"/>
                  </a:lnTo>
                  <a:lnTo>
                    <a:pt x="2064" y="1588"/>
                  </a:lnTo>
                  <a:lnTo>
                    <a:pt x="2064" y="1586"/>
                  </a:lnTo>
                  <a:lnTo>
                    <a:pt x="2064" y="1586"/>
                  </a:lnTo>
                  <a:lnTo>
                    <a:pt x="2064" y="1586"/>
                  </a:lnTo>
                  <a:lnTo>
                    <a:pt x="2062" y="1588"/>
                  </a:lnTo>
                  <a:lnTo>
                    <a:pt x="2062" y="1588"/>
                  </a:lnTo>
                  <a:lnTo>
                    <a:pt x="2062" y="1588"/>
                  </a:lnTo>
                  <a:lnTo>
                    <a:pt x="2059" y="1591"/>
                  </a:lnTo>
                  <a:lnTo>
                    <a:pt x="2059" y="1591"/>
                  </a:lnTo>
                  <a:lnTo>
                    <a:pt x="2059" y="1591"/>
                  </a:lnTo>
                  <a:lnTo>
                    <a:pt x="2059" y="1586"/>
                  </a:lnTo>
                  <a:lnTo>
                    <a:pt x="2057" y="1586"/>
                  </a:lnTo>
                  <a:lnTo>
                    <a:pt x="2057" y="1584"/>
                  </a:lnTo>
                  <a:lnTo>
                    <a:pt x="2057" y="1584"/>
                  </a:lnTo>
                  <a:lnTo>
                    <a:pt x="2055" y="1584"/>
                  </a:lnTo>
                  <a:lnTo>
                    <a:pt x="2055" y="1581"/>
                  </a:lnTo>
                  <a:lnTo>
                    <a:pt x="2052" y="1581"/>
                  </a:lnTo>
                  <a:lnTo>
                    <a:pt x="2050" y="1579"/>
                  </a:lnTo>
                  <a:lnTo>
                    <a:pt x="2047" y="1579"/>
                  </a:lnTo>
                  <a:lnTo>
                    <a:pt x="2047" y="1579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5" y="1576"/>
                  </a:lnTo>
                  <a:lnTo>
                    <a:pt x="2045" y="1579"/>
                  </a:lnTo>
                  <a:lnTo>
                    <a:pt x="2045" y="1579"/>
                  </a:lnTo>
                  <a:lnTo>
                    <a:pt x="2043" y="1579"/>
                  </a:lnTo>
                  <a:lnTo>
                    <a:pt x="2043" y="1579"/>
                  </a:lnTo>
                  <a:lnTo>
                    <a:pt x="2045" y="1576"/>
                  </a:lnTo>
                  <a:lnTo>
                    <a:pt x="2045" y="1576"/>
                  </a:lnTo>
                  <a:lnTo>
                    <a:pt x="2043" y="1576"/>
                  </a:lnTo>
                  <a:lnTo>
                    <a:pt x="2040" y="1579"/>
                  </a:lnTo>
                  <a:lnTo>
                    <a:pt x="2040" y="1576"/>
                  </a:lnTo>
                  <a:lnTo>
                    <a:pt x="2040" y="1576"/>
                  </a:lnTo>
                  <a:lnTo>
                    <a:pt x="2040" y="1574"/>
                  </a:lnTo>
                  <a:lnTo>
                    <a:pt x="2040" y="1574"/>
                  </a:lnTo>
                  <a:lnTo>
                    <a:pt x="2038" y="1574"/>
                  </a:lnTo>
                  <a:lnTo>
                    <a:pt x="2031" y="1581"/>
                  </a:lnTo>
                  <a:lnTo>
                    <a:pt x="2031" y="1581"/>
                  </a:lnTo>
                  <a:lnTo>
                    <a:pt x="2031" y="1579"/>
                  </a:lnTo>
                  <a:lnTo>
                    <a:pt x="2031" y="1579"/>
                  </a:lnTo>
                  <a:lnTo>
                    <a:pt x="2031" y="1576"/>
                  </a:lnTo>
                  <a:lnTo>
                    <a:pt x="2033" y="1576"/>
                  </a:lnTo>
                  <a:lnTo>
                    <a:pt x="2033" y="1576"/>
                  </a:lnTo>
                  <a:lnTo>
                    <a:pt x="2031" y="1576"/>
                  </a:lnTo>
                  <a:lnTo>
                    <a:pt x="2028" y="1576"/>
                  </a:lnTo>
                  <a:lnTo>
                    <a:pt x="2028" y="1579"/>
                  </a:lnTo>
                  <a:lnTo>
                    <a:pt x="2028" y="1579"/>
                  </a:lnTo>
                  <a:lnTo>
                    <a:pt x="2028" y="1576"/>
                  </a:lnTo>
                  <a:lnTo>
                    <a:pt x="2028" y="1574"/>
                  </a:lnTo>
                  <a:lnTo>
                    <a:pt x="2028" y="1574"/>
                  </a:lnTo>
                  <a:lnTo>
                    <a:pt x="2026" y="1574"/>
                  </a:lnTo>
                  <a:lnTo>
                    <a:pt x="2026" y="1574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4" y="1572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4" y="1572"/>
                  </a:lnTo>
                  <a:lnTo>
                    <a:pt x="2024" y="1572"/>
                  </a:lnTo>
                  <a:lnTo>
                    <a:pt x="2024" y="1572"/>
                  </a:lnTo>
                  <a:lnTo>
                    <a:pt x="2024" y="1574"/>
                  </a:lnTo>
                  <a:lnTo>
                    <a:pt x="2021" y="1574"/>
                  </a:lnTo>
                  <a:lnTo>
                    <a:pt x="2021" y="1574"/>
                  </a:lnTo>
                  <a:lnTo>
                    <a:pt x="2021" y="1572"/>
                  </a:lnTo>
                  <a:lnTo>
                    <a:pt x="2021" y="1572"/>
                  </a:lnTo>
                  <a:lnTo>
                    <a:pt x="2021" y="1569"/>
                  </a:lnTo>
                  <a:lnTo>
                    <a:pt x="2021" y="1569"/>
                  </a:lnTo>
                  <a:lnTo>
                    <a:pt x="2019" y="1569"/>
                  </a:lnTo>
                  <a:lnTo>
                    <a:pt x="2019" y="1569"/>
                  </a:lnTo>
                  <a:lnTo>
                    <a:pt x="2019" y="1572"/>
                  </a:lnTo>
                  <a:lnTo>
                    <a:pt x="2017" y="1569"/>
                  </a:lnTo>
                  <a:lnTo>
                    <a:pt x="2017" y="1569"/>
                  </a:lnTo>
                  <a:lnTo>
                    <a:pt x="2017" y="1572"/>
                  </a:lnTo>
                  <a:lnTo>
                    <a:pt x="2017" y="1572"/>
                  </a:lnTo>
                  <a:lnTo>
                    <a:pt x="2017" y="1572"/>
                  </a:lnTo>
                  <a:lnTo>
                    <a:pt x="2017" y="1569"/>
                  </a:lnTo>
                  <a:lnTo>
                    <a:pt x="2017" y="1567"/>
                  </a:lnTo>
                  <a:lnTo>
                    <a:pt x="2014" y="1567"/>
                  </a:lnTo>
                  <a:lnTo>
                    <a:pt x="2014" y="1567"/>
                  </a:lnTo>
                  <a:lnTo>
                    <a:pt x="2012" y="1567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0" y="1572"/>
                  </a:lnTo>
                  <a:lnTo>
                    <a:pt x="2010" y="1569"/>
                  </a:lnTo>
                  <a:lnTo>
                    <a:pt x="2012" y="1567"/>
                  </a:lnTo>
                  <a:lnTo>
                    <a:pt x="2012" y="1567"/>
                  </a:lnTo>
                  <a:lnTo>
                    <a:pt x="2012" y="1567"/>
                  </a:lnTo>
                  <a:lnTo>
                    <a:pt x="2010" y="1567"/>
                  </a:lnTo>
                  <a:lnTo>
                    <a:pt x="2007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2" y="1562"/>
                  </a:lnTo>
                  <a:lnTo>
                    <a:pt x="2002" y="1562"/>
                  </a:lnTo>
                  <a:lnTo>
                    <a:pt x="2002" y="1562"/>
                  </a:lnTo>
                  <a:lnTo>
                    <a:pt x="2000" y="1562"/>
                  </a:lnTo>
                  <a:lnTo>
                    <a:pt x="2000" y="1562"/>
                  </a:lnTo>
                  <a:lnTo>
                    <a:pt x="2000" y="1562"/>
                  </a:lnTo>
                  <a:lnTo>
                    <a:pt x="1998" y="1565"/>
                  </a:lnTo>
                  <a:lnTo>
                    <a:pt x="1998" y="1565"/>
                  </a:lnTo>
                  <a:lnTo>
                    <a:pt x="1998" y="1565"/>
                  </a:lnTo>
                  <a:lnTo>
                    <a:pt x="1998" y="1567"/>
                  </a:lnTo>
                  <a:lnTo>
                    <a:pt x="1995" y="1569"/>
                  </a:lnTo>
                  <a:lnTo>
                    <a:pt x="1995" y="1572"/>
                  </a:lnTo>
                  <a:lnTo>
                    <a:pt x="1995" y="1569"/>
                  </a:lnTo>
                  <a:lnTo>
                    <a:pt x="1995" y="1572"/>
                  </a:lnTo>
                  <a:lnTo>
                    <a:pt x="1995" y="1572"/>
                  </a:lnTo>
                  <a:lnTo>
                    <a:pt x="1995" y="1569"/>
                  </a:lnTo>
                  <a:lnTo>
                    <a:pt x="1995" y="1569"/>
                  </a:lnTo>
                  <a:lnTo>
                    <a:pt x="1993" y="1569"/>
                  </a:lnTo>
                  <a:lnTo>
                    <a:pt x="1995" y="1569"/>
                  </a:lnTo>
                  <a:lnTo>
                    <a:pt x="1995" y="1567"/>
                  </a:lnTo>
                  <a:lnTo>
                    <a:pt x="1993" y="1567"/>
                  </a:lnTo>
                  <a:lnTo>
                    <a:pt x="1995" y="1565"/>
                  </a:lnTo>
                  <a:lnTo>
                    <a:pt x="1995" y="1565"/>
                  </a:lnTo>
                  <a:lnTo>
                    <a:pt x="1995" y="1565"/>
                  </a:lnTo>
                  <a:lnTo>
                    <a:pt x="1995" y="1562"/>
                  </a:lnTo>
                  <a:lnTo>
                    <a:pt x="1998" y="1562"/>
                  </a:lnTo>
                  <a:lnTo>
                    <a:pt x="1998" y="1562"/>
                  </a:lnTo>
                  <a:lnTo>
                    <a:pt x="1998" y="1560"/>
                  </a:lnTo>
                  <a:lnTo>
                    <a:pt x="1995" y="1560"/>
                  </a:lnTo>
                  <a:lnTo>
                    <a:pt x="1995" y="1558"/>
                  </a:lnTo>
                  <a:lnTo>
                    <a:pt x="1993" y="1558"/>
                  </a:lnTo>
                  <a:lnTo>
                    <a:pt x="1993" y="1560"/>
                  </a:lnTo>
                  <a:lnTo>
                    <a:pt x="1993" y="1560"/>
                  </a:lnTo>
                  <a:lnTo>
                    <a:pt x="1993" y="1560"/>
                  </a:lnTo>
                  <a:lnTo>
                    <a:pt x="1991" y="1560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3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88" y="1567"/>
                  </a:lnTo>
                  <a:lnTo>
                    <a:pt x="1988" y="1567"/>
                  </a:lnTo>
                  <a:lnTo>
                    <a:pt x="1988" y="1565"/>
                  </a:lnTo>
                  <a:lnTo>
                    <a:pt x="1986" y="1565"/>
                  </a:lnTo>
                  <a:lnTo>
                    <a:pt x="1986" y="1565"/>
                  </a:lnTo>
                  <a:lnTo>
                    <a:pt x="1988" y="1562"/>
                  </a:lnTo>
                  <a:lnTo>
                    <a:pt x="1988" y="1562"/>
                  </a:lnTo>
                  <a:lnTo>
                    <a:pt x="1988" y="1562"/>
                  </a:lnTo>
                  <a:lnTo>
                    <a:pt x="1988" y="1560"/>
                  </a:lnTo>
                  <a:lnTo>
                    <a:pt x="1991" y="1560"/>
                  </a:lnTo>
                  <a:lnTo>
                    <a:pt x="1991" y="1558"/>
                  </a:lnTo>
                  <a:lnTo>
                    <a:pt x="1991" y="1558"/>
                  </a:lnTo>
                  <a:lnTo>
                    <a:pt x="1991" y="1555"/>
                  </a:lnTo>
                  <a:lnTo>
                    <a:pt x="1988" y="1555"/>
                  </a:lnTo>
                  <a:lnTo>
                    <a:pt x="1988" y="1558"/>
                  </a:lnTo>
                  <a:lnTo>
                    <a:pt x="1986" y="1560"/>
                  </a:lnTo>
                  <a:lnTo>
                    <a:pt x="1984" y="1560"/>
                  </a:lnTo>
                  <a:lnTo>
                    <a:pt x="1979" y="1558"/>
                  </a:lnTo>
                  <a:lnTo>
                    <a:pt x="1979" y="1560"/>
                  </a:lnTo>
                  <a:lnTo>
                    <a:pt x="1979" y="1560"/>
                  </a:lnTo>
                  <a:lnTo>
                    <a:pt x="1979" y="1562"/>
                  </a:lnTo>
                  <a:lnTo>
                    <a:pt x="1979" y="1562"/>
                  </a:lnTo>
                  <a:lnTo>
                    <a:pt x="1979" y="1565"/>
                  </a:lnTo>
                  <a:lnTo>
                    <a:pt x="1979" y="1565"/>
                  </a:lnTo>
                  <a:lnTo>
                    <a:pt x="1976" y="1565"/>
                  </a:lnTo>
                  <a:lnTo>
                    <a:pt x="1976" y="1562"/>
                  </a:lnTo>
                  <a:lnTo>
                    <a:pt x="1976" y="1560"/>
                  </a:lnTo>
                  <a:lnTo>
                    <a:pt x="1976" y="1560"/>
                  </a:lnTo>
                  <a:lnTo>
                    <a:pt x="1976" y="1558"/>
                  </a:lnTo>
                  <a:lnTo>
                    <a:pt x="1976" y="1558"/>
                  </a:lnTo>
                  <a:lnTo>
                    <a:pt x="1976" y="1558"/>
                  </a:lnTo>
                  <a:lnTo>
                    <a:pt x="1974" y="1558"/>
                  </a:lnTo>
                  <a:lnTo>
                    <a:pt x="1972" y="1558"/>
                  </a:lnTo>
                  <a:lnTo>
                    <a:pt x="1969" y="1560"/>
                  </a:lnTo>
                  <a:lnTo>
                    <a:pt x="1969" y="1560"/>
                  </a:lnTo>
                  <a:lnTo>
                    <a:pt x="1967" y="1560"/>
                  </a:lnTo>
                  <a:lnTo>
                    <a:pt x="1967" y="1560"/>
                  </a:lnTo>
                  <a:lnTo>
                    <a:pt x="1967" y="1558"/>
                  </a:lnTo>
                  <a:lnTo>
                    <a:pt x="1965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5"/>
                  </a:lnTo>
                  <a:lnTo>
                    <a:pt x="1962" y="1555"/>
                  </a:lnTo>
                  <a:lnTo>
                    <a:pt x="1962" y="1555"/>
                  </a:lnTo>
                  <a:lnTo>
                    <a:pt x="1960" y="1555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0"/>
                  </a:lnTo>
                  <a:lnTo>
                    <a:pt x="1957" y="1550"/>
                  </a:lnTo>
                  <a:lnTo>
                    <a:pt x="1955" y="1550"/>
                  </a:lnTo>
                  <a:lnTo>
                    <a:pt x="1953" y="1550"/>
                  </a:lnTo>
                  <a:lnTo>
                    <a:pt x="1950" y="1548"/>
                  </a:lnTo>
                  <a:lnTo>
                    <a:pt x="1950" y="1546"/>
                  </a:lnTo>
                  <a:lnTo>
                    <a:pt x="1948" y="1546"/>
                  </a:lnTo>
                  <a:lnTo>
                    <a:pt x="1943" y="1543"/>
                  </a:lnTo>
                  <a:lnTo>
                    <a:pt x="1943" y="1543"/>
                  </a:lnTo>
                  <a:lnTo>
                    <a:pt x="1946" y="1543"/>
                  </a:lnTo>
                  <a:lnTo>
                    <a:pt x="1946" y="1543"/>
                  </a:lnTo>
                  <a:lnTo>
                    <a:pt x="1946" y="1541"/>
                  </a:lnTo>
                  <a:lnTo>
                    <a:pt x="1943" y="1543"/>
                  </a:lnTo>
                  <a:lnTo>
                    <a:pt x="1941" y="1543"/>
                  </a:lnTo>
                  <a:lnTo>
                    <a:pt x="1939" y="1541"/>
                  </a:lnTo>
                  <a:lnTo>
                    <a:pt x="1936" y="1541"/>
                  </a:lnTo>
                  <a:lnTo>
                    <a:pt x="1934" y="1541"/>
                  </a:lnTo>
                  <a:lnTo>
                    <a:pt x="1931" y="1539"/>
                  </a:lnTo>
                  <a:lnTo>
                    <a:pt x="1929" y="1539"/>
                  </a:lnTo>
                  <a:lnTo>
                    <a:pt x="1929" y="1536"/>
                  </a:lnTo>
                  <a:lnTo>
                    <a:pt x="1927" y="1536"/>
                  </a:lnTo>
                  <a:lnTo>
                    <a:pt x="1927" y="1536"/>
                  </a:lnTo>
                  <a:lnTo>
                    <a:pt x="1927" y="1536"/>
                  </a:lnTo>
                  <a:lnTo>
                    <a:pt x="1924" y="1536"/>
                  </a:lnTo>
                  <a:lnTo>
                    <a:pt x="1924" y="1536"/>
                  </a:lnTo>
                  <a:lnTo>
                    <a:pt x="1922" y="1536"/>
                  </a:lnTo>
                  <a:lnTo>
                    <a:pt x="1922" y="1534"/>
                  </a:lnTo>
                  <a:lnTo>
                    <a:pt x="1924" y="1534"/>
                  </a:lnTo>
                  <a:lnTo>
                    <a:pt x="1924" y="1532"/>
                  </a:lnTo>
                  <a:lnTo>
                    <a:pt x="1922" y="1532"/>
                  </a:lnTo>
                  <a:lnTo>
                    <a:pt x="1920" y="1529"/>
                  </a:lnTo>
                  <a:lnTo>
                    <a:pt x="1917" y="1529"/>
                  </a:lnTo>
                  <a:lnTo>
                    <a:pt x="1913" y="1527"/>
                  </a:lnTo>
                  <a:lnTo>
                    <a:pt x="1913" y="1527"/>
                  </a:lnTo>
                  <a:lnTo>
                    <a:pt x="1913" y="1524"/>
                  </a:lnTo>
                  <a:lnTo>
                    <a:pt x="1915" y="1524"/>
                  </a:lnTo>
                  <a:lnTo>
                    <a:pt x="1915" y="1524"/>
                  </a:lnTo>
                  <a:lnTo>
                    <a:pt x="1917" y="1524"/>
                  </a:lnTo>
                  <a:lnTo>
                    <a:pt x="1922" y="1524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31" y="1520"/>
                  </a:lnTo>
                  <a:lnTo>
                    <a:pt x="1931" y="1520"/>
                  </a:lnTo>
                  <a:lnTo>
                    <a:pt x="1934" y="1520"/>
                  </a:lnTo>
                  <a:lnTo>
                    <a:pt x="1934" y="1520"/>
                  </a:lnTo>
                  <a:lnTo>
                    <a:pt x="1934" y="1522"/>
                  </a:lnTo>
                  <a:lnTo>
                    <a:pt x="1936" y="1522"/>
                  </a:lnTo>
                  <a:lnTo>
                    <a:pt x="1936" y="1524"/>
                  </a:lnTo>
                  <a:lnTo>
                    <a:pt x="1939" y="1524"/>
                  </a:lnTo>
                  <a:lnTo>
                    <a:pt x="1939" y="1524"/>
                  </a:lnTo>
                  <a:lnTo>
                    <a:pt x="1941" y="1524"/>
                  </a:lnTo>
                  <a:lnTo>
                    <a:pt x="1943" y="1524"/>
                  </a:lnTo>
                  <a:lnTo>
                    <a:pt x="1943" y="1522"/>
                  </a:lnTo>
                  <a:lnTo>
                    <a:pt x="1941" y="1522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41" y="1520"/>
                  </a:lnTo>
                  <a:lnTo>
                    <a:pt x="1941" y="1520"/>
                  </a:lnTo>
                  <a:lnTo>
                    <a:pt x="1943" y="1522"/>
                  </a:lnTo>
                  <a:lnTo>
                    <a:pt x="1946" y="1522"/>
                  </a:lnTo>
                  <a:lnTo>
                    <a:pt x="1946" y="1524"/>
                  </a:lnTo>
                  <a:lnTo>
                    <a:pt x="1946" y="1524"/>
                  </a:lnTo>
                  <a:lnTo>
                    <a:pt x="1946" y="1527"/>
                  </a:lnTo>
                  <a:lnTo>
                    <a:pt x="1948" y="1524"/>
                  </a:lnTo>
                  <a:lnTo>
                    <a:pt x="1948" y="1524"/>
                  </a:lnTo>
                  <a:lnTo>
                    <a:pt x="1948" y="1527"/>
                  </a:lnTo>
                  <a:lnTo>
                    <a:pt x="1950" y="1527"/>
                  </a:lnTo>
                  <a:lnTo>
                    <a:pt x="1950" y="1524"/>
                  </a:lnTo>
                  <a:lnTo>
                    <a:pt x="1948" y="1524"/>
                  </a:lnTo>
                  <a:lnTo>
                    <a:pt x="1950" y="1524"/>
                  </a:lnTo>
                  <a:lnTo>
                    <a:pt x="1950" y="1524"/>
                  </a:lnTo>
                  <a:lnTo>
                    <a:pt x="1953" y="1524"/>
                  </a:lnTo>
                  <a:lnTo>
                    <a:pt x="1953" y="1527"/>
                  </a:lnTo>
                  <a:lnTo>
                    <a:pt x="1953" y="1527"/>
                  </a:lnTo>
                  <a:lnTo>
                    <a:pt x="1955" y="1527"/>
                  </a:lnTo>
                  <a:lnTo>
                    <a:pt x="1957" y="1527"/>
                  </a:lnTo>
                  <a:lnTo>
                    <a:pt x="1957" y="1527"/>
                  </a:lnTo>
                  <a:lnTo>
                    <a:pt x="1960" y="1529"/>
                  </a:lnTo>
                  <a:lnTo>
                    <a:pt x="1965" y="1532"/>
                  </a:lnTo>
                  <a:lnTo>
                    <a:pt x="1965" y="1532"/>
                  </a:lnTo>
                  <a:lnTo>
                    <a:pt x="1967" y="1532"/>
                  </a:lnTo>
                  <a:lnTo>
                    <a:pt x="1967" y="1534"/>
                  </a:lnTo>
                  <a:lnTo>
                    <a:pt x="1969" y="1534"/>
                  </a:lnTo>
                  <a:lnTo>
                    <a:pt x="1969" y="1534"/>
                  </a:lnTo>
                  <a:lnTo>
                    <a:pt x="1972" y="1534"/>
                  </a:lnTo>
                  <a:lnTo>
                    <a:pt x="1974" y="1536"/>
                  </a:lnTo>
                  <a:lnTo>
                    <a:pt x="1974" y="1536"/>
                  </a:lnTo>
                  <a:lnTo>
                    <a:pt x="1974" y="1534"/>
                  </a:lnTo>
                  <a:lnTo>
                    <a:pt x="1972" y="1529"/>
                  </a:lnTo>
                  <a:lnTo>
                    <a:pt x="1969" y="1527"/>
                  </a:lnTo>
                  <a:lnTo>
                    <a:pt x="1965" y="1524"/>
                  </a:lnTo>
                  <a:lnTo>
                    <a:pt x="1965" y="1522"/>
                  </a:lnTo>
                  <a:lnTo>
                    <a:pt x="1962" y="1522"/>
                  </a:lnTo>
                  <a:lnTo>
                    <a:pt x="1962" y="1520"/>
                  </a:lnTo>
                  <a:lnTo>
                    <a:pt x="1962" y="1520"/>
                  </a:lnTo>
                  <a:lnTo>
                    <a:pt x="1960" y="1515"/>
                  </a:lnTo>
                  <a:lnTo>
                    <a:pt x="1960" y="1515"/>
                  </a:lnTo>
                  <a:lnTo>
                    <a:pt x="1957" y="1513"/>
                  </a:lnTo>
                  <a:lnTo>
                    <a:pt x="1955" y="1513"/>
                  </a:lnTo>
                  <a:lnTo>
                    <a:pt x="1955" y="1510"/>
                  </a:lnTo>
                  <a:lnTo>
                    <a:pt x="1955" y="1510"/>
                  </a:lnTo>
                  <a:lnTo>
                    <a:pt x="1950" y="1508"/>
                  </a:lnTo>
                  <a:lnTo>
                    <a:pt x="1950" y="1508"/>
                  </a:lnTo>
                  <a:lnTo>
                    <a:pt x="1953" y="1508"/>
                  </a:lnTo>
                  <a:lnTo>
                    <a:pt x="1955" y="1508"/>
                  </a:lnTo>
                  <a:lnTo>
                    <a:pt x="1955" y="1510"/>
                  </a:lnTo>
                  <a:lnTo>
                    <a:pt x="1955" y="1510"/>
                  </a:lnTo>
                  <a:lnTo>
                    <a:pt x="1957" y="1510"/>
                  </a:lnTo>
                  <a:lnTo>
                    <a:pt x="1957" y="1510"/>
                  </a:lnTo>
                  <a:lnTo>
                    <a:pt x="1957" y="1510"/>
                  </a:lnTo>
                  <a:lnTo>
                    <a:pt x="1957" y="1513"/>
                  </a:lnTo>
                  <a:lnTo>
                    <a:pt x="1960" y="1513"/>
                  </a:lnTo>
                  <a:lnTo>
                    <a:pt x="1960" y="1515"/>
                  </a:lnTo>
                  <a:lnTo>
                    <a:pt x="1962" y="1515"/>
                  </a:lnTo>
                  <a:lnTo>
                    <a:pt x="1962" y="1515"/>
                  </a:lnTo>
                  <a:lnTo>
                    <a:pt x="1962" y="1513"/>
                  </a:lnTo>
                  <a:lnTo>
                    <a:pt x="1965" y="1513"/>
                  </a:lnTo>
                  <a:lnTo>
                    <a:pt x="1965" y="1515"/>
                  </a:lnTo>
                  <a:lnTo>
                    <a:pt x="1965" y="1515"/>
                  </a:lnTo>
                  <a:lnTo>
                    <a:pt x="1967" y="1515"/>
                  </a:lnTo>
                  <a:lnTo>
                    <a:pt x="1969" y="1517"/>
                  </a:lnTo>
                  <a:lnTo>
                    <a:pt x="1969" y="1520"/>
                  </a:lnTo>
                  <a:lnTo>
                    <a:pt x="1972" y="1520"/>
                  </a:lnTo>
                  <a:lnTo>
                    <a:pt x="1972" y="1520"/>
                  </a:lnTo>
                  <a:lnTo>
                    <a:pt x="1974" y="1520"/>
                  </a:lnTo>
                  <a:lnTo>
                    <a:pt x="1974" y="1522"/>
                  </a:lnTo>
                  <a:lnTo>
                    <a:pt x="1976" y="1522"/>
                  </a:lnTo>
                  <a:lnTo>
                    <a:pt x="1976" y="1524"/>
                  </a:lnTo>
                  <a:lnTo>
                    <a:pt x="1979" y="1524"/>
                  </a:lnTo>
                  <a:lnTo>
                    <a:pt x="1979" y="1524"/>
                  </a:lnTo>
                  <a:lnTo>
                    <a:pt x="1979" y="1527"/>
                  </a:lnTo>
                  <a:lnTo>
                    <a:pt x="1979" y="1527"/>
                  </a:lnTo>
                  <a:lnTo>
                    <a:pt x="1981" y="1527"/>
                  </a:lnTo>
                  <a:lnTo>
                    <a:pt x="1981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1" y="1524"/>
                  </a:lnTo>
                  <a:lnTo>
                    <a:pt x="1981" y="1524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4" y="1522"/>
                  </a:lnTo>
                  <a:lnTo>
                    <a:pt x="1984" y="1524"/>
                  </a:lnTo>
                  <a:lnTo>
                    <a:pt x="1986" y="1527"/>
                  </a:lnTo>
                  <a:lnTo>
                    <a:pt x="1986" y="1527"/>
                  </a:lnTo>
                  <a:lnTo>
                    <a:pt x="1988" y="1529"/>
                  </a:lnTo>
                  <a:lnTo>
                    <a:pt x="1993" y="1532"/>
                  </a:lnTo>
                  <a:lnTo>
                    <a:pt x="1998" y="1534"/>
                  </a:lnTo>
                  <a:lnTo>
                    <a:pt x="1998" y="1534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1995" y="1532"/>
                  </a:lnTo>
                  <a:lnTo>
                    <a:pt x="1995" y="1529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2000" y="1532"/>
                  </a:lnTo>
                  <a:lnTo>
                    <a:pt x="2002" y="1532"/>
                  </a:lnTo>
                  <a:lnTo>
                    <a:pt x="2002" y="1529"/>
                  </a:lnTo>
                  <a:lnTo>
                    <a:pt x="2000" y="1527"/>
                  </a:lnTo>
                  <a:lnTo>
                    <a:pt x="2000" y="1527"/>
                  </a:lnTo>
                  <a:lnTo>
                    <a:pt x="2000" y="1527"/>
                  </a:lnTo>
                  <a:lnTo>
                    <a:pt x="2000" y="1524"/>
                  </a:lnTo>
                  <a:lnTo>
                    <a:pt x="1998" y="1522"/>
                  </a:lnTo>
                  <a:lnTo>
                    <a:pt x="1998" y="1522"/>
                  </a:lnTo>
                  <a:lnTo>
                    <a:pt x="1998" y="1520"/>
                  </a:lnTo>
                  <a:lnTo>
                    <a:pt x="1998" y="1520"/>
                  </a:lnTo>
                  <a:lnTo>
                    <a:pt x="2000" y="1520"/>
                  </a:lnTo>
                  <a:lnTo>
                    <a:pt x="2000" y="1522"/>
                  </a:lnTo>
                  <a:lnTo>
                    <a:pt x="2000" y="1524"/>
                  </a:lnTo>
                  <a:lnTo>
                    <a:pt x="2002" y="1527"/>
                  </a:lnTo>
                  <a:lnTo>
                    <a:pt x="2002" y="1527"/>
                  </a:lnTo>
                  <a:lnTo>
                    <a:pt x="2005" y="1527"/>
                  </a:lnTo>
                  <a:lnTo>
                    <a:pt x="2005" y="1529"/>
                  </a:lnTo>
                  <a:lnTo>
                    <a:pt x="2005" y="1529"/>
                  </a:lnTo>
                  <a:lnTo>
                    <a:pt x="2005" y="1532"/>
                  </a:lnTo>
                  <a:lnTo>
                    <a:pt x="2005" y="1532"/>
                  </a:lnTo>
                  <a:lnTo>
                    <a:pt x="2005" y="1534"/>
                  </a:lnTo>
                  <a:lnTo>
                    <a:pt x="2007" y="1534"/>
                  </a:lnTo>
                  <a:lnTo>
                    <a:pt x="2010" y="1536"/>
                  </a:lnTo>
                  <a:lnTo>
                    <a:pt x="2010" y="1536"/>
                  </a:lnTo>
                  <a:lnTo>
                    <a:pt x="2012" y="1536"/>
                  </a:lnTo>
                  <a:lnTo>
                    <a:pt x="2014" y="1539"/>
                  </a:lnTo>
                  <a:lnTo>
                    <a:pt x="2014" y="1539"/>
                  </a:lnTo>
                  <a:lnTo>
                    <a:pt x="2017" y="1539"/>
                  </a:lnTo>
                  <a:lnTo>
                    <a:pt x="2017" y="1536"/>
                  </a:lnTo>
                  <a:lnTo>
                    <a:pt x="2014" y="1534"/>
                  </a:lnTo>
                  <a:lnTo>
                    <a:pt x="2014" y="1532"/>
                  </a:lnTo>
                  <a:lnTo>
                    <a:pt x="2012" y="1532"/>
                  </a:lnTo>
                  <a:lnTo>
                    <a:pt x="2012" y="1532"/>
                  </a:lnTo>
                  <a:lnTo>
                    <a:pt x="2012" y="1529"/>
                  </a:lnTo>
                  <a:lnTo>
                    <a:pt x="2010" y="1529"/>
                  </a:lnTo>
                  <a:lnTo>
                    <a:pt x="2012" y="1527"/>
                  </a:lnTo>
                  <a:lnTo>
                    <a:pt x="2012" y="1529"/>
                  </a:lnTo>
                  <a:lnTo>
                    <a:pt x="2014" y="1532"/>
                  </a:lnTo>
                  <a:lnTo>
                    <a:pt x="2017" y="1534"/>
                  </a:lnTo>
                  <a:lnTo>
                    <a:pt x="2017" y="1534"/>
                  </a:lnTo>
                  <a:lnTo>
                    <a:pt x="2017" y="1536"/>
                  </a:lnTo>
                  <a:lnTo>
                    <a:pt x="2017" y="1536"/>
                  </a:lnTo>
                  <a:lnTo>
                    <a:pt x="2017" y="1536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21" y="1541"/>
                  </a:lnTo>
                  <a:lnTo>
                    <a:pt x="2021" y="1541"/>
                  </a:lnTo>
                  <a:lnTo>
                    <a:pt x="2021" y="1541"/>
                  </a:lnTo>
                  <a:lnTo>
                    <a:pt x="2026" y="1543"/>
                  </a:lnTo>
                  <a:lnTo>
                    <a:pt x="2026" y="1546"/>
                  </a:lnTo>
                  <a:lnTo>
                    <a:pt x="2028" y="1543"/>
                  </a:lnTo>
                  <a:lnTo>
                    <a:pt x="2028" y="1543"/>
                  </a:lnTo>
                  <a:lnTo>
                    <a:pt x="2028" y="1543"/>
                  </a:lnTo>
                  <a:lnTo>
                    <a:pt x="2026" y="1543"/>
                  </a:lnTo>
                  <a:lnTo>
                    <a:pt x="2031" y="1543"/>
                  </a:lnTo>
                  <a:lnTo>
                    <a:pt x="2033" y="1546"/>
                  </a:lnTo>
                  <a:lnTo>
                    <a:pt x="2033" y="1546"/>
                  </a:lnTo>
                  <a:lnTo>
                    <a:pt x="2033" y="1543"/>
                  </a:lnTo>
                  <a:lnTo>
                    <a:pt x="2031" y="1543"/>
                  </a:lnTo>
                  <a:lnTo>
                    <a:pt x="2031" y="1543"/>
                  </a:lnTo>
                  <a:lnTo>
                    <a:pt x="2028" y="1541"/>
                  </a:lnTo>
                  <a:lnTo>
                    <a:pt x="2026" y="1541"/>
                  </a:lnTo>
                  <a:lnTo>
                    <a:pt x="2026" y="1541"/>
                  </a:lnTo>
                  <a:lnTo>
                    <a:pt x="2024" y="1541"/>
                  </a:lnTo>
                  <a:lnTo>
                    <a:pt x="2024" y="1539"/>
                  </a:lnTo>
                  <a:lnTo>
                    <a:pt x="2024" y="1539"/>
                  </a:lnTo>
                  <a:lnTo>
                    <a:pt x="2026" y="1541"/>
                  </a:lnTo>
                  <a:lnTo>
                    <a:pt x="2028" y="1541"/>
                  </a:lnTo>
                  <a:lnTo>
                    <a:pt x="2028" y="1539"/>
                  </a:lnTo>
                  <a:lnTo>
                    <a:pt x="2028" y="1539"/>
                  </a:lnTo>
                  <a:lnTo>
                    <a:pt x="2028" y="1539"/>
                  </a:lnTo>
                  <a:lnTo>
                    <a:pt x="2028" y="1536"/>
                  </a:lnTo>
                  <a:lnTo>
                    <a:pt x="2028" y="1539"/>
                  </a:lnTo>
                  <a:lnTo>
                    <a:pt x="2026" y="1536"/>
                  </a:lnTo>
                  <a:lnTo>
                    <a:pt x="2026" y="1536"/>
                  </a:lnTo>
                  <a:lnTo>
                    <a:pt x="2026" y="1534"/>
                  </a:lnTo>
                  <a:lnTo>
                    <a:pt x="2026" y="1534"/>
                  </a:lnTo>
                  <a:lnTo>
                    <a:pt x="2026" y="1534"/>
                  </a:lnTo>
                  <a:lnTo>
                    <a:pt x="2024" y="1534"/>
                  </a:lnTo>
                  <a:lnTo>
                    <a:pt x="2024" y="1534"/>
                  </a:lnTo>
                  <a:lnTo>
                    <a:pt x="2021" y="1532"/>
                  </a:lnTo>
                  <a:lnTo>
                    <a:pt x="2021" y="1529"/>
                  </a:lnTo>
                  <a:lnTo>
                    <a:pt x="2021" y="1529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14" y="1527"/>
                  </a:lnTo>
                  <a:lnTo>
                    <a:pt x="2014" y="1527"/>
                  </a:lnTo>
                  <a:lnTo>
                    <a:pt x="2012" y="1524"/>
                  </a:lnTo>
                  <a:lnTo>
                    <a:pt x="2012" y="1522"/>
                  </a:lnTo>
                  <a:lnTo>
                    <a:pt x="2012" y="1520"/>
                  </a:lnTo>
                  <a:lnTo>
                    <a:pt x="2012" y="1520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20"/>
                  </a:lnTo>
                  <a:lnTo>
                    <a:pt x="2014" y="1522"/>
                  </a:lnTo>
                  <a:lnTo>
                    <a:pt x="2014" y="1522"/>
                  </a:lnTo>
                  <a:lnTo>
                    <a:pt x="2014" y="1524"/>
                  </a:lnTo>
                  <a:lnTo>
                    <a:pt x="2017" y="1524"/>
                  </a:lnTo>
                  <a:lnTo>
                    <a:pt x="2017" y="1524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21" y="1527"/>
                  </a:lnTo>
                  <a:lnTo>
                    <a:pt x="2024" y="1527"/>
                  </a:lnTo>
                  <a:lnTo>
                    <a:pt x="2024" y="1529"/>
                  </a:lnTo>
                  <a:lnTo>
                    <a:pt x="2024" y="1529"/>
                  </a:lnTo>
                  <a:lnTo>
                    <a:pt x="2024" y="1532"/>
                  </a:lnTo>
                  <a:lnTo>
                    <a:pt x="2026" y="1534"/>
                  </a:lnTo>
                  <a:lnTo>
                    <a:pt x="2028" y="1534"/>
                  </a:lnTo>
                  <a:lnTo>
                    <a:pt x="2031" y="1536"/>
                  </a:lnTo>
                  <a:lnTo>
                    <a:pt x="2031" y="1536"/>
                  </a:lnTo>
                  <a:lnTo>
                    <a:pt x="2031" y="1536"/>
                  </a:lnTo>
                  <a:lnTo>
                    <a:pt x="2031" y="1539"/>
                  </a:lnTo>
                  <a:lnTo>
                    <a:pt x="2031" y="1539"/>
                  </a:lnTo>
                  <a:lnTo>
                    <a:pt x="2033" y="1539"/>
                  </a:lnTo>
                  <a:lnTo>
                    <a:pt x="2033" y="1539"/>
                  </a:lnTo>
                  <a:lnTo>
                    <a:pt x="2036" y="1541"/>
                  </a:lnTo>
                  <a:lnTo>
                    <a:pt x="2038" y="1541"/>
                  </a:lnTo>
                  <a:lnTo>
                    <a:pt x="2038" y="1541"/>
                  </a:lnTo>
                  <a:lnTo>
                    <a:pt x="2040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7" y="1541"/>
                  </a:lnTo>
                  <a:lnTo>
                    <a:pt x="2047" y="1543"/>
                  </a:lnTo>
                  <a:lnTo>
                    <a:pt x="2050" y="1543"/>
                  </a:lnTo>
                  <a:lnTo>
                    <a:pt x="2050" y="1541"/>
                  </a:lnTo>
                  <a:lnTo>
                    <a:pt x="2052" y="1541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6"/>
                  </a:lnTo>
                  <a:lnTo>
                    <a:pt x="2047" y="1536"/>
                  </a:lnTo>
                  <a:lnTo>
                    <a:pt x="2045" y="1536"/>
                  </a:lnTo>
                  <a:lnTo>
                    <a:pt x="2045" y="1536"/>
                  </a:lnTo>
                  <a:lnTo>
                    <a:pt x="2043" y="1536"/>
                  </a:lnTo>
                  <a:lnTo>
                    <a:pt x="2043" y="1534"/>
                  </a:lnTo>
                  <a:lnTo>
                    <a:pt x="2043" y="1534"/>
                  </a:lnTo>
                  <a:lnTo>
                    <a:pt x="2040" y="1532"/>
                  </a:lnTo>
                  <a:lnTo>
                    <a:pt x="2040" y="1532"/>
                  </a:lnTo>
                  <a:lnTo>
                    <a:pt x="2038" y="1532"/>
                  </a:lnTo>
                  <a:lnTo>
                    <a:pt x="2036" y="1529"/>
                  </a:lnTo>
                  <a:lnTo>
                    <a:pt x="2036" y="1529"/>
                  </a:lnTo>
                  <a:lnTo>
                    <a:pt x="2038" y="1529"/>
                  </a:lnTo>
                  <a:lnTo>
                    <a:pt x="2040" y="1529"/>
                  </a:lnTo>
                  <a:lnTo>
                    <a:pt x="2043" y="1529"/>
                  </a:lnTo>
                  <a:lnTo>
                    <a:pt x="2043" y="1529"/>
                  </a:lnTo>
                  <a:lnTo>
                    <a:pt x="2043" y="1532"/>
                  </a:lnTo>
                  <a:lnTo>
                    <a:pt x="2045" y="1534"/>
                  </a:lnTo>
                  <a:lnTo>
                    <a:pt x="2045" y="1534"/>
                  </a:lnTo>
                  <a:lnTo>
                    <a:pt x="2047" y="1534"/>
                  </a:lnTo>
                  <a:lnTo>
                    <a:pt x="2047" y="1534"/>
                  </a:lnTo>
                  <a:lnTo>
                    <a:pt x="2047" y="1532"/>
                  </a:lnTo>
                  <a:lnTo>
                    <a:pt x="2047" y="1532"/>
                  </a:lnTo>
                  <a:lnTo>
                    <a:pt x="2047" y="1532"/>
                  </a:lnTo>
                  <a:lnTo>
                    <a:pt x="2050" y="1532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6"/>
                  </a:lnTo>
                  <a:lnTo>
                    <a:pt x="2050" y="1536"/>
                  </a:lnTo>
                  <a:lnTo>
                    <a:pt x="2052" y="1536"/>
                  </a:lnTo>
                  <a:lnTo>
                    <a:pt x="2055" y="1536"/>
                  </a:lnTo>
                  <a:lnTo>
                    <a:pt x="2055" y="1536"/>
                  </a:lnTo>
                  <a:lnTo>
                    <a:pt x="2055" y="1536"/>
                  </a:lnTo>
                  <a:lnTo>
                    <a:pt x="2055" y="1534"/>
                  </a:lnTo>
                  <a:lnTo>
                    <a:pt x="2055" y="1534"/>
                  </a:lnTo>
                  <a:lnTo>
                    <a:pt x="2055" y="1534"/>
                  </a:lnTo>
                  <a:lnTo>
                    <a:pt x="2055" y="1532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32"/>
                  </a:lnTo>
                  <a:lnTo>
                    <a:pt x="2057" y="1532"/>
                  </a:lnTo>
                  <a:lnTo>
                    <a:pt x="2057" y="1532"/>
                  </a:lnTo>
                  <a:lnTo>
                    <a:pt x="2057" y="1536"/>
                  </a:lnTo>
                  <a:lnTo>
                    <a:pt x="2057" y="1539"/>
                  </a:lnTo>
                  <a:lnTo>
                    <a:pt x="2057" y="1539"/>
                  </a:lnTo>
                  <a:lnTo>
                    <a:pt x="2057" y="1541"/>
                  </a:lnTo>
                  <a:lnTo>
                    <a:pt x="2059" y="1539"/>
                  </a:lnTo>
                  <a:lnTo>
                    <a:pt x="2059" y="1539"/>
                  </a:lnTo>
                  <a:lnTo>
                    <a:pt x="2059" y="1539"/>
                  </a:lnTo>
                  <a:lnTo>
                    <a:pt x="2062" y="1539"/>
                  </a:lnTo>
                  <a:lnTo>
                    <a:pt x="2064" y="1541"/>
                  </a:lnTo>
                  <a:lnTo>
                    <a:pt x="2066" y="1541"/>
                  </a:lnTo>
                  <a:lnTo>
                    <a:pt x="2066" y="1541"/>
                  </a:lnTo>
                  <a:lnTo>
                    <a:pt x="2064" y="1539"/>
                  </a:lnTo>
                  <a:lnTo>
                    <a:pt x="2064" y="1539"/>
                  </a:lnTo>
                  <a:lnTo>
                    <a:pt x="2062" y="1536"/>
                  </a:lnTo>
                  <a:lnTo>
                    <a:pt x="2062" y="1536"/>
                  </a:lnTo>
                  <a:lnTo>
                    <a:pt x="2062" y="1534"/>
                  </a:lnTo>
                  <a:lnTo>
                    <a:pt x="2064" y="1532"/>
                  </a:lnTo>
                  <a:lnTo>
                    <a:pt x="2062" y="1532"/>
                  </a:lnTo>
                  <a:lnTo>
                    <a:pt x="2062" y="1529"/>
                  </a:lnTo>
                  <a:lnTo>
                    <a:pt x="2059" y="1527"/>
                  </a:lnTo>
                  <a:lnTo>
                    <a:pt x="2059" y="1527"/>
                  </a:lnTo>
                  <a:lnTo>
                    <a:pt x="2059" y="1524"/>
                  </a:lnTo>
                  <a:lnTo>
                    <a:pt x="2062" y="1524"/>
                  </a:lnTo>
                  <a:lnTo>
                    <a:pt x="2062" y="1527"/>
                  </a:lnTo>
                  <a:lnTo>
                    <a:pt x="2062" y="1527"/>
                  </a:lnTo>
                  <a:lnTo>
                    <a:pt x="2062" y="1527"/>
                  </a:lnTo>
                  <a:lnTo>
                    <a:pt x="2062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34"/>
                  </a:lnTo>
                  <a:lnTo>
                    <a:pt x="2064" y="1534"/>
                  </a:lnTo>
                  <a:lnTo>
                    <a:pt x="2064" y="1536"/>
                  </a:lnTo>
                  <a:lnTo>
                    <a:pt x="2066" y="1536"/>
                  </a:lnTo>
                  <a:lnTo>
                    <a:pt x="2069" y="1539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71" y="1539"/>
                  </a:lnTo>
                  <a:lnTo>
                    <a:pt x="2073" y="1541"/>
                  </a:lnTo>
                  <a:lnTo>
                    <a:pt x="2076" y="1541"/>
                  </a:lnTo>
                  <a:lnTo>
                    <a:pt x="2076" y="1541"/>
                  </a:lnTo>
                  <a:lnTo>
                    <a:pt x="2078" y="1541"/>
                  </a:lnTo>
                  <a:lnTo>
                    <a:pt x="2078" y="1541"/>
                  </a:lnTo>
                  <a:lnTo>
                    <a:pt x="2078" y="1539"/>
                  </a:lnTo>
                  <a:lnTo>
                    <a:pt x="2078" y="1541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78" y="1536"/>
                  </a:lnTo>
                  <a:lnTo>
                    <a:pt x="2078" y="1536"/>
                  </a:lnTo>
                  <a:lnTo>
                    <a:pt x="2081" y="1536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3" y="1539"/>
                  </a:lnTo>
                  <a:lnTo>
                    <a:pt x="2083" y="1536"/>
                  </a:lnTo>
                  <a:lnTo>
                    <a:pt x="2081" y="1532"/>
                  </a:lnTo>
                  <a:lnTo>
                    <a:pt x="2081" y="1529"/>
                  </a:lnTo>
                  <a:lnTo>
                    <a:pt x="2081" y="1529"/>
                  </a:lnTo>
                  <a:lnTo>
                    <a:pt x="2081" y="1529"/>
                  </a:lnTo>
                  <a:lnTo>
                    <a:pt x="2081" y="1532"/>
                  </a:lnTo>
                  <a:lnTo>
                    <a:pt x="2083" y="1534"/>
                  </a:lnTo>
                  <a:lnTo>
                    <a:pt x="2083" y="1534"/>
                  </a:lnTo>
                  <a:lnTo>
                    <a:pt x="2083" y="1534"/>
                  </a:lnTo>
                  <a:lnTo>
                    <a:pt x="2085" y="1534"/>
                  </a:lnTo>
                  <a:lnTo>
                    <a:pt x="2085" y="1534"/>
                  </a:lnTo>
                  <a:lnTo>
                    <a:pt x="2088" y="1534"/>
                  </a:lnTo>
                  <a:lnTo>
                    <a:pt x="2088" y="1536"/>
                  </a:lnTo>
                  <a:lnTo>
                    <a:pt x="2085" y="1536"/>
                  </a:lnTo>
                  <a:lnTo>
                    <a:pt x="2085" y="1536"/>
                  </a:lnTo>
                  <a:lnTo>
                    <a:pt x="2083" y="1536"/>
                  </a:lnTo>
                  <a:lnTo>
                    <a:pt x="2085" y="1539"/>
                  </a:lnTo>
                  <a:lnTo>
                    <a:pt x="2085" y="1539"/>
                  </a:lnTo>
                  <a:lnTo>
                    <a:pt x="2085" y="1541"/>
                  </a:lnTo>
                  <a:lnTo>
                    <a:pt x="2088" y="1541"/>
                  </a:lnTo>
                  <a:lnTo>
                    <a:pt x="2088" y="1539"/>
                  </a:lnTo>
                  <a:lnTo>
                    <a:pt x="2090" y="1539"/>
                  </a:lnTo>
                  <a:lnTo>
                    <a:pt x="2090" y="1541"/>
                  </a:lnTo>
                  <a:lnTo>
                    <a:pt x="2090" y="1543"/>
                  </a:lnTo>
                  <a:lnTo>
                    <a:pt x="2090" y="1546"/>
                  </a:lnTo>
                  <a:lnTo>
                    <a:pt x="2090" y="1548"/>
                  </a:lnTo>
                  <a:lnTo>
                    <a:pt x="2090" y="1548"/>
                  </a:lnTo>
                  <a:lnTo>
                    <a:pt x="2090" y="1548"/>
                  </a:lnTo>
                  <a:lnTo>
                    <a:pt x="2092" y="1548"/>
                  </a:lnTo>
                  <a:lnTo>
                    <a:pt x="2092" y="1548"/>
                  </a:lnTo>
                  <a:lnTo>
                    <a:pt x="2090" y="1548"/>
                  </a:lnTo>
                  <a:lnTo>
                    <a:pt x="2090" y="1546"/>
                  </a:lnTo>
                  <a:lnTo>
                    <a:pt x="2092" y="1546"/>
                  </a:lnTo>
                  <a:lnTo>
                    <a:pt x="2092" y="1546"/>
                  </a:lnTo>
                  <a:lnTo>
                    <a:pt x="2092" y="1548"/>
                  </a:lnTo>
                  <a:lnTo>
                    <a:pt x="2097" y="1553"/>
                  </a:lnTo>
                  <a:lnTo>
                    <a:pt x="2099" y="1553"/>
                  </a:lnTo>
                  <a:lnTo>
                    <a:pt x="2102" y="1553"/>
                  </a:lnTo>
                  <a:lnTo>
                    <a:pt x="2104" y="1553"/>
                  </a:lnTo>
                  <a:lnTo>
                    <a:pt x="2104" y="1553"/>
                  </a:lnTo>
                  <a:lnTo>
                    <a:pt x="2104" y="1550"/>
                  </a:lnTo>
                  <a:lnTo>
                    <a:pt x="2107" y="1548"/>
                  </a:lnTo>
                  <a:lnTo>
                    <a:pt x="2107" y="1546"/>
                  </a:lnTo>
                  <a:lnTo>
                    <a:pt x="2104" y="1546"/>
                  </a:lnTo>
                  <a:lnTo>
                    <a:pt x="2107" y="1543"/>
                  </a:lnTo>
                  <a:lnTo>
                    <a:pt x="2107" y="1546"/>
                  </a:lnTo>
                  <a:lnTo>
                    <a:pt x="2107" y="1546"/>
                  </a:lnTo>
                  <a:lnTo>
                    <a:pt x="2107" y="1543"/>
                  </a:lnTo>
                  <a:lnTo>
                    <a:pt x="2107" y="1543"/>
                  </a:lnTo>
                  <a:lnTo>
                    <a:pt x="2107" y="1543"/>
                  </a:lnTo>
                  <a:lnTo>
                    <a:pt x="2104" y="1541"/>
                  </a:lnTo>
                  <a:lnTo>
                    <a:pt x="2104" y="1541"/>
                  </a:lnTo>
                  <a:lnTo>
                    <a:pt x="2104" y="1541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099" y="1539"/>
                  </a:lnTo>
                  <a:lnTo>
                    <a:pt x="2099" y="1536"/>
                  </a:lnTo>
                  <a:lnTo>
                    <a:pt x="2099" y="1536"/>
                  </a:lnTo>
                  <a:lnTo>
                    <a:pt x="2097" y="1534"/>
                  </a:lnTo>
                  <a:lnTo>
                    <a:pt x="2095" y="1534"/>
                  </a:lnTo>
                  <a:lnTo>
                    <a:pt x="2095" y="1534"/>
                  </a:lnTo>
                  <a:lnTo>
                    <a:pt x="2092" y="1532"/>
                  </a:lnTo>
                  <a:lnTo>
                    <a:pt x="2088" y="1529"/>
                  </a:lnTo>
                  <a:lnTo>
                    <a:pt x="2088" y="1529"/>
                  </a:lnTo>
                  <a:lnTo>
                    <a:pt x="2085" y="1529"/>
                  </a:lnTo>
                  <a:lnTo>
                    <a:pt x="2085" y="1527"/>
                  </a:lnTo>
                  <a:lnTo>
                    <a:pt x="2085" y="1527"/>
                  </a:lnTo>
                  <a:lnTo>
                    <a:pt x="2085" y="1527"/>
                  </a:lnTo>
                  <a:lnTo>
                    <a:pt x="2083" y="1524"/>
                  </a:lnTo>
                  <a:lnTo>
                    <a:pt x="2081" y="1524"/>
                  </a:lnTo>
                  <a:lnTo>
                    <a:pt x="2078" y="1522"/>
                  </a:lnTo>
                  <a:lnTo>
                    <a:pt x="2078" y="1522"/>
                  </a:lnTo>
                  <a:lnTo>
                    <a:pt x="2081" y="1522"/>
                  </a:lnTo>
                  <a:lnTo>
                    <a:pt x="2081" y="1522"/>
                  </a:lnTo>
                  <a:lnTo>
                    <a:pt x="2081" y="1524"/>
                  </a:lnTo>
                  <a:lnTo>
                    <a:pt x="2085" y="1524"/>
                  </a:lnTo>
                  <a:lnTo>
                    <a:pt x="2088" y="1524"/>
                  </a:lnTo>
                  <a:lnTo>
                    <a:pt x="2088" y="1524"/>
                  </a:lnTo>
                  <a:lnTo>
                    <a:pt x="2085" y="1522"/>
                  </a:lnTo>
                  <a:lnTo>
                    <a:pt x="2085" y="1522"/>
                  </a:lnTo>
                  <a:lnTo>
                    <a:pt x="2085" y="1520"/>
                  </a:lnTo>
                  <a:lnTo>
                    <a:pt x="2083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8" y="1522"/>
                  </a:lnTo>
                  <a:lnTo>
                    <a:pt x="2088" y="1522"/>
                  </a:lnTo>
                  <a:lnTo>
                    <a:pt x="2090" y="1522"/>
                  </a:lnTo>
                  <a:lnTo>
                    <a:pt x="2092" y="1524"/>
                  </a:lnTo>
                  <a:lnTo>
                    <a:pt x="2095" y="1524"/>
                  </a:lnTo>
                  <a:lnTo>
                    <a:pt x="2097" y="1524"/>
                  </a:lnTo>
                  <a:lnTo>
                    <a:pt x="2099" y="1524"/>
                  </a:lnTo>
                  <a:lnTo>
                    <a:pt x="2102" y="1522"/>
                  </a:lnTo>
                  <a:lnTo>
                    <a:pt x="2104" y="1522"/>
                  </a:lnTo>
                  <a:lnTo>
                    <a:pt x="2104" y="1522"/>
                  </a:lnTo>
                  <a:lnTo>
                    <a:pt x="2104" y="1520"/>
                  </a:lnTo>
                  <a:lnTo>
                    <a:pt x="2104" y="1520"/>
                  </a:lnTo>
                  <a:lnTo>
                    <a:pt x="2104" y="1517"/>
                  </a:lnTo>
                  <a:lnTo>
                    <a:pt x="2107" y="1517"/>
                  </a:lnTo>
                  <a:lnTo>
                    <a:pt x="2107" y="1517"/>
                  </a:lnTo>
                  <a:lnTo>
                    <a:pt x="2107" y="1517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7"/>
                  </a:lnTo>
                  <a:lnTo>
                    <a:pt x="2102" y="1517"/>
                  </a:lnTo>
                  <a:lnTo>
                    <a:pt x="2099" y="1515"/>
                  </a:lnTo>
                  <a:lnTo>
                    <a:pt x="2099" y="1515"/>
                  </a:lnTo>
                  <a:lnTo>
                    <a:pt x="2097" y="1515"/>
                  </a:lnTo>
                  <a:lnTo>
                    <a:pt x="2095" y="1515"/>
                  </a:lnTo>
                  <a:lnTo>
                    <a:pt x="2095" y="1515"/>
                  </a:lnTo>
                  <a:lnTo>
                    <a:pt x="2097" y="1515"/>
                  </a:lnTo>
                  <a:lnTo>
                    <a:pt x="2097" y="1513"/>
                  </a:lnTo>
                  <a:lnTo>
                    <a:pt x="2097" y="1513"/>
                  </a:lnTo>
                  <a:lnTo>
                    <a:pt x="2097" y="1513"/>
                  </a:lnTo>
                  <a:lnTo>
                    <a:pt x="2095" y="1513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2" y="1510"/>
                  </a:lnTo>
                  <a:lnTo>
                    <a:pt x="2092" y="1508"/>
                  </a:lnTo>
                  <a:lnTo>
                    <a:pt x="2092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2" y="1505"/>
                  </a:lnTo>
                  <a:lnTo>
                    <a:pt x="2090" y="1508"/>
                  </a:lnTo>
                  <a:lnTo>
                    <a:pt x="2088" y="1505"/>
                  </a:lnTo>
                  <a:lnTo>
                    <a:pt x="2090" y="1505"/>
                  </a:lnTo>
                  <a:lnTo>
                    <a:pt x="2092" y="1505"/>
                  </a:lnTo>
                  <a:lnTo>
                    <a:pt x="2092" y="1503"/>
                  </a:lnTo>
                  <a:lnTo>
                    <a:pt x="2092" y="1503"/>
                  </a:lnTo>
                  <a:lnTo>
                    <a:pt x="2092" y="1503"/>
                  </a:lnTo>
                  <a:lnTo>
                    <a:pt x="2090" y="1503"/>
                  </a:lnTo>
                  <a:lnTo>
                    <a:pt x="2090" y="1503"/>
                  </a:lnTo>
                  <a:lnTo>
                    <a:pt x="2090" y="1501"/>
                  </a:lnTo>
                  <a:lnTo>
                    <a:pt x="2088" y="1501"/>
                  </a:lnTo>
                  <a:lnTo>
                    <a:pt x="2085" y="1503"/>
                  </a:lnTo>
                  <a:lnTo>
                    <a:pt x="2085" y="1503"/>
                  </a:lnTo>
                  <a:lnTo>
                    <a:pt x="2085" y="1503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3" y="1501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8" y="1501"/>
                  </a:lnTo>
                  <a:lnTo>
                    <a:pt x="2078" y="1501"/>
                  </a:lnTo>
                  <a:lnTo>
                    <a:pt x="2081" y="1501"/>
                  </a:lnTo>
                  <a:lnTo>
                    <a:pt x="2081" y="1498"/>
                  </a:lnTo>
                  <a:lnTo>
                    <a:pt x="2078" y="1498"/>
                  </a:lnTo>
                  <a:lnTo>
                    <a:pt x="2078" y="1498"/>
                  </a:lnTo>
                  <a:lnTo>
                    <a:pt x="2073" y="1498"/>
                  </a:lnTo>
                  <a:lnTo>
                    <a:pt x="2073" y="1498"/>
                  </a:lnTo>
                  <a:lnTo>
                    <a:pt x="2071" y="1496"/>
                  </a:lnTo>
                  <a:lnTo>
                    <a:pt x="2071" y="1496"/>
                  </a:lnTo>
                  <a:lnTo>
                    <a:pt x="2073" y="1496"/>
                  </a:lnTo>
                  <a:lnTo>
                    <a:pt x="2076" y="1496"/>
                  </a:lnTo>
                  <a:lnTo>
                    <a:pt x="2076" y="1494"/>
                  </a:lnTo>
                  <a:lnTo>
                    <a:pt x="2073" y="1494"/>
                  </a:lnTo>
                  <a:lnTo>
                    <a:pt x="2071" y="1494"/>
                  </a:lnTo>
                  <a:lnTo>
                    <a:pt x="2071" y="1491"/>
                  </a:lnTo>
                  <a:lnTo>
                    <a:pt x="2073" y="1491"/>
                  </a:lnTo>
                  <a:lnTo>
                    <a:pt x="2073" y="1494"/>
                  </a:lnTo>
                  <a:lnTo>
                    <a:pt x="2076" y="1494"/>
                  </a:lnTo>
                  <a:lnTo>
                    <a:pt x="2078" y="1496"/>
                  </a:lnTo>
                  <a:lnTo>
                    <a:pt x="2081" y="1496"/>
                  </a:lnTo>
                  <a:lnTo>
                    <a:pt x="2081" y="1496"/>
                  </a:lnTo>
                  <a:lnTo>
                    <a:pt x="2078" y="1494"/>
                  </a:lnTo>
                  <a:lnTo>
                    <a:pt x="2078" y="1494"/>
                  </a:lnTo>
                  <a:lnTo>
                    <a:pt x="2078" y="1491"/>
                  </a:lnTo>
                  <a:lnTo>
                    <a:pt x="2078" y="1491"/>
                  </a:lnTo>
                  <a:lnTo>
                    <a:pt x="2078" y="1491"/>
                  </a:lnTo>
                  <a:lnTo>
                    <a:pt x="2076" y="1489"/>
                  </a:lnTo>
                  <a:lnTo>
                    <a:pt x="2076" y="1489"/>
                  </a:lnTo>
                  <a:lnTo>
                    <a:pt x="2076" y="1489"/>
                  </a:lnTo>
                  <a:lnTo>
                    <a:pt x="2073" y="1487"/>
                  </a:lnTo>
                  <a:lnTo>
                    <a:pt x="2073" y="1487"/>
                  </a:lnTo>
                  <a:lnTo>
                    <a:pt x="2073" y="1487"/>
                  </a:lnTo>
                  <a:lnTo>
                    <a:pt x="2071" y="1487"/>
                  </a:lnTo>
                  <a:lnTo>
                    <a:pt x="2069" y="1484"/>
                  </a:lnTo>
                  <a:lnTo>
                    <a:pt x="2069" y="1484"/>
                  </a:lnTo>
                  <a:lnTo>
                    <a:pt x="2066" y="1487"/>
                  </a:lnTo>
                  <a:lnTo>
                    <a:pt x="2066" y="1487"/>
                  </a:lnTo>
                  <a:lnTo>
                    <a:pt x="2066" y="1484"/>
                  </a:lnTo>
                  <a:lnTo>
                    <a:pt x="2066" y="1484"/>
                  </a:lnTo>
                  <a:lnTo>
                    <a:pt x="2066" y="1482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2"/>
                  </a:lnTo>
                  <a:lnTo>
                    <a:pt x="2066" y="1482"/>
                  </a:lnTo>
                  <a:lnTo>
                    <a:pt x="2064" y="1479"/>
                  </a:lnTo>
                  <a:lnTo>
                    <a:pt x="2062" y="1477"/>
                  </a:lnTo>
                  <a:lnTo>
                    <a:pt x="2059" y="1475"/>
                  </a:lnTo>
                  <a:lnTo>
                    <a:pt x="2059" y="1472"/>
                  </a:lnTo>
                  <a:lnTo>
                    <a:pt x="2062" y="1470"/>
                  </a:lnTo>
                  <a:lnTo>
                    <a:pt x="2062" y="1470"/>
                  </a:lnTo>
                  <a:lnTo>
                    <a:pt x="2062" y="1468"/>
                  </a:lnTo>
                  <a:lnTo>
                    <a:pt x="2059" y="1468"/>
                  </a:lnTo>
                  <a:lnTo>
                    <a:pt x="2059" y="1468"/>
                  </a:lnTo>
                  <a:lnTo>
                    <a:pt x="2057" y="1468"/>
                  </a:lnTo>
                  <a:lnTo>
                    <a:pt x="2055" y="1465"/>
                  </a:lnTo>
                  <a:lnTo>
                    <a:pt x="2055" y="1465"/>
                  </a:lnTo>
                  <a:lnTo>
                    <a:pt x="2052" y="1463"/>
                  </a:lnTo>
                  <a:lnTo>
                    <a:pt x="2050" y="1463"/>
                  </a:lnTo>
                  <a:lnTo>
                    <a:pt x="2050" y="1460"/>
                  </a:lnTo>
                  <a:lnTo>
                    <a:pt x="2047" y="1460"/>
                  </a:lnTo>
                  <a:lnTo>
                    <a:pt x="2047" y="1460"/>
                  </a:lnTo>
                  <a:lnTo>
                    <a:pt x="2047" y="1460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3" y="1456"/>
                  </a:lnTo>
                  <a:lnTo>
                    <a:pt x="2043" y="1456"/>
                  </a:lnTo>
                  <a:lnTo>
                    <a:pt x="2045" y="1456"/>
                  </a:lnTo>
                  <a:lnTo>
                    <a:pt x="2045" y="1456"/>
                  </a:lnTo>
                  <a:lnTo>
                    <a:pt x="2047" y="1458"/>
                  </a:lnTo>
                  <a:lnTo>
                    <a:pt x="2045" y="1458"/>
                  </a:lnTo>
                  <a:lnTo>
                    <a:pt x="2045" y="1458"/>
                  </a:lnTo>
                  <a:lnTo>
                    <a:pt x="2047" y="1458"/>
                  </a:lnTo>
                  <a:lnTo>
                    <a:pt x="2050" y="1460"/>
                  </a:lnTo>
                  <a:lnTo>
                    <a:pt x="2050" y="1460"/>
                  </a:lnTo>
                  <a:lnTo>
                    <a:pt x="2052" y="1463"/>
                  </a:lnTo>
                  <a:lnTo>
                    <a:pt x="2055" y="1463"/>
                  </a:lnTo>
                  <a:lnTo>
                    <a:pt x="2055" y="1463"/>
                  </a:lnTo>
                  <a:lnTo>
                    <a:pt x="2059" y="1465"/>
                  </a:lnTo>
                  <a:lnTo>
                    <a:pt x="2062" y="1465"/>
                  </a:lnTo>
                  <a:lnTo>
                    <a:pt x="2062" y="1465"/>
                  </a:lnTo>
                  <a:lnTo>
                    <a:pt x="2062" y="1465"/>
                  </a:lnTo>
                  <a:lnTo>
                    <a:pt x="2062" y="1468"/>
                  </a:lnTo>
                  <a:lnTo>
                    <a:pt x="2062" y="1468"/>
                  </a:lnTo>
                  <a:lnTo>
                    <a:pt x="2064" y="1468"/>
                  </a:lnTo>
                  <a:lnTo>
                    <a:pt x="2064" y="1470"/>
                  </a:lnTo>
                  <a:lnTo>
                    <a:pt x="2066" y="1470"/>
                  </a:lnTo>
                  <a:lnTo>
                    <a:pt x="2069" y="1472"/>
                  </a:lnTo>
                  <a:lnTo>
                    <a:pt x="2069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6" y="1479"/>
                  </a:lnTo>
                  <a:lnTo>
                    <a:pt x="2076" y="1479"/>
                  </a:lnTo>
                  <a:lnTo>
                    <a:pt x="2078" y="1482"/>
                  </a:lnTo>
                  <a:lnTo>
                    <a:pt x="2078" y="1482"/>
                  </a:lnTo>
                  <a:lnTo>
                    <a:pt x="2078" y="1482"/>
                  </a:lnTo>
                  <a:lnTo>
                    <a:pt x="2081" y="1482"/>
                  </a:lnTo>
                  <a:lnTo>
                    <a:pt x="2081" y="1484"/>
                  </a:lnTo>
                  <a:lnTo>
                    <a:pt x="2081" y="1484"/>
                  </a:lnTo>
                  <a:lnTo>
                    <a:pt x="2081" y="1487"/>
                  </a:lnTo>
                  <a:lnTo>
                    <a:pt x="2083" y="1487"/>
                  </a:lnTo>
                  <a:lnTo>
                    <a:pt x="2085" y="1487"/>
                  </a:lnTo>
                  <a:lnTo>
                    <a:pt x="2085" y="1487"/>
                  </a:lnTo>
                  <a:lnTo>
                    <a:pt x="2085" y="1489"/>
                  </a:lnTo>
                  <a:lnTo>
                    <a:pt x="2085" y="1489"/>
                  </a:lnTo>
                  <a:lnTo>
                    <a:pt x="2085" y="1489"/>
                  </a:lnTo>
                  <a:lnTo>
                    <a:pt x="2088" y="1489"/>
                  </a:lnTo>
                  <a:lnTo>
                    <a:pt x="2088" y="1489"/>
                  </a:lnTo>
                  <a:lnTo>
                    <a:pt x="2088" y="1489"/>
                  </a:lnTo>
                  <a:lnTo>
                    <a:pt x="2090" y="1489"/>
                  </a:lnTo>
                  <a:lnTo>
                    <a:pt x="2090" y="1491"/>
                  </a:lnTo>
                  <a:lnTo>
                    <a:pt x="2090" y="1491"/>
                  </a:lnTo>
                  <a:lnTo>
                    <a:pt x="2090" y="1491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2" y="1489"/>
                  </a:lnTo>
                  <a:lnTo>
                    <a:pt x="2092" y="1489"/>
                  </a:lnTo>
                  <a:lnTo>
                    <a:pt x="2092" y="1489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88" y="1484"/>
                  </a:lnTo>
                  <a:lnTo>
                    <a:pt x="2088" y="1484"/>
                  </a:lnTo>
                  <a:lnTo>
                    <a:pt x="2088" y="1482"/>
                  </a:lnTo>
                  <a:lnTo>
                    <a:pt x="2088" y="1482"/>
                  </a:lnTo>
                  <a:lnTo>
                    <a:pt x="2090" y="1484"/>
                  </a:lnTo>
                  <a:lnTo>
                    <a:pt x="2090" y="1482"/>
                  </a:lnTo>
                  <a:lnTo>
                    <a:pt x="2092" y="1482"/>
                  </a:lnTo>
                  <a:lnTo>
                    <a:pt x="2090" y="1482"/>
                  </a:lnTo>
                  <a:lnTo>
                    <a:pt x="2090" y="1479"/>
                  </a:lnTo>
                  <a:lnTo>
                    <a:pt x="2090" y="1479"/>
                  </a:lnTo>
                  <a:lnTo>
                    <a:pt x="2088" y="1477"/>
                  </a:lnTo>
                  <a:lnTo>
                    <a:pt x="2085" y="1479"/>
                  </a:lnTo>
                  <a:lnTo>
                    <a:pt x="2083" y="1477"/>
                  </a:lnTo>
                  <a:lnTo>
                    <a:pt x="2083" y="1475"/>
                  </a:lnTo>
                  <a:lnTo>
                    <a:pt x="2085" y="1477"/>
                  </a:lnTo>
                  <a:lnTo>
                    <a:pt x="2085" y="1475"/>
                  </a:lnTo>
                  <a:lnTo>
                    <a:pt x="2085" y="1475"/>
                  </a:lnTo>
                  <a:lnTo>
                    <a:pt x="2085" y="1472"/>
                  </a:lnTo>
                  <a:lnTo>
                    <a:pt x="2083" y="1470"/>
                  </a:lnTo>
                  <a:lnTo>
                    <a:pt x="2083" y="1470"/>
                  </a:lnTo>
                  <a:lnTo>
                    <a:pt x="2083" y="1470"/>
                  </a:lnTo>
                  <a:lnTo>
                    <a:pt x="2083" y="1468"/>
                  </a:lnTo>
                  <a:lnTo>
                    <a:pt x="2083" y="1468"/>
                  </a:lnTo>
                  <a:lnTo>
                    <a:pt x="2081" y="1465"/>
                  </a:lnTo>
                  <a:lnTo>
                    <a:pt x="2081" y="1465"/>
                  </a:lnTo>
                  <a:lnTo>
                    <a:pt x="2081" y="1465"/>
                  </a:lnTo>
                  <a:lnTo>
                    <a:pt x="2078" y="1463"/>
                  </a:lnTo>
                  <a:lnTo>
                    <a:pt x="2078" y="1463"/>
                  </a:lnTo>
                  <a:lnTo>
                    <a:pt x="2078" y="1463"/>
                  </a:lnTo>
                  <a:lnTo>
                    <a:pt x="2078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58"/>
                  </a:lnTo>
                  <a:lnTo>
                    <a:pt x="2076" y="1458"/>
                  </a:lnTo>
                  <a:lnTo>
                    <a:pt x="2076" y="1458"/>
                  </a:lnTo>
                  <a:lnTo>
                    <a:pt x="2076" y="1456"/>
                  </a:lnTo>
                  <a:lnTo>
                    <a:pt x="2073" y="1453"/>
                  </a:lnTo>
                  <a:lnTo>
                    <a:pt x="2073" y="1453"/>
                  </a:lnTo>
                  <a:lnTo>
                    <a:pt x="2066" y="1451"/>
                  </a:lnTo>
                  <a:lnTo>
                    <a:pt x="2064" y="1451"/>
                  </a:lnTo>
                  <a:lnTo>
                    <a:pt x="2064" y="1451"/>
                  </a:lnTo>
                  <a:lnTo>
                    <a:pt x="2064" y="1451"/>
                  </a:lnTo>
                  <a:lnTo>
                    <a:pt x="2062" y="1453"/>
                  </a:lnTo>
                  <a:lnTo>
                    <a:pt x="2055" y="1453"/>
                  </a:lnTo>
                  <a:lnTo>
                    <a:pt x="2055" y="1453"/>
                  </a:lnTo>
                  <a:lnTo>
                    <a:pt x="2052" y="1451"/>
                  </a:lnTo>
                  <a:lnTo>
                    <a:pt x="2050" y="1451"/>
                  </a:lnTo>
                  <a:lnTo>
                    <a:pt x="2050" y="1449"/>
                  </a:lnTo>
                  <a:lnTo>
                    <a:pt x="2050" y="1449"/>
                  </a:lnTo>
                  <a:lnTo>
                    <a:pt x="2052" y="1446"/>
                  </a:lnTo>
                  <a:lnTo>
                    <a:pt x="2052" y="1446"/>
                  </a:lnTo>
                  <a:lnTo>
                    <a:pt x="2052" y="1446"/>
                  </a:lnTo>
                  <a:lnTo>
                    <a:pt x="2052" y="1444"/>
                  </a:lnTo>
                  <a:lnTo>
                    <a:pt x="2050" y="1444"/>
                  </a:lnTo>
                  <a:lnTo>
                    <a:pt x="2052" y="1442"/>
                  </a:lnTo>
                  <a:lnTo>
                    <a:pt x="2052" y="1439"/>
                  </a:lnTo>
                  <a:lnTo>
                    <a:pt x="2052" y="1439"/>
                  </a:lnTo>
                  <a:lnTo>
                    <a:pt x="2055" y="1432"/>
                  </a:lnTo>
                  <a:lnTo>
                    <a:pt x="2055" y="1432"/>
                  </a:lnTo>
                  <a:lnTo>
                    <a:pt x="2055" y="1432"/>
                  </a:lnTo>
                  <a:lnTo>
                    <a:pt x="2055" y="1430"/>
                  </a:lnTo>
                  <a:lnTo>
                    <a:pt x="2052" y="1430"/>
                  </a:lnTo>
                  <a:lnTo>
                    <a:pt x="2052" y="1430"/>
                  </a:lnTo>
                  <a:lnTo>
                    <a:pt x="2052" y="1430"/>
                  </a:lnTo>
                  <a:lnTo>
                    <a:pt x="2052" y="1427"/>
                  </a:lnTo>
                  <a:lnTo>
                    <a:pt x="2052" y="1427"/>
                  </a:lnTo>
                  <a:lnTo>
                    <a:pt x="2050" y="1427"/>
                  </a:lnTo>
                  <a:lnTo>
                    <a:pt x="2050" y="1430"/>
                  </a:lnTo>
                  <a:lnTo>
                    <a:pt x="2050" y="1430"/>
                  </a:lnTo>
                  <a:lnTo>
                    <a:pt x="2050" y="1432"/>
                  </a:lnTo>
                  <a:lnTo>
                    <a:pt x="2050" y="1432"/>
                  </a:lnTo>
                  <a:lnTo>
                    <a:pt x="2050" y="1432"/>
                  </a:lnTo>
                  <a:lnTo>
                    <a:pt x="2050" y="1430"/>
                  </a:lnTo>
                  <a:lnTo>
                    <a:pt x="2050" y="1430"/>
                  </a:lnTo>
                  <a:lnTo>
                    <a:pt x="2047" y="1430"/>
                  </a:lnTo>
                  <a:lnTo>
                    <a:pt x="2047" y="1430"/>
                  </a:lnTo>
                  <a:lnTo>
                    <a:pt x="2047" y="1432"/>
                  </a:lnTo>
                  <a:lnTo>
                    <a:pt x="2047" y="1432"/>
                  </a:lnTo>
                  <a:lnTo>
                    <a:pt x="2047" y="1434"/>
                  </a:lnTo>
                  <a:lnTo>
                    <a:pt x="2047" y="1437"/>
                  </a:lnTo>
                  <a:lnTo>
                    <a:pt x="2045" y="1437"/>
                  </a:lnTo>
                  <a:lnTo>
                    <a:pt x="2045" y="1439"/>
                  </a:lnTo>
                  <a:lnTo>
                    <a:pt x="2045" y="1437"/>
                  </a:lnTo>
                  <a:lnTo>
                    <a:pt x="2045" y="1434"/>
                  </a:lnTo>
                  <a:lnTo>
                    <a:pt x="2045" y="1434"/>
                  </a:lnTo>
                  <a:lnTo>
                    <a:pt x="2040" y="1437"/>
                  </a:lnTo>
                  <a:lnTo>
                    <a:pt x="2038" y="1437"/>
                  </a:lnTo>
                  <a:lnTo>
                    <a:pt x="2038" y="1437"/>
                  </a:lnTo>
                  <a:lnTo>
                    <a:pt x="2036" y="1439"/>
                  </a:lnTo>
                  <a:lnTo>
                    <a:pt x="2033" y="1439"/>
                  </a:lnTo>
                  <a:lnTo>
                    <a:pt x="2033" y="1437"/>
                  </a:lnTo>
                  <a:lnTo>
                    <a:pt x="2033" y="1437"/>
                  </a:lnTo>
                  <a:lnTo>
                    <a:pt x="2036" y="1434"/>
                  </a:lnTo>
                  <a:lnTo>
                    <a:pt x="2036" y="1432"/>
                  </a:lnTo>
                  <a:lnTo>
                    <a:pt x="2038" y="1432"/>
                  </a:lnTo>
                  <a:lnTo>
                    <a:pt x="2036" y="1432"/>
                  </a:lnTo>
                  <a:lnTo>
                    <a:pt x="2033" y="1432"/>
                  </a:lnTo>
                  <a:lnTo>
                    <a:pt x="2031" y="1434"/>
                  </a:lnTo>
                  <a:lnTo>
                    <a:pt x="2033" y="1430"/>
                  </a:lnTo>
                  <a:lnTo>
                    <a:pt x="2033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27"/>
                  </a:lnTo>
                  <a:lnTo>
                    <a:pt x="2028" y="1430"/>
                  </a:lnTo>
                  <a:lnTo>
                    <a:pt x="2028" y="1430"/>
                  </a:lnTo>
                  <a:lnTo>
                    <a:pt x="2028" y="1427"/>
                  </a:lnTo>
                  <a:lnTo>
                    <a:pt x="2026" y="1427"/>
                  </a:lnTo>
                  <a:lnTo>
                    <a:pt x="2024" y="1427"/>
                  </a:lnTo>
                  <a:lnTo>
                    <a:pt x="2024" y="1427"/>
                  </a:lnTo>
                  <a:lnTo>
                    <a:pt x="2024" y="1427"/>
                  </a:lnTo>
                  <a:lnTo>
                    <a:pt x="2024" y="1430"/>
                  </a:lnTo>
                  <a:lnTo>
                    <a:pt x="2024" y="1432"/>
                  </a:lnTo>
                  <a:lnTo>
                    <a:pt x="2021" y="1432"/>
                  </a:lnTo>
                  <a:lnTo>
                    <a:pt x="2021" y="1432"/>
                  </a:lnTo>
                  <a:lnTo>
                    <a:pt x="2021" y="1430"/>
                  </a:lnTo>
                  <a:lnTo>
                    <a:pt x="2021" y="1427"/>
                  </a:lnTo>
                  <a:lnTo>
                    <a:pt x="2024" y="1427"/>
                  </a:lnTo>
                  <a:lnTo>
                    <a:pt x="2024" y="1425"/>
                  </a:lnTo>
                  <a:lnTo>
                    <a:pt x="2024" y="1425"/>
                  </a:lnTo>
                  <a:lnTo>
                    <a:pt x="2021" y="1425"/>
                  </a:lnTo>
                  <a:lnTo>
                    <a:pt x="2019" y="1425"/>
                  </a:lnTo>
                  <a:lnTo>
                    <a:pt x="2019" y="1425"/>
                  </a:lnTo>
                  <a:lnTo>
                    <a:pt x="2019" y="1425"/>
                  </a:lnTo>
                  <a:lnTo>
                    <a:pt x="2019" y="1423"/>
                  </a:lnTo>
                  <a:lnTo>
                    <a:pt x="2019" y="1423"/>
                  </a:lnTo>
                  <a:lnTo>
                    <a:pt x="2019" y="1423"/>
                  </a:lnTo>
                  <a:lnTo>
                    <a:pt x="2012" y="1427"/>
                  </a:lnTo>
                  <a:lnTo>
                    <a:pt x="2012" y="1427"/>
                  </a:lnTo>
                  <a:lnTo>
                    <a:pt x="2012" y="1427"/>
                  </a:lnTo>
                  <a:lnTo>
                    <a:pt x="2012" y="1425"/>
                  </a:lnTo>
                  <a:lnTo>
                    <a:pt x="2014" y="1425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2" y="1423"/>
                  </a:lnTo>
                  <a:lnTo>
                    <a:pt x="2012" y="1423"/>
                  </a:lnTo>
                  <a:lnTo>
                    <a:pt x="2012" y="1423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2" y="1420"/>
                  </a:lnTo>
                  <a:lnTo>
                    <a:pt x="2012" y="1420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7" y="1423"/>
                  </a:lnTo>
                  <a:lnTo>
                    <a:pt x="2007" y="1420"/>
                  </a:lnTo>
                  <a:lnTo>
                    <a:pt x="2007" y="1420"/>
                  </a:lnTo>
                  <a:lnTo>
                    <a:pt x="2010" y="1420"/>
                  </a:lnTo>
                  <a:lnTo>
                    <a:pt x="2019" y="1418"/>
                  </a:lnTo>
                  <a:lnTo>
                    <a:pt x="2021" y="1418"/>
                  </a:lnTo>
                  <a:lnTo>
                    <a:pt x="2021" y="1416"/>
                  </a:lnTo>
                  <a:lnTo>
                    <a:pt x="2019" y="1413"/>
                  </a:lnTo>
                  <a:lnTo>
                    <a:pt x="2019" y="1411"/>
                  </a:lnTo>
                  <a:lnTo>
                    <a:pt x="2014" y="1411"/>
                  </a:lnTo>
                  <a:lnTo>
                    <a:pt x="2014" y="1411"/>
                  </a:lnTo>
                  <a:lnTo>
                    <a:pt x="2014" y="1408"/>
                  </a:lnTo>
                  <a:lnTo>
                    <a:pt x="2019" y="1408"/>
                  </a:lnTo>
                  <a:lnTo>
                    <a:pt x="2019" y="1406"/>
                  </a:lnTo>
                  <a:lnTo>
                    <a:pt x="2019" y="1404"/>
                  </a:lnTo>
                  <a:lnTo>
                    <a:pt x="2019" y="1404"/>
                  </a:lnTo>
                  <a:lnTo>
                    <a:pt x="2017" y="1401"/>
                  </a:lnTo>
                  <a:lnTo>
                    <a:pt x="2017" y="1401"/>
                  </a:lnTo>
                  <a:lnTo>
                    <a:pt x="2017" y="1399"/>
                  </a:lnTo>
                  <a:lnTo>
                    <a:pt x="2017" y="1401"/>
                  </a:lnTo>
                  <a:lnTo>
                    <a:pt x="2014" y="1401"/>
                  </a:lnTo>
                  <a:lnTo>
                    <a:pt x="2014" y="1401"/>
                  </a:lnTo>
                  <a:lnTo>
                    <a:pt x="2014" y="1401"/>
                  </a:lnTo>
                  <a:lnTo>
                    <a:pt x="2014" y="1399"/>
                  </a:lnTo>
                  <a:lnTo>
                    <a:pt x="2014" y="1399"/>
                  </a:lnTo>
                  <a:lnTo>
                    <a:pt x="2012" y="1399"/>
                  </a:lnTo>
                  <a:lnTo>
                    <a:pt x="2012" y="1401"/>
                  </a:lnTo>
                  <a:lnTo>
                    <a:pt x="2012" y="1404"/>
                  </a:lnTo>
                  <a:lnTo>
                    <a:pt x="2012" y="1401"/>
                  </a:lnTo>
                  <a:lnTo>
                    <a:pt x="2012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401"/>
                  </a:lnTo>
                  <a:lnTo>
                    <a:pt x="2010" y="1401"/>
                  </a:lnTo>
                  <a:lnTo>
                    <a:pt x="2010" y="1401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2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07" y="1404"/>
                  </a:lnTo>
                  <a:lnTo>
                    <a:pt x="2007" y="1404"/>
                  </a:lnTo>
                  <a:lnTo>
                    <a:pt x="2007" y="1406"/>
                  </a:lnTo>
                  <a:lnTo>
                    <a:pt x="2007" y="1406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6"/>
                  </a:lnTo>
                  <a:lnTo>
                    <a:pt x="2007" y="1404"/>
                  </a:lnTo>
                  <a:lnTo>
                    <a:pt x="2007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4"/>
                  </a:lnTo>
                  <a:lnTo>
                    <a:pt x="2005" y="1406"/>
                  </a:lnTo>
                  <a:lnTo>
                    <a:pt x="2002" y="1408"/>
                  </a:lnTo>
                  <a:lnTo>
                    <a:pt x="2002" y="1408"/>
                  </a:lnTo>
                  <a:lnTo>
                    <a:pt x="2002" y="1408"/>
                  </a:lnTo>
                  <a:lnTo>
                    <a:pt x="2002" y="1406"/>
                  </a:lnTo>
                  <a:lnTo>
                    <a:pt x="2002" y="1406"/>
                  </a:lnTo>
                  <a:lnTo>
                    <a:pt x="1998" y="1408"/>
                  </a:lnTo>
                  <a:lnTo>
                    <a:pt x="1995" y="1411"/>
                  </a:lnTo>
                  <a:lnTo>
                    <a:pt x="1995" y="1411"/>
                  </a:lnTo>
                  <a:lnTo>
                    <a:pt x="1993" y="1411"/>
                  </a:lnTo>
                  <a:lnTo>
                    <a:pt x="1993" y="1408"/>
                  </a:lnTo>
                  <a:lnTo>
                    <a:pt x="1993" y="1408"/>
                  </a:lnTo>
                  <a:lnTo>
                    <a:pt x="1993" y="1406"/>
                  </a:lnTo>
                  <a:lnTo>
                    <a:pt x="1991" y="1406"/>
                  </a:lnTo>
                  <a:lnTo>
                    <a:pt x="1991" y="1404"/>
                  </a:lnTo>
                  <a:lnTo>
                    <a:pt x="1991" y="1404"/>
                  </a:lnTo>
                  <a:lnTo>
                    <a:pt x="1988" y="1404"/>
                  </a:lnTo>
                  <a:lnTo>
                    <a:pt x="1988" y="1401"/>
                  </a:lnTo>
                  <a:lnTo>
                    <a:pt x="1991" y="1401"/>
                  </a:lnTo>
                  <a:lnTo>
                    <a:pt x="1991" y="1401"/>
                  </a:lnTo>
                  <a:lnTo>
                    <a:pt x="1991" y="1401"/>
                  </a:lnTo>
                  <a:lnTo>
                    <a:pt x="1991" y="1397"/>
                  </a:lnTo>
                  <a:lnTo>
                    <a:pt x="1993" y="1397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89"/>
                  </a:lnTo>
                  <a:lnTo>
                    <a:pt x="1988" y="1387"/>
                  </a:lnTo>
                  <a:lnTo>
                    <a:pt x="1984" y="1387"/>
                  </a:lnTo>
                  <a:lnTo>
                    <a:pt x="1984" y="1389"/>
                  </a:lnTo>
                  <a:lnTo>
                    <a:pt x="1986" y="1394"/>
                  </a:lnTo>
                  <a:lnTo>
                    <a:pt x="1986" y="1394"/>
                  </a:lnTo>
                  <a:lnTo>
                    <a:pt x="1984" y="1392"/>
                  </a:lnTo>
                  <a:lnTo>
                    <a:pt x="1984" y="1392"/>
                  </a:lnTo>
                  <a:lnTo>
                    <a:pt x="1981" y="1392"/>
                  </a:lnTo>
                  <a:lnTo>
                    <a:pt x="1981" y="1389"/>
                  </a:lnTo>
                  <a:lnTo>
                    <a:pt x="1981" y="1387"/>
                  </a:lnTo>
                  <a:lnTo>
                    <a:pt x="1981" y="1385"/>
                  </a:lnTo>
                  <a:lnTo>
                    <a:pt x="1981" y="1385"/>
                  </a:lnTo>
                  <a:lnTo>
                    <a:pt x="1981" y="1382"/>
                  </a:lnTo>
                  <a:lnTo>
                    <a:pt x="1979" y="1382"/>
                  </a:lnTo>
                  <a:lnTo>
                    <a:pt x="1979" y="1382"/>
                  </a:lnTo>
                  <a:lnTo>
                    <a:pt x="1979" y="1385"/>
                  </a:lnTo>
                  <a:lnTo>
                    <a:pt x="1979" y="1385"/>
                  </a:lnTo>
                  <a:lnTo>
                    <a:pt x="1979" y="1387"/>
                  </a:lnTo>
                  <a:lnTo>
                    <a:pt x="1976" y="1387"/>
                  </a:lnTo>
                  <a:lnTo>
                    <a:pt x="1976" y="1385"/>
                  </a:lnTo>
                  <a:lnTo>
                    <a:pt x="1976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69" y="1382"/>
                  </a:lnTo>
                  <a:lnTo>
                    <a:pt x="1969" y="1382"/>
                  </a:lnTo>
                  <a:lnTo>
                    <a:pt x="1969" y="1385"/>
                  </a:lnTo>
                  <a:lnTo>
                    <a:pt x="1969" y="1385"/>
                  </a:lnTo>
                  <a:lnTo>
                    <a:pt x="1974" y="1387"/>
                  </a:lnTo>
                  <a:lnTo>
                    <a:pt x="1974" y="1387"/>
                  </a:lnTo>
                  <a:lnTo>
                    <a:pt x="1974" y="1389"/>
                  </a:lnTo>
                  <a:lnTo>
                    <a:pt x="1974" y="1389"/>
                  </a:lnTo>
                  <a:lnTo>
                    <a:pt x="1972" y="1389"/>
                  </a:lnTo>
                  <a:lnTo>
                    <a:pt x="1974" y="1389"/>
                  </a:lnTo>
                  <a:lnTo>
                    <a:pt x="1976" y="1392"/>
                  </a:lnTo>
                  <a:lnTo>
                    <a:pt x="1976" y="1392"/>
                  </a:lnTo>
                  <a:lnTo>
                    <a:pt x="1979" y="1392"/>
                  </a:lnTo>
                  <a:lnTo>
                    <a:pt x="1979" y="1392"/>
                  </a:lnTo>
                  <a:lnTo>
                    <a:pt x="1976" y="1394"/>
                  </a:lnTo>
                  <a:lnTo>
                    <a:pt x="1979" y="1394"/>
                  </a:lnTo>
                  <a:lnTo>
                    <a:pt x="1979" y="1397"/>
                  </a:lnTo>
                  <a:lnTo>
                    <a:pt x="1981" y="1397"/>
                  </a:lnTo>
                  <a:lnTo>
                    <a:pt x="1984" y="1399"/>
                  </a:lnTo>
                  <a:lnTo>
                    <a:pt x="1984" y="1399"/>
                  </a:lnTo>
                  <a:lnTo>
                    <a:pt x="1986" y="1401"/>
                  </a:lnTo>
                  <a:lnTo>
                    <a:pt x="1984" y="1401"/>
                  </a:lnTo>
                  <a:lnTo>
                    <a:pt x="1984" y="1401"/>
                  </a:lnTo>
                  <a:lnTo>
                    <a:pt x="1984" y="1399"/>
                  </a:lnTo>
                  <a:lnTo>
                    <a:pt x="1981" y="1399"/>
                  </a:lnTo>
                  <a:lnTo>
                    <a:pt x="1979" y="1399"/>
                  </a:lnTo>
                  <a:lnTo>
                    <a:pt x="1976" y="1394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4" y="1392"/>
                  </a:lnTo>
                  <a:lnTo>
                    <a:pt x="1974" y="1392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2" y="1394"/>
                  </a:lnTo>
                  <a:lnTo>
                    <a:pt x="1972" y="1394"/>
                  </a:lnTo>
                  <a:lnTo>
                    <a:pt x="1974" y="1397"/>
                  </a:lnTo>
                  <a:lnTo>
                    <a:pt x="1974" y="1397"/>
                  </a:lnTo>
                  <a:lnTo>
                    <a:pt x="1974" y="1399"/>
                  </a:lnTo>
                  <a:lnTo>
                    <a:pt x="1974" y="1399"/>
                  </a:lnTo>
                  <a:lnTo>
                    <a:pt x="1974" y="1399"/>
                  </a:lnTo>
                  <a:lnTo>
                    <a:pt x="1972" y="1397"/>
                  </a:lnTo>
                  <a:lnTo>
                    <a:pt x="1972" y="1394"/>
                  </a:lnTo>
                  <a:lnTo>
                    <a:pt x="1972" y="1392"/>
                  </a:lnTo>
                  <a:lnTo>
                    <a:pt x="1969" y="1392"/>
                  </a:lnTo>
                  <a:lnTo>
                    <a:pt x="1969" y="1389"/>
                  </a:lnTo>
                  <a:lnTo>
                    <a:pt x="1967" y="1387"/>
                  </a:lnTo>
                  <a:lnTo>
                    <a:pt x="1967" y="1392"/>
                  </a:lnTo>
                  <a:lnTo>
                    <a:pt x="1967" y="1392"/>
                  </a:lnTo>
                  <a:lnTo>
                    <a:pt x="1967" y="1392"/>
                  </a:lnTo>
                  <a:lnTo>
                    <a:pt x="1969" y="1397"/>
                  </a:lnTo>
                  <a:lnTo>
                    <a:pt x="1969" y="1399"/>
                  </a:lnTo>
                  <a:lnTo>
                    <a:pt x="1969" y="1401"/>
                  </a:lnTo>
                  <a:lnTo>
                    <a:pt x="1972" y="1404"/>
                  </a:lnTo>
                  <a:lnTo>
                    <a:pt x="1969" y="1404"/>
                  </a:lnTo>
                  <a:lnTo>
                    <a:pt x="1969" y="1401"/>
                  </a:lnTo>
                  <a:lnTo>
                    <a:pt x="1967" y="1401"/>
                  </a:lnTo>
                  <a:lnTo>
                    <a:pt x="1967" y="1401"/>
                  </a:lnTo>
                  <a:lnTo>
                    <a:pt x="1967" y="1399"/>
                  </a:lnTo>
                  <a:lnTo>
                    <a:pt x="1967" y="1399"/>
                  </a:lnTo>
                  <a:lnTo>
                    <a:pt x="1967" y="1399"/>
                  </a:lnTo>
                  <a:lnTo>
                    <a:pt x="1965" y="1399"/>
                  </a:lnTo>
                  <a:lnTo>
                    <a:pt x="1962" y="1399"/>
                  </a:lnTo>
                  <a:lnTo>
                    <a:pt x="1962" y="1399"/>
                  </a:lnTo>
                  <a:lnTo>
                    <a:pt x="1960" y="1399"/>
                  </a:lnTo>
                  <a:lnTo>
                    <a:pt x="1965" y="1397"/>
                  </a:lnTo>
                  <a:lnTo>
                    <a:pt x="1965" y="1397"/>
                  </a:lnTo>
                  <a:lnTo>
                    <a:pt x="1965" y="1394"/>
                  </a:lnTo>
                  <a:lnTo>
                    <a:pt x="1965" y="1394"/>
                  </a:lnTo>
                  <a:lnTo>
                    <a:pt x="1962" y="1392"/>
                  </a:lnTo>
                  <a:lnTo>
                    <a:pt x="1962" y="1392"/>
                  </a:lnTo>
                  <a:lnTo>
                    <a:pt x="1962" y="1389"/>
                  </a:lnTo>
                  <a:lnTo>
                    <a:pt x="1962" y="1389"/>
                  </a:lnTo>
                  <a:lnTo>
                    <a:pt x="1962" y="1387"/>
                  </a:lnTo>
                  <a:lnTo>
                    <a:pt x="1960" y="1387"/>
                  </a:lnTo>
                  <a:lnTo>
                    <a:pt x="1957" y="1387"/>
                  </a:lnTo>
                  <a:lnTo>
                    <a:pt x="1957" y="1387"/>
                  </a:lnTo>
                  <a:lnTo>
                    <a:pt x="1957" y="1387"/>
                  </a:lnTo>
                  <a:lnTo>
                    <a:pt x="1957" y="1389"/>
                  </a:lnTo>
                  <a:lnTo>
                    <a:pt x="1957" y="1389"/>
                  </a:lnTo>
                  <a:lnTo>
                    <a:pt x="1957" y="1392"/>
                  </a:lnTo>
                  <a:lnTo>
                    <a:pt x="1957" y="1392"/>
                  </a:lnTo>
                  <a:lnTo>
                    <a:pt x="1957" y="1389"/>
                  </a:lnTo>
                  <a:lnTo>
                    <a:pt x="1955" y="1389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3" y="1387"/>
                  </a:lnTo>
                  <a:lnTo>
                    <a:pt x="1953" y="1385"/>
                  </a:lnTo>
                  <a:lnTo>
                    <a:pt x="1953" y="1385"/>
                  </a:lnTo>
                  <a:lnTo>
                    <a:pt x="1953" y="1387"/>
                  </a:lnTo>
                  <a:lnTo>
                    <a:pt x="1953" y="1387"/>
                  </a:lnTo>
                  <a:lnTo>
                    <a:pt x="1950" y="1389"/>
                  </a:lnTo>
                  <a:lnTo>
                    <a:pt x="1948" y="1389"/>
                  </a:lnTo>
                  <a:lnTo>
                    <a:pt x="1948" y="1387"/>
                  </a:lnTo>
                  <a:lnTo>
                    <a:pt x="1948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7"/>
                  </a:lnTo>
                  <a:lnTo>
                    <a:pt x="1946" y="1387"/>
                  </a:lnTo>
                  <a:lnTo>
                    <a:pt x="1943" y="1385"/>
                  </a:lnTo>
                  <a:lnTo>
                    <a:pt x="1943" y="1385"/>
                  </a:lnTo>
                  <a:lnTo>
                    <a:pt x="1943" y="1382"/>
                  </a:lnTo>
                  <a:lnTo>
                    <a:pt x="1943" y="1382"/>
                  </a:lnTo>
                  <a:lnTo>
                    <a:pt x="1943" y="1385"/>
                  </a:lnTo>
                  <a:lnTo>
                    <a:pt x="1941" y="1385"/>
                  </a:lnTo>
                  <a:lnTo>
                    <a:pt x="1941" y="1382"/>
                  </a:lnTo>
                  <a:lnTo>
                    <a:pt x="1936" y="1382"/>
                  </a:lnTo>
                  <a:lnTo>
                    <a:pt x="1936" y="1385"/>
                  </a:lnTo>
                  <a:lnTo>
                    <a:pt x="1939" y="1385"/>
                  </a:lnTo>
                  <a:lnTo>
                    <a:pt x="1941" y="1387"/>
                  </a:lnTo>
                  <a:lnTo>
                    <a:pt x="1941" y="1389"/>
                  </a:lnTo>
                  <a:lnTo>
                    <a:pt x="1943" y="1389"/>
                  </a:lnTo>
                  <a:lnTo>
                    <a:pt x="1943" y="1392"/>
                  </a:lnTo>
                  <a:lnTo>
                    <a:pt x="1946" y="1397"/>
                  </a:lnTo>
                  <a:lnTo>
                    <a:pt x="1946" y="1399"/>
                  </a:lnTo>
                  <a:lnTo>
                    <a:pt x="1946" y="1401"/>
                  </a:lnTo>
                  <a:lnTo>
                    <a:pt x="1948" y="1401"/>
                  </a:lnTo>
                  <a:lnTo>
                    <a:pt x="1948" y="1404"/>
                  </a:lnTo>
                  <a:lnTo>
                    <a:pt x="1950" y="1404"/>
                  </a:lnTo>
                  <a:lnTo>
                    <a:pt x="1950" y="1404"/>
                  </a:lnTo>
                  <a:lnTo>
                    <a:pt x="1950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4"/>
                  </a:lnTo>
                  <a:lnTo>
                    <a:pt x="1948" y="1404"/>
                  </a:lnTo>
                  <a:lnTo>
                    <a:pt x="1948" y="1404"/>
                  </a:lnTo>
                  <a:lnTo>
                    <a:pt x="1946" y="1404"/>
                  </a:lnTo>
                  <a:lnTo>
                    <a:pt x="1946" y="1404"/>
                  </a:lnTo>
                  <a:lnTo>
                    <a:pt x="1946" y="1401"/>
                  </a:lnTo>
                  <a:lnTo>
                    <a:pt x="1946" y="1401"/>
                  </a:lnTo>
                  <a:lnTo>
                    <a:pt x="1946" y="1401"/>
                  </a:lnTo>
                  <a:lnTo>
                    <a:pt x="1943" y="1401"/>
                  </a:lnTo>
                  <a:lnTo>
                    <a:pt x="1943" y="1399"/>
                  </a:lnTo>
                  <a:lnTo>
                    <a:pt x="1943" y="1399"/>
                  </a:lnTo>
                  <a:lnTo>
                    <a:pt x="1941" y="1399"/>
                  </a:lnTo>
                  <a:lnTo>
                    <a:pt x="1941" y="1399"/>
                  </a:lnTo>
                  <a:lnTo>
                    <a:pt x="1941" y="1397"/>
                  </a:lnTo>
                  <a:lnTo>
                    <a:pt x="1941" y="1397"/>
                  </a:lnTo>
                  <a:lnTo>
                    <a:pt x="1941" y="1397"/>
                  </a:lnTo>
                  <a:lnTo>
                    <a:pt x="1941" y="1394"/>
                  </a:lnTo>
                  <a:lnTo>
                    <a:pt x="1939" y="1394"/>
                  </a:lnTo>
                  <a:lnTo>
                    <a:pt x="1936" y="1394"/>
                  </a:lnTo>
                  <a:lnTo>
                    <a:pt x="1939" y="1392"/>
                  </a:lnTo>
                  <a:lnTo>
                    <a:pt x="1939" y="1389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2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29" y="1387"/>
                  </a:lnTo>
                  <a:lnTo>
                    <a:pt x="1929" y="1385"/>
                  </a:lnTo>
                  <a:lnTo>
                    <a:pt x="1931" y="1385"/>
                  </a:lnTo>
                  <a:lnTo>
                    <a:pt x="1931" y="1382"/>
                  </a:lnTo>
                  <a:lnTo>
                    <a:pt x="1929" y="1382"/>
                  </a:lnTo>
                  <a:lnTo>
                    <a:pt x="1929" y="1380"/>
                  </a:lnTo>
                  <a:lnTo>
                    <a:pt x="1931" y="1380"/>
                  </a:lnTo>
                  <a:lnTo>
                    <a:pt x="1931" y="1378"/>
                  </a:lnTo>
                  <a:lnTo>
                    <a:pt x="1929" y="1378"/>
                  </a:lnTo>
                  <a:lnTo>
                    <a:pt x="1929" y="1375"/>
                  </a:lnTo>
                  <a:lnTo>
                    <a:pt x="1929" y="1375"/>
                  </a:lnTo>
                  <a:lnTo>
                    <a:pt x="1929" y="1373"/>
                  </a:lnTo>
                  <a:lnTo>
                    <a:pt x="1929" y="1373"/>
                  </a:lnTo>
                  <a:lnTo>
                    <a:pt x="1929" y="1373"/>
                  </a:lnTo>
                  <a:lnTo>
                    <a:pt x="1927" y="1375"/>
                  </a:lnTo>
                  <a:lnTo>
                    <a:pt x="1927" y="1378"/>
                  </a:lnTo>
                  <a:lnTo>
                    <a:pt x="1927" y="1378"/>
                  </a:lnTo>
                  <a:lnTo>
                    <a:pt x="1927" y="1382"/>
                  </a:lnTo>
                  <a:lnTo>
                    <a:pt x="1929" y="1385"/>
                  </a:lnTo>
                  <a:lnTo>
                    <a:pt x="1929" y="1385"/>
                  </a:lnTo>
                  <a:lnTo>
                    <a:pt x="1927" y="1387"/>
                  </a:lnTo>
                  <a:lnTo>
                    <a:pt x="1927" y="1387"/>
                  </a:lnTo>
                  <a:lnTo>
                    <a:pt x="1927" y="1385"/>
                  </a:lnTo>
                  <a:lnTo>
                    <a:pt x="1924" y="1385"/>
                  </a:lnTo>
                  <a:lnTo>
                    <a:pt x="1924" y="1385"/>
                  </a:lnTo>
                  <a:lnTo>
                    <a:pt x="1924" y="1385"/>
                  </a:lnTo>
                  <a:lnTo>
                    <a:pt x="1922" y="1389"/>
                  </a:lnTo>
                  <a:lnTo>
                    <a:pt x="1922" y="1389"/>
                  </a:lnTo>
                  <a:lnTo>
                    <a:pt x="1922" y="1389"/>
                  </a:lnTo>
                  <a:lnTo>
                    <a:pt x="1922" y="1387"/>
                  </a:lnTo>
                  <a:lnTo>
                    <a:pt x="1922" y="1385"/>
                  </a:lnTo>
                  <a:lnTo>
                    <a:pt x="1922" y="1385"/>
                  </a:lnTo>
                  <a:lnTo>
                    <a:pt x="1922" y="1385"/>
                  </a:lnTo>
                  <a:lnTo>
                    <a:pt x="1924" y="1382"/>
                  </a:lnTo>
                  <a:lnTo>
                    <a:pt x="1924" y="1380"/>
                  </a:lnTo>
                  <a:lnTo>
                    <a:pt x="1920" y="1373"/>
                  </a:lnTo>
                  <a:lnTo>
                    <a:pt x="1920" y="1373"/>
                  </a:lnTo>
                  <a:lnTo>
                    <a:pt x="1920" y="1375"/>
                  </a:lnTo>
                  <a:lnTo>
                    <a:pt x="1920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5" y="1375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3" y="1378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5" y="1373"/>
                  </a:lnTo>
                  <a:lnTo>
                    <a:pt x="1915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0" y="1373"/>
                  </a:lnTo>
                  <a:lnTo>
                    <a:pt x="1910" y="1373"/>
                  </a:lnTo>
                  <a:lnTo>
                    <a:pt x="1910" y="1373"/>
                  </a:lnTo>
                  <a:lnTo>
                    <a:pt x="1910" y="1368"/>
                  </a:lnTo>
                  <a:lnTo>
                    <a:pt x="1908" y="1368"/>
                  </a:lnTo>
                  <a:lnTo>
                    <a:pt x="1905" y="1368"/>
                  </a:lnTo>
                  <a:lnTo>
                    <a:pt x="1903" y="1368"/>
                  </a:lnTo>
                  <a:lnTo>
                    <a:pt x="1903" y="1368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3"/>
                  </a:lnTo>
                  <a:lnTo>
                    <a:pt x="1903" y="1373"/>
                  </a:lnTo>
                  <a:lnTo>
                    <a:pt x="1901" y="1373"/>
                  </a:lnTo>
                  <a:lnTo>
                    <a:pt x="1901" y="1373"/>
                  </a:lnTo>
                  <a:lnTo>
                    <a:pt x="1898" y="1373"/>
                  </a:lnTo>
                  <a:lnTo>
                    <a:pt x="1898" y="1371"/>
                  </a:lnTo>
                  <a:lnTo>
                    <a:pt x="1901" y="1368"/>
                  </a:lnTo>
                  <a:lnTo>
                    <a:pt x="1901" y="1368"/>
                  </a:lnTo>
                  <a:lnTo>
                    <a:pt x="1908" y="1366"/>
                  </a:lnTo>
                  <a:lnTo>
                    <a:pt x="1908" y="1363"/>
                  </a:lnTo>
                  <a:lnTo>
                    <a:pt x="1908" y="1363"/>
                  </a:lnTo>
                  <a:lnTo>
                    <a:pt x="1908" y="1361"/>
                  </a:lnTo>
                  <a:lnTo>
                    <a:pt x="1908" y="1361"/>
                  </a:lnTo>
                  <a:lnTo>
                    <a:pt x="1908" y="1359"/>
                  </a:lnTo>
                  <a:lnTo>
                    <a:pt x="1908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6"/>
                  </a:lnTo>
                  <a:lnTo>
                    <a:pt x="1905" y="1356"/>
                  </a:lnTo>
                  <a:lnTo>
                    <a:pt x="1905" y="1356"/>
                  </a:lnTo>
                  <a:lnTo>
                    <a:pt x="1903" y="1356"/>
                  </a:lnTo>
                  <a:lnTo>
                    <a:pt x="1903" y="1356"/>
                  </a:lnTo>
                  <a:lnTo>
                    <a:pt x="1901" y="1359"/>
                  </a:lnTo>
                  <a:lnTo>
                    <a:pt x="1901" y="1359"/>
                  </a:lnTo>
                  <a:lnTo>
                    <a:pt x="1901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61"/>
                  </a:lnTo>
                  <a:lnTo>
                    <a:pt x="1898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4" y="1361"/>
                  </a:lnTo>
                  <a:lnTo>
                    <a:pt x="1891" y="1359"/>
                  </a:lnTo>
                  <a:lnTo>
                    <a:pt x="1891" y="1359"/>
                  </a:lnTo>
                  <a:lnTo>
                    <a:pt x="1891" y="1359"/>
                  </a:lnTo>
                  <a:lnTo>
                    <a:pt x="1894" y="1359"/>
                  </a:lnTo>
                  <a:lnTo>
                    <a:pt x="1894" y="1356"/>
                  </a:lnTo>
                  <a:lnTo>
                    <a:pt x="1894" y="1356"/>
                  </a:lnTo>
                  <a:lnTo>
                    <a:pt x="1894" y="1356"/>
                  </a:lnTo>
                  <a:lnTo>
                    <a:pt x="1891" y="1356"/>
                  </a:lnTo>
                  <a:lnTo>
                    <a:pt x="1891" y="1356"/>
                  </a:lnTo>
                  <a:lnTo>
                    <a:pt x="1891" y="1356"/>
                  </a:lnTo>
                  <a:lnTo>
                    <a:pt x="1891" y="1354"/>
                  </a:lnTo>
                  <a:lnTo>
                    <a:pt x="1894" y="1354"/>
                  </a:lnTo>
                  <a:lnTo>
                    <a:pt x="1896" y="1354"/>
                  </a:lnTo>
                  <a:lnTo>
                    <a:pt x="1896" y="1354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1" y="1352"/>
                  </a:lnTo>
                  <a:lnTo>
                    <a:pt x="1891" y="1352"/>
                  </a:lnTo>
                  <a:lnTo>
                    <a:pt x="1891" y="1352"/>
                  </a:lnTo>
                  <a:lnTo>
                    <a:pt x="1891" y="1349"/>
                  </a:lnTo>
                  <a:lnTo>
                    <a:pt x="1894" y="1349"/>
                  </a:lnTo>
                  <a:lnTo>
                    <a:pt x="1894" y="1347"/>
                  </a:lnTo>
                  <a:lnTo>
                    <a:pt x="1891" y="1347"/>
                  </a:lnTo>
                  <a:lnTo>
                    <a:pt x="1891" y="1345"/>
                  </a:lnTo>
                  <a:lnTo>
                    <a:pt x="1886" y="1345"/>
                  </a:lnTo>
                  <a:lnTo>
                    <a:pt x="1884" y="1345"/>
                  </a:lnTo>
                  <a:lnTo>
                    <a:pt x="1884" y="1345"/>
                  </a:lnTo>
                  <a:lnTo>
                    <a:pt x="1884" y="1345"/>
                  </a:lnTo>
                  <a:lnTo>
                    <a:pt x="1882" y="1345"/>
                  </a:lnTo>
                  <a:lnTo>
                    <a:pt x="1882" y="1347"/>
                  </a:lnTo>
                  <a:lnTo>
                    <a:pt x="1882" y="1347"/>
                  </a:lnTo>
                  <a:lnTo>
                    <a:pt x="1884" y="1347"/>
                  </a:lnTo>
                  <a:lnTo>
                    <a:pt x="1884" y="1349"/>
                  </a:lnTo>
                  <a:lnTo>
                    <a:pt x="1882" y="1349"/>
                  </a:lnTo>
                  <a:lnTo>
                    <a:pt x="1882" y="1347"/>
                  </a:lnTo>
                  <a:lnTo>
                    <a:pt x="1879" y="1347"/>
                  </a:lnTo>
                  <a:lnTo>
                    <a:pt x="1875" y="1354"/>
                  </a:lnTo>
                  <a:lnTo>
                    <a:pt x="1875" y="1354"/>
                  </a:lnTo>
                  <a:lnTo>
                    <a:pt x="1875" y="1356"/>
                  </a:lnTo>
                  <a:lnTo>
                    <a:pt x="1875" y="1356"/>
                  </a:lnTo>
                  <a:lnTo>
                    <a:pt x="1875" y="1359"/>
                  </a:lnTo>
                  <a:lnTo>
                    <a:pt x="1875" y="1359"/>
                  </a:lnTo>
                  <a:lnTo>
                    <a:pt x="1875" y="1359"/>
                  </a:lnTo>
                  <a:lnTo>
                    <a:pt x="1872" y="1359"/>
                  </a:lnTo>
                  <a:lnTo>
                    <a:pt x="1872" y="1361"/>
                  </a:lnTo>
                  <a:lnTo>
                    <a:pt x="1872" y="1363"/>
                  </a:lnTo>
                  <a:lnTo>
                    <a:pt x="1872" y="1366"/>
                  </a:lnTo>
                  <a:lnTo>
                    <a:pt x="1872" y="1368"/>
                  </a:lnTo>
                  <a:lnTo>
                    <a:pt x="1872" y="1368"/>
                  </a:lnTo>
                  <a:lnTo>
                    <a:pt x="1872" y="1371"/>
                  </a:lnTo>
                  <a:lnTo>
                    <a:pt x="1872" y="1371"/>
                  </a:lnTo>
                  <a:lnTo>
                    <a:pt x="1872" y="1368"/>
                  </a:lnTo>
                  <a:lnTo>
                    <a:pt x="1872" y="1368"/>
                  </a:lnTo>
                  <a:lnTo>
                    <a:pt x="1872" y="1363"/>
                  </a:lnTo>
                  <a:lnTo>
                    <a:pt x="1872" y="1363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3"/>
                  </a:lnTo>
                  <a:lnTo>
                    <a:pt x="1870" y="1363"/>
                  </a:lnTo>
                  <a:lnTo>
                    <a:pt x="1870" y="1363"/>
                  </a:lnTo>
                  <a:lnTo>
                    <a:pt x="1868" y="1363"/>
                  </a:lnTo>
                  <a:lnTo>
                    <a:pt x="1868" y="1363"/>
                  </a:lnTo>
                  <a:lnTo>
                    <a:pt x="1868" y="1361"/>
                  </a:lnTo>
                  <a:lnTo>
                    <a:pt x="1868" y="1359"/>
                  </a:lnTo>
                  <a:lnTo>
                    <a:pt x="1870" y="1359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59"/>
                  </a:lnTo>
                  <a:lnTo>
                    <a:pt x="1868" y="1359"/>
                  </a:lnTo>
                  <a:lnTo>
                    <a:pt x="1868" y="1356"/>
                  </a:lnTo>
                  <a:lnTo>
                    <a:pt x="1868" y="1356"/>
                  </a:lnTo>
                  <a:lnTo>
                    <a:pt x="1870" y="1359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4"/>
                  </a:lnTo>
                  <a:lnTo>
                    <a:pt x="1870" y="1354"/>
                  </a:lnTo>
                  <a:lnTo>
                    <a:pt x="1870" y="1354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49"/>
                  </a:lnTo>
                  <a:lnTo>
                    <a:pt x="1868" y="1349"/>
                  </a:lnTo>
                  <a:lnTo>
                    <a:pt x="1868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49"/>
                  </a:lnTo>
                  <a:lnTo>
                    <a:pt x="1863" y="1349"/>
                  </a:lnTo>
                  <a:lnTo>
                    <a:pt x="1863" y="1347"/>
                  </a:lnTo>
                  <a:lnTo>
                    <a:pt x="1865" y="1345"/>
                  </a:lnTo>
                  <a:lnTo>
                    <a:pt x="1865" y="1342"/>
                  </a:lnTo>
                  <a:lnTo>
                    <a:pt x="1865" y="1342"/>
                  </a:lnTo>
                  <a:lnTo>
                    <a:pt x="1865" y="1342"/>
                  </a:lnTo>
                  <a:lnTo>
                    <a:pt x="1865" y="1340"/>
                  </a:lnTo>
                  <a:lnTo>
                    <a:pt x="1865" y="1340"/>
                  </a:lnTo>
                  <a:lnTo>
                    <a:pt x="1863" y="1340"/>
                  </a:lnTo>
                  <a:lnTo>
                    <a:pt x="1863" y="1340"/>
                  </a:lnTo>
                  <a:lnTo>
                    <a:pt x="1863" y="1340"/>
                  </a:lnTo>
                  <a:lnTo>
                    <a:pt x="1863" y="1342"/>
                  </a:lnTo>
                  <a:lnTo>
                    <a:pt x="1863" y="1342"/>
                  </a:lnTo>
                  <a:lnTo>
                    <a:pt x="1860" y="1345"/>
                  </a:lnTo>
                  <a:lnTo>
                    <a:pt x="1860" y="1345"/>
                  </a:lnTo>
                  <a:lnTo>
                    <a:pt x="1860" y="1347"/>
                  </a:lnTo>
                  <a:lnTo>
                    <a:pt x="1858" y="1347"/>
                  </a:lnTo>
                  <a:lnTo>
                    <a:pt x="1856" y="1347"/>
                  </a:lnTo>
                  <a:lnTo>
                    <a:pt x="1856" y="1347"/>
                  </a:lnTo>
                  <a:lnTo>
                    <a:pt x="1853" y="1347"/>
                  </a:lnTo>
                  <a:lnTo>
                    <a:pt x="1853" y="1347"/>
                  </a:lnTo>
                  <a:lnTo>
                    <a:pt x="1853" y="1345"/>
                  </a:lnTo>
                  <a:lnTo>
                    <a:pt x="1856" y="1345"/>
                  </a:lnTo>
                  <a:lnTo>
                    <a:pt x="1856" y="1345"/>
                  </a:lnTo>
                  <a:lnTo>
                    <a:pt x="1856" y="1342"/>
                  </a:lnTo>
                  <a:lnTo>
                    <a:pt x="1856" y="1342"/>
                  </a:lnTo>
                  <a:lnTo>
                    <a:pt x="1853" y="1342"/>
                  </a:lnTo>
                  <a:lnTo>
                    <a:pt x="1851" y="1342"/>
                  </a:lnTo>
                  <a:lnTo>
                    <a:pt x="1851" y="1342"/>
                  </a:lnTo>
                  <a:lnTo>
                    <a:pt x="1851" y="1342"/>
                  </a:lnTo>
                  <a:lnTo>
                    <a:pt x="1851" y="1340"/>
                  </a:lnTo>
                  <a:lnTo>
                    <a:pt x="1851" y="1340"/>
                  </a:lnTo>
                  <a:lnTo>
                    <a:pt x="1851" y="1337"/>
                  </a:lnTo>
                  <a:lnTo>
                    <a:pt x="1851" y="1337"/>
                  </a:lnTo>
                  <a:lnTo>
                    <a:pt x="1849" y="1337"/>
                  </a:lnTo>
                  <a:lnTo>
                    <a:pt x="1849" y="1335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6" y="1340"/>
                  </a:lnTo>
                  <a:lnTo>
                    <a:pt x="1844" y="1340"/>
                  </a:lnTo>
                  <a:lnTo>
                    <a:pt x="1842" y="1340"/>
                  </a:lnTo>
                  <a:lnTo>
                    <a:pt x="1842" y="1337"/>
                  </a:lnTo>
                  <a:lnTo>
                    <a:pt x="1842" y="1335"/>
                  </a:lnTo>
                  <a:lnTo>
                    <a:pt x="1842" y="1335"/>
                  </a:lnTo>
                  <a:lnTo>
                    <a:pt x="1844" y="1335"/>
                  </a:lnTo>
                  <a:lnTo>
                    <a:pt x="1846" y="1335"/>
                  </a:lnTo>
                  <a:lnTo>
                    <a:pt x="1846" y="1335"/>
                  </a:lnTo>
                  <a:lnTo>
                    <a:pt x="1846" y="1335"/>
                  </a:lnTo>
                  <a:lnTo>
                    <a:pt x="1844" y="1335"/>
                  </a:lnTo>
                  <a:lnTo>
                    <a:pt x="1842" y="1335"/>
                  </a:lnTo>
                  <a:lnTo>
                    <a:pt x="1842" y="1333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9" y="1330"/>
                  </a:lnTo>
                  <a:lnTo>
                    <a:pt x="1842" y="1330"/>
                  </a:lnTo>
                  <a:lnTo>
                    <a:pt x="1846" y="1333"/>
                  </a:lnTo>
                  <a:lnTo>
                    <a:pt x="1846" y="1333"/>
                  </a:lnTo>
                  <a:lnTo>
                    <a:pt x="1849" y="1333"/>
                  </a:lnTo>
                  <a:lnTo>
                    <a:pt x="1846" y="1330"/>
                  </a:lnTo>
                  <a:lnTo>
                    <a:pt x="1846" y="1330"/>
                  </a:lnTo>
                  <a:lnTo>
                    <a:pt x="1844" y="1330"/>
                  </a:lnTo>
                  <a:lnTo>
                    <a:pt x="1844" y="1328"/>
                  </a:lnTo>
                  <a:lnTo>
                    <a:pt x="1844" y="1328"/>
                  </a:lnTo>
                  <a:lnTo>
                    <a:pt x="1846" y="1328"/>
                  </a:lnTo>
                  <a:lnTo>
                    <a:pt x="1846" y="1328"/>
                  </a:lnTo>
                  <a:lnTo>
                    <a:pt x="1846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28"/>
                  </a:lnTo>
                  <a:lnTo>
                    <a:pt x="1849" y="1328"/>
                  </a:lnTo>
                  <a:lnTo>
                    <a:pt x="1846" y="1326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4" y="1323"/>
                  </a:lnTo>
                  <a:lnTo>
                    <a:pt x="1844" y="1323"/>
                  </a:lnTo>
                  <a:lnTo>
                    <a:pt x="1844" y="1323"/>
                  </a:lnTo>
                  <a:lnTo>
                    <a:pt x="1842" y="1321"/>
                  </a:lnTo>
                  <a:lnTo>
                    <a:pt x="1842" y="1321"/>
                  </a:lnTo>
                  <a:lnTo>
                    <a:pt x="1839" y="1321"/>
                  </a:lnTo>
                  <a:lnTo>
                    <a:pt x="1837" y="1321"/>
                  </a:lnTo>
                  <a:lnTo>
                    <a:pt x="1839" y="1323"/>
                  </a:lnTo>
                  <a:lnTo>
                    <a:pt x="1839" y="1323"/>
                  </a:lnTo>
                  <a:lnTo>
                    <a:pt x="1839" y="1323"/>
                  </a:lnTo>
                  <a:lnTo>
                    <a:pt x="1837" y="1323"/>
                  </a:lnTo>
                  <a:lnTo>
                    <a:pt x="1837" y="1323"/>
                  </a:lnTo>
                  <a:lnTo>
                    <a:pt x="1837" y="1323"/>
                  </a:lnTo>
                  <a:lnTo>
                    <a:pt x="1839" y="1323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4" y="1323"/>
                  </a:lnTo>
                  <a:lnTo>
                    <a:pt x="1832" y="1323"/>
                  </a:lnTo>
                  <a:lnTo>
                    <a:pt x="1832" y="1323"/>
                  </a:lnTo>
                  <a:lnTo>
                    <a:pt x="1830" y="1321"/>
                  </a:lnTo>
                  <a:lnTo>
                    <a:pt x="1827" y="1321"/>
                  </a:lnTo>
                  <a:lnTo>
                    <a:pt x="1827" y="1321"/>
                  </a:lnTo>
                  <a:lnTo>
                    <a:pt x="1825" y="1321"/>
                  </a:lnTo>
                  <a:lnTo>
                    <a:pt x="1825" y="1321"/>
                  </a:lnTo>
                  <a:lnTo>
                    <a:pt x="1825" y="1321"/>
                  </a:lnTo>
                  <a:lnTo>
                    <a:pt x="1825" y="1323"/>
                  </a:lnTo>
                  <a:lnTo>
                    <a:pt x="1825" y="1323"/>
                  </a:lnTo>
                  <a:lnTo>
                    <a:pt x="1825" y="1323"/>
                  </a:lnTo>
                  <a:lnTo>
                    <a:pt x="1823" y="1323"/>
                  </a:lnTo>
                  <a:lnTo>
                    <a:pt x="1823" y="1323"/>
                  </a:lnTo>
                  <a:lnTo>
                    <a:pt x="1823" y="1323"/>
                  </a:lnTo>
                  <a:lnTo>
                    <a:pt x="1820" y="1323"/>
                  </a:lnTo>
                  <a:lnTo>
                    <a:pt x="1820" y="1323"/>
                  </a:lnTo>
                  <a:lnTo>
                    <a:pt x="1820" y="1323"/>
                  </a:lnTo>
                  <a:lnTo>
                    <a:pt x="1820" y="1326"/>
                  </a:lnTo>
                  <a:lnTo>
                    <a:pt x="1820" y="1326"/>
                  </a:lnTo>
                  <a:lnTo>
                    <a:pt x="1818" y="1326"/>
                  </a:lnTo>
                  <a:lnTo>
                    <a:pt x="1815" y="1326"/>
                  </a:lnTo>
                  <a:lnTo>
                    <a:pt x="1815" y="1326"/>
                  </a:lnTo>
                  <a:lnTo>
                    <a:pt x="1825" y="1321"/>
                  </a:lnTo>
                  <a:lnTo>
                    <a:pt x="1825" y="1318"/>
                  </a:lnTo>
                  <a:lnTo>
                    <a:pt x="1825" y="1318"/>
                  </a:lnTo>
                  <a:lnTo>
                    <a:pt x="1825" y="1318"/>
                  </a:lnTo>
                  <a:lnTo>
                    <a:pt x="1825" y="1316"/>
                  </a:lnTo>
                  <a:lnTo>
                    <a:pt x="1825" y="1316"/>
                  </a:lnTo>
                  <a:lnTo>
                    <a:pt x="1825" y="1316"/>
                  </a:lnTo>
                  <a:lnTo>
                    <a:pt x="1823" y="1316"/>
                  </a:lnTo>
                  <a:lnTo>
                    <a:pt x="1823" y="1314"/>
                  </a:lnTo>
                  <a:lnTo>
                    <a:pt x="1820" y="1311"/>
                  </a:lnTo>
                  <a:lnTo>
                    <a:pt x="1820" y="1311"/>
                  </a:lnTo>
                  <a:lnTo>
                    <a:pt x="1823" y="1311"/>
                  </a:lnTo>
                  <a:lnTo>
                    <a:pt x="1823" y="1311"/>
                  </a:lnTo>
                  <a:lnTo>
                    <a:pt x="1823" y="1314"/>
                  </a:lnTo>
                  <a:lnTo>
                    <a:pt x="1825" y="1314"/>
                  </a:lnTo>
                  <a:lnTo>
                    <a:pt x="1825" y="1314"/>
                  </a:lnTo>
                  <a:lnTo>
                    <a:pt x="1827" y="1318"/>
                  </a:lnTo>
                  <a:lnTo>
                    <a:pt x="1830" y="1318"/>
                  </a:lnTo>
                  <a:lnTo>
                    <a:pt x="1830" y="1318"/>
                  </a:lnTo>
                  <a:lnTo>
                    <a:pt x="1830" y="1318"/>
                  </a:lnTo>
                  <a:lnTo>
                    <a:pt x="1832" y="1318"/>
                  </a:lnTo>
                  <a:lnTo>
                    <a:pt x="1832" y="1318"/>
                  </a:lnTo>
                  <a:lnTo>
                    <a:pt x="1830" y="1316"/>
                  </a:lnTo>
                  <a:lnTo>
                    <a:pt x="1830" y="1316"/>
                  </a:lnTo>
                  <a:lnTo>
                    <a:pt x="1830" y="1314"/>
                  </a:lnTo>
                  <a:lnTo>
                    <a:pt x="1832" y="1314"/>
                  </a:lnTo>
                  <a:lnTo>
                    <a:pt x="1832" y="1314"/>
                  </a:lnTo>
                  <a:lnTo>
                    <a:pt x="1834" y="1316"/>
                  </a:lnTo>
                  <a:lnTo>
                    <a:pt x="1834" y="1318"/>
                  </a:lnTo>
                  <a:lnTo>
                    <a:pt x="1837" y="1318"/>
                  </a:lnTo>
                  <a:lnTo>
                    <a:pt x="1837" y="1321"/>
                  </a:lnTo>
                  <a:lnTo>
                    <a:pt x="1842" y="1321"/>
                  </a:lnTo>
                  <a:lnTo>
                    <a:pt x="1844" y="1321"/>
                  </a:lnTo>
                  <a:lnTo>
                    <a:pt x="1846" y="1321"/>
                  </a:lnTo>
                  <a:lnTo>
                    <a:pt x="1849" y="1321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9" y="1323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8"/>
                  </a:lnTo>
                  <a:lnTo>
                    <a:pt x="1849" y="1328"/>
                  </a:lnTo>
                  <a:lnTo>
                    <a:pt x="1851" y="1328"/>
                  </a:lnTo>
                  <a:lnTo>
                    <a:pt x="1851" y="1328"/>
                  </a:lnTo>
                  <a:lnTo>
                    <a:pt x="1853" y="1330"/>
                  </a:lnTo>
                  <a:lnTo>
                    <a:pt x="1853" y="1330"/>
                  </a:lnTo>
                  <a:lnTo>
                    <a:pt x="1853" y="1330"/>
                  </a:lnTo>
                  <a:lnTo>
                    <a:pt x="1856" y="1333"/>
                  </a:lnTo>
                  <a:lnTo>
                    <a:pt x="1856" y="1333"/>
                  </a:lnTo>
                  <a:lnTo>
                    <a:pt x="1856" y="1335"/>
                  </a:lnTo>
                  <a:lnTo>
                    <a:pt x="1858" y="1335"/>
                  </a:lnTo>
                  <a:lnTo>
                    <a:pt x="1863" y="1335"/>
                  </a:lnTo>
                  <a:lnTo>
                    <a:pt x="1863" y="1335"/>
                  </a:lnTo>
                  <a:lnTo>
                    <a:pt x="1863" y="1333"/>
                  </a:lnTo>
                  <a:lnTo>
                    <a:pt x="1863" y="1333"/>
                  </a:lnTo>
                  <a:lnTo>
                    <a:pt x="1865" y="1333"/>
                  </a:lnTo>
                  <a:lnTo>
                    <a:pt x="1865" y="1330"/>
                  </a:lnTo>
                  <a:lnTo>
                    <a:pt x="1863" y="1330"/>
                  </a:lnTo>
                  <a:lnTo>
                    <a:pt x="1863" y="1330"/>
                  </a:lnTo>
                  <a:lnTo>
                    <a:pt x="1860" y="1328"/>
                  </a:lnTo>
                  <a:lnTo>
                    <a:pt x="1860" y="1328"/>
                  </a:lnTo>
                  <a:lnTo>
                    <a:pt x="1860" y="1328"/>
                  </a:lnTo>
                  <a:lnTo>
                    <a:pt x="1863" y="1328"/>
                  </a:lnTo>
                  <a:lnTo>
                    <a:pt x="1863" y="1328"/>
                  </a:lnTo>
                  <a:lnTo>
                    <a:pt x="1865" y="1328"/>
                  </a:lnTo>
                  <a:lnTo>
                    <a:pt x="1865" y="1328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70" y="1328"/>
                  </a:lnTo>
                  <a:lnTo>
                    <a:pt x="1870" y="1328"/>
                  </a:lnTo>
                  <a:lnTo>
                    <a:pt x="1872" y="1328"/>
                  </a:lnTo>
                  <a:lnTo>
                    <a:pt x="1872" y="1328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7" y="1323"/>
                  </a:lnTo>
                  <a:lnTo>
                    <a:pt x="1877" y="1323"/>
                  </a:lnTo>
                  <a:lnTo>
                    <a:pt x="1877" y="1323"/>
                  </a:lnTo>
                  <a:lnTo>
                    <a:pt x="1879" y="1323"/>
                  </a:lnTo>
                  <a:lnTo>
                    <a:pt x="1882" y="1321"/>
                  </a:lnTo>
                  <a:lnTo>
                    <a:pt x="1882" y="1321"/>
                  </a:lnTo>
                  <a:lnTo>
                    <a:pt x="1879" y="1321"/>
                  </a:lnTo>
                  <a:lnTo>
                    <a:pt x="1879" y="1321"/>
                  </a:lnTo>
                  <a:lnTo>
                    <a:pt x="1877" y="1321"/>
                  </a:lnTo>
                  <a:lnTo>
                    <a:pt x="1877" y="1318"/>
                  </a:lnTo>
                  <a:lnTo>
                    <a:pt x="1877" y="1318"/>
                  </a:lnTo>
                  <a:lnTo>
                    <a:pt x="1877" y="1318"/>
                  </a:lnTo>
                  <a:lnTo>
                    <a:pt x="1875" y="1318"/>
                  </a:lnTo>
                  <a:lnTo>
                    <a:pt x="1875" y="1316"/>
                  </a:lnTo>
                  <a:lnTo>
                    <a:pt x="1875" y="1318"/>
                  </a:lnTo>
                  <a:lnTo>
                    <a:pt x="1872" y="1316"/>
                  </a:lnTo>
                  <a:lnTo>
                    <a:pt x="1875" y="1316"/>
                  </a:lnTo>
                  <a:lnTo>
                    <a:pt x="1875" y="1316"/>
                  </a:lnTo>
                  <a:lnTo>
                    <a:pt x="1877" y="1311"/>
                  </a:lnTo>
                  <a:lnTo>
                    <a:pt x="1877" y="1311"/>
                  </a:lnTo>
                  <a:lnTo>
                    <a:pt x="1875" y="1311"/>
                  </a:lnTo>
                  <a:lnTo>
                    <a:pt x="1875" y="1311"/>
                  </a:lnTo>
                  <a:lnTo>
                    <a:pt x="1872" y="1311"/>
                  </a:lnTo>
                  <a:lnTo>
                    <a:pt x="1872" y="1311"/>
                  </a:lnTo>
                  <a:lnTo>
                    <a:pt x="1872" y="1311"/>
                  </a:lnTo>
                  <a:lnTo>
                    <a:pt x="1870" y="1311"/>
                  </a:lnTo>
                  <a:lnTo>
                    <a:pt x="1870" y="1309"/>
                  </a:lnTo>
                  <a:lnTo>
                    <a:pt x="1870" y="1309"/>
                  </a:lnTo>
                  <a:lnTo>
                    <a:pt x="1868" y="1307"/>
                  </a:lnTo>
                  <a:lnTo>
                    <a:pt x="1863" y="1309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56" y="1307"/>
                  </a:lnTo>
                  <a:lnTo>
                    <a:pt x="1853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49" y="1304"/>
                  </a:lnTo>
                  <a:lnTo>
                    <a:pt x="1849" y="1304"/>
                  </a:lnTo>
                  <a:lnTo>
                    <a:pt x="1849" y="1302"/>
                  </a:lnTo>
                  <a:lnTo>
                    <a:pt x="1849" y="1302"/>
                  </a:lnTo>
                  <a:lnTo>
                    <a:pt x="1849" y="1300"/>
                  </a:lnTo>
                  <a:lnTo>
                    <a:pt x="1846" y="1300"/>
                  </a:lnTo>
                  <a:lnTo>
                    <a:pt x="1846" y="1300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2" y="1295"/>
                  </a:lnTo>
                  <a:lnTo>
                    <a:pt x="1842" y="1295"/>
                  </a:lnTo>
                  <a:lnTo>
                    <a:pt x="1842" y="1295"/>
                  </a:lnTo>
                  <a:lnTo>
                    <a:pt x="1839" y="1295"/>
                  </a:lnTo>
                  <a:lnTo>
                    <a:pt x="1839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2" y="1288"/>
                  </a:lnTo>
                  <a:lnTo>
                    <a:pt x="1832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5"/>
                  </a:lnTo>
                  <a:lnTo>
                    <a:pt x="1830" y="1285"/>
                  </a:lnTo>
                  <a:lnTo>
                    <a:pt x="1832" y="1288"/>
                  </a:lnTo>
                  <a:lnTo>
                    <a:pt x="1832" y="1288"/>
                  </a:lnTo>
                  <a:lnTo>
                    <a:pt x="1832" y="1285"/>
                  </a:lnTo>
                  <a:lnTo>
                    <a:pt x="1832" y="1285"/>
                  </a:lnTo>
                  <a:lnTo>
                    <a:pt x="1832" y="1285"/>
                  </a:lnTo>
                  <a:lnTo>
                    <a:pt x="1832" y="1283"/>
                  </a:lnTo>
                  <a:lnTo>
                    <a:pt x="1832" y="1285"/>
                  </a:lnTo>
                  <a:lnTo>
                    <a:pt x="1834" y="1288"/>
                  </a:lnTo>
                  <a:lnTo>
                    <a:pt x="1837" y="1288"/>
                  </a:lnTo>
                  <a:lnTo>
                    <a:pt x="1837" y="1288"/>
                  </a:lnTo>
                  <a:lnTo>
                    <a:pt x="1842" y="1288"/>
                  </a:lnTo>
                  <a:lnTo>
                    <a:pt x="1842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6" y="1288"/>
                  </a:lnTo>
                  <a:lnTo>
                    <a:pt x="1846" y="1288"/>
                  </a:lnTo>
                  <a:lnTo>
                    <a:pt x="1846" y="1288"/>
                  </a:lnTo>
                  <a:lnTo>
                    <a:pt x="1849" y="1290"/>
                  </a:lnTo>
                  <a:lnTo>
                    <a:pt x="1849" y="1290"/>
                  </a:lnTo>
                  <a:lnTo>
                    <a:pt x="1849" y="1290"/>
                  </a:lnTo>
                  <a:lnTo>
                    <a:pt x="1851" y="1290"/>
                  </a:lnTo>
                  <a:lnTo>
                    <a:pt x="1851" y="1290"/>
                  </a:lnTo>
                  <a:lnTo>
                    <a:pt x="1851" y="1290"/>
                  </a:lnTo>
                  <a:lnTo>
                    <a:pt x="1851" y="1292"/>
                  </a:lnTo>
                  <a:lnTo>
                    <a:pt x="1851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6" y="1295"/>
                  </a:lnTo>
                  <a:lnTo>
                    <a:pt x="1856" y="1295"/>
                  </a:lnTo>
                  <a:lnTo>
                    <a:pt x="1858" y="1295"/>
                  </a:lnTo>
                  <a:lnTo>
                    <a:pt x="1858" y="1295"/>
                  </a:lnTo>
                  <a:lnTo>
                    <a:pt x="1856" y="1292"/>
                  </a:lnTo>
                  <a:lnTo>
                    <a:pt x="1858" y="1292"/>
                  </a:lnTo>
                  <a:lnTo>
                    <a:pt x="1860" y="1295"/>
                  </a:lnTo>
                  <a:lnTo>
                    <a:pt x="1860" y="1295"/>
                  </a:lnTo>
                  <a:lnTo>
                    <a:pt x="1860" y="1295"/>
                  </a:lnTo>
                  <a:lnTo>
                    <a:pt x="1860" y="1292"/>
                  </a:lnTo>
                  <a:lnTo>
                    <a:pt x="1863" y="1292"/>
                  </a:lnTo>
                  <a:lnTo>
                    <a:pt x="1865" y="1290"/>
                  </a:lnTo>
                  <a:lnTo>
                    <a:pt x="1865" y="1290"/>
                  </a:lnTo>
                  <a:lnTo>
                    <a:pt x="1865" y="1290"/>
                  </a:lnTo>
                  <a:lnTo>
                    <a:pt x="1865" y="1288"/>
                  </a:lnTo>
                  <a:lnTo>
                    <a:pt x="1860" y="1288"/>
                  </a:lnTo>
                  <a:lnTo>
                    <a:pt x="1860" y="1288"/>
                  </a:lnTo>
                  <a:lnTo>
                    <a:pt x="1860" y="1288"/>
                  </a:lnTo>
                  <a:lnTo>
                    <a:pt x="1858" y="1288"/>
                  </a:lnTo>
                  <a:lnTo>
                    <a:pt x="1856" y="1288"/>
                  </a:lnTo>
                  <a:lnTo>
                    <a:pt x="1856" y="1288"/>
                  </a:lnTo>
                  <a:lnTo>
                    <a:pt x="1853" y="1288"/>
                  </a:lnTo>
                  <a:lnTo>
                    <a:pt x="1853" y="1285"/>
                  </a:lnTo>
                  <a:lnTo>
                    <a:pt x="1851" y="1285"/>
                  </a:lnTo>
                  <a:lnTo>
                    <a:pt x="1851" y="1283"/>
                  </a:lnTo>
                  <a:lnTo>
                    <a:pt x="1853" y="1283"/>
                  </a:lnTo>
                  <a:lnTo>
                    <a:pt x="1853" y="1283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8" y="1283"/>
                  </a:lnTo>
                  <a:lnTo>
                    <a:pt x="1858" y="1285"/>
                  </a:lnTo>
                  <a:lnTo>
                    <a:pt x="1860" y="1285"/>
                  </a:lnTo>
                  <a:lnTo>
                    <a:pt x="1860" y="1285"/>
                  </a:lnTo>
                  <a:lnTo>
                    <a:pt x="1863" y="1285"/>
                  </a:lnTo>
                  <a:lnTo>
                    <a:pt x="1863" y="1285"/>
                  </a:lnTo>
                  <a:lnTo>
                    <a:pt x="1860" y="1283"/>
                  </a:lnTo>
                  <a:lnTo>
                    <a:pt x="1860" y="1283"/>
                  </a:lnTo>
                  <a:lnTo>
                    <a:pt x="1858" y="1281"/>
                  </a:lnTo>
                  <a:lnTo>
                    <a:pt x="1858" y="1281"/>
                  </a:lnTo>
                  <a:lnTo>
                    <a:pt x="1858" y="1281"/>
                  </a:lnTo>
                  <a:lnTo>
                    <a:pt x="1858" y="1278"/>
                  </a:lnTo>
                  <a:lnTo>
                    <a:pt x="1853" y="1278"/>
                  </a:lnTo>
                  <a:lnTo>
                    <a:pt x="1853" y="1276"/>
                  </a:lnTo>
                  <a:lnTo>
                    <a:pt x="1851" y="1276"/>
                  </a:lnTo>
                  <a:lnTo>
                    <a:pt x="1851" y="1276"/>
                  </a:lnTo>
                  <a:lnTo>
                    <a:pt x="1849" y="1273"/>
                  </a:lnTo>
                  <a:lnTo>
                    <a:pt x="1846" y="1276"/>
                  </a:lnTo>
                  <a:lnTo>
                    <a:pt x="1846" y="1273"/>
                  </a:lnTo>
                  <a:lnTo>
                    <a:pt x="1837" y="1278"/>
                  </a:lnTo>
                  <a:lnTo>
                    <a:pt x="1834" y="1278"/>
                  </a:lnTo>
                  <a:lnTo>
                    <a:pt x="1834" y="1278"/>
                  </a:lnTo>
                  <a:lnTo>
                    <a:pt x="1834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3"/>
                  </a:lnTo>
                  <a:lnTo>
                    <a:pt x="1837" y="1273"/>
                  </a:lnTo>
                  <a:lnTo>
                    <a:pt x="1837" y="1273"/>
                  </a:lnTo>
                  <a:lnTo>
                    <a:pt x="1839" y="1276"/>
                  </a:lnTo>
                  <a:lnTo>
                    <a:pt x="1839" y="1276"/>
                  </a:lnTo>
                  <a:lnTo>
                    <a:pt x="1842" y="1276"/>
                  </a:lnTo>
                  <a:lnTo>
                    <a:pt x="1842" y="1273"/>
                  </a:lnTo>
                  <a:lnTo>
                    <a:pt x="1839" y="1273"/>
                  </a:lnTo>
                  <a:lnTo>
                    <a:pt x="1839" y="1271"/>
                  </a:lnTo>
                  <a:lnTo>
                    <a:pt x="1837" y="1271"/>
                  </a:lnTo>
                  <a:lnTo>
                    <a:pt x="1837" y="1271"/>
                  </a:lnTo>
                  <a:lnTo>
                    <a:pt x="1839" y="1271"/>
                  </a:lnTo>
                  <a:lnTo>
                    <a:pt x="1839" y="1271"/>
                  </a:lnTo>
                  <a:lnTo>
                    <a:pt x="1839" y="1271"/>
                  </a:lnTo>
                  <a:lnTo>
                    <a:pt x="1842" y="1273"/>
                  </a:lnTo>
                  <a:lnTo>
                    <a:pt x="1844" y="1273"/>
                  </a:lnTo>
                  <a:lnTo>
                    <a:pt x="1844" y="1273"/>
                  </a:lnTo>
                  <a:lnTo>
                    <a:pt x="1844" y="1271"/>
                  </a:lnTo>
                  <a:lnTo>
                    <a:pt x="1846" y="1271"/>
                  </a:lnTo>
                  <a:lnTo>
                    <a:pt x="1846" y="1271"/>
                  </a:lnTo>
                  <a:lnTo>
                    <a:pt x="1846" y="1271"/>
                  </a:lnTo>
                  <a:lnTo>
                    <a:pt x="1849" y="1273"/>
                  </a:lnTo>
                  <a:lnTo>
                    <a:pt x="1849" y="1273"/>
                  </a:lnTo>
                  <a:lnTo>
                    <a:pt x="1853" y="1273"/>
                  </a:lnTo>
                  <a:lnTo>
                    <a:pt x="1853" y="1273"/>
                  </a:lnTo>
                  <a:lnTo>
                    <a:pt x="1853" y="1276"/>
                  </a:lnTo>
                  <a:lnTo>
                    <a:pt x="1856" y="1276"/>
                  </a:lnTo>
                  <a:lnTo>
                    <a:pt x="1856" y="1276"/>
                  </a:lnTo>
                  <a:lnTo>
                    <a:pt x="1858" y="1276"/>
                  </a:lnTo>
                  <a:lnTo>
                    <a:pt x="1858" y="1273"/>
                  </a:lnTo>
                  <a:lnTo>
                    <a:pt x="1858" y="1273"/>
                  </a:lnTo>
                  <a:lnTo>
                    <a:pt x="1858" y="1273"/>
                  </a:lnTo>
                  <a:lnTo>
                    <a:pt x="1856" y="1273"/>
                  </a:lnTo>
                  <a:lnTo>
                    <a:pt x="1853" y="1273"/>
                  </a:lnTo>
                  <a:lnTo>
                    <a:pt x="1856" y="1271"/>
                  </a:lnTo>
                  <a:lnTo>
                    <a:pt x="1856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69"/>
                  </a:lnTo>
                  <a:lnTo>
                    <a:pt x="1858" y="1269"/>
                  </a:lnTo>
                  <a:lnTo>
                    <a:pt x="1860" y="1269"/>
                  </a:lnTo>
                  <a:lnTo>
                    <a:pt x="1860" y="1266"/>
                  </a:lnTo>
                  <a:lnTo>
                    <a:pt x="1860" y="1264"/>
                  </a:lnTo>
                  <a:lnTo>
                    <a:pt x="1853" y="1262"/>
                  </a:lnTo>
                  <a:lnTo>
                    <a:pt x="1853" y="1262"/>
                  </a:lnTo>
                  <a:lnTo>
                    <a:pt x="1853" y="1262"/>
                  </a:lnTo>
                  <a:lnTo>
                    <a:pt x="1856" y="1262"/>
                  </a:lnTo>
                  <a:lnTo>
                    <a:pt x="1860" y="1264"/>
                  </a:lnTo>
                  <a:lnTo>
                    <a:pt x="1863" y="1264"/>
                  </a:lnTo>
                  <a:lnTo>
                    <a:pt x="1863" y="1262"/>
                  </a:lnTo>
                  <a:lnTo>
                    <a:pt x="1865" y="1262"/>
                  </a:lnTo>
                  <a:lnTo>
                    <a:pt x="1865" y="1262"/>
                  </a:lnTo>
                  <a:lnTo>
                    <a:pt x="1863" y="1266"/>
                  </a:lnTo>
                  <a:lnTo>
                    <a:pt x="1863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8" y="1269"/>
                  </a:lnTo>
                  <a:lnTo>
                    <a:pt x="1868" y="1271"/>
                  </a:lnTo>
                  <a:lnTo>
                    <a:pt x="1868" y="1271"/>
                  </a:lnTo>
                  <a:lnTo>
                    <a:pt x="1870" y="1273"/>
                  </a:lnTo>
                  <a:lnTo>
                    <a:pt x="1870" y="1273"/>
                  </a:lnTo>
                  <a:lnTo>
                    <a:pt x="1872" y="1273"/>
                  </a:lnTo>
                  <a:lnTo>
                    <a:pt x="1872" y="1273"/>
                  </a:lnTo>
                  <a:lnTo>
                    <a:pt x="1872" y="1273"/>
                  </a:lnTo>
                  <a:lnTo>
                    <a:pt x="1872" y="1271"/>
                  </a:lnTo>
                  <a:lnTo>
                    <a:pt x="1872" y="1271"/>
                  </a:lnTo>
                  <a:lnTo>
                    <a:pt x="1872" y="1271"/>
                  </a:lnTo>
                  <a:lnTo>
                    <a:pt x="1875" y="1273"/>
                  </a:lnTo>
                  <a:lnTo>
                    <a:pt x="1875" y="1276"/>
                  </a:lnTo>
                  <a:lnTo>
                    <a:pt x="1875" y="1276"/>
                  </a:lnTo>
                  <a:lnTo>
                    <a:pt x="1875" y="1278"/>
                  </a:lnTo>
                  <a:lnTo>
                    <a:pt x="1875" y="1278"/>
                  </a:lnTo>
                  <a:lnTo>
                    <a:pt x="1877" y="1278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79" y="1273"/>
                  </a:lnTo>
                  <a:lnTo>
                    <a:pt x="1879" y="1273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4" y="1271"/>
                  </a:lnTo>
                  <a:lnTo>
                    <a:pt x="1884" y="1271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82" y="1278"/>
                  </a:lnTo>
                  <a:lnTo>
                    <a:pt x="1882" y="1278"/>
                  </a:lnTo>
                  <a:lnTo>
                    <a:pt x="1884" y="1276"/>
                  </a:lnTo>
                  <a:lnTo>
                    <a:pt x="1884" y="1276"/>
                  </a:lnTo>
                  <a:lnTo>
                    <a:pt x="1884" y="1278"/>
                  </a:lnTo>
                  <a:lnTo>
                    <a:pt x="1884" y="1278"/>
                  </a:lnTo>
                  <a:lnTo>
                    <a:pt x="1884" y="1278"/>
                  </a:lnTo>
                  <a:lnTo>
                    <a:pt x="1886" y="1278"/>
                  </a:lnTo>
                  <a:lnTo>
                    <a:pt x="1886" y="1281"/>
                  </a:lnTo>
                  <a:lnTo>
                    <a:pt x="1886" y="1281"/>
                  </a:lnTo>
                  <a:lnTo>
                    <a:pt x="1886" y="1281"/>
                  </a:lnTo>
                  <a:lnTo>
                    <a:pt x="1886" y="1283"/>
                  </a:lnTo>
                  <a:lnTo>
                    <a:pt x="1884" y="1281"/>
                  </a:lnTo>
                  <a:lnTo>
                    <a:pt x="1884" y="1283"/>
                  </a:lnTo>
                  <a:lnTo>
                    <a:pt x="1886" y="1283"/>
                  </a:lnTo>
                  <a:lnTo>
                    <a:pt x="1886" y="1285"/>
                  </a:lnTo>
                  <a:lnTo>
                    <a:pt x="1889" y="1288"/>
                  </a:lnTo>
                  <a:lnTo>
                    <a:pt x="1891" y="1288"/>
                  </a:lnTo>
                  <a:lnTo>
                    <a:pt x="1894" y="1288"/>
                  </a:lnTo>
                  <a:lnTo>
                    <a:pt x="1894" y="1285"/>
                  </a:lnTo>
                  <a:lnTo>
                    <a:pt x="1894" y="1285"/>
                  </a:lnTo>
                  <a:lnTo>
                    <a:pt x="1891" y="1283"/>
                  </a:lnTo>
                  <a:lnTo>
                    <a:pt x="1891" y="1283"/>
                  </a:lnTo>
                  <a:lnTo>
                    <a:pt x="1889" y="1283"/>
                  </a:lnTo>
                  <a:lnTo>
                    <a:pt x="1889" y="1281"/>
                  </a:lnTo>
                  <a:lnTo>
                    <a:pt x="1891" y="1281"/>
                  </a:lnTo>
                  <a:lnTo>
                    <a:pt x="1891" y="1281"/>
                  </a:lnTo>
                  <a:lnTo>
                    <a:pt x="1894" y="1281"/>
                  </a:lnTo>
                  <a:lnTo>
                    <a:pt x="1894" y="1281"/>
                  </a:lnTo>
                  <a:lnTo>
                    <a:pt x="1894" y="1278"/>
                  </a:lnTo>
                  <a:lnTo>
                    <a:pt x="1894" y="1281"/>
                  </a:lnTo>
                  <a:lnTo>
                    <a:pt x="1896" y="1281"/>
                  </a:lnTo>
                  <a:lnTo>
                    <a:pt x="1896" y="1281"/>
                  </a:lnTo>
                  <a:lnTo>
                    <a:pt x="1898" y="1276"/>
                  </a:lnTo>
                  <a:lnTo>
                    <a:pt x="1898" y="1278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3"/>
                  </a:lnTo>
                  <a:lnTo>
                    <a:pt x="1901" y="1283"/>
                  </a:lnTo>
                  <a:lnTo>
                    <a:pt x="1901" y="1283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3" y="1285"/>
                  </a:lnTo>
                  <a:lnTo>
                    <a:pt x="1903" y="1285"/>
                  </a:lnTo>
                  <a:lnTo>
                    <a:pt x="1905" y="1288"/>
                  </a:lnTo>
                  <a:lnTo>
                    <a:pt x="1905" y="1288"/>
                  </a:lnTo>
                  <a:lnTo>
                    <a:pt x="1910" y="1288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5" y="1283"/>
                  </a:lnTo>
                  <a:lnTo>
                    <a:pt x="1915" y="1283"/>
                  </a:lnTo>
                  <a:lnTo>
                    <a:pt x="1915" y="1281"/>
                  </a:lnTo>
                  <a:lnTo>
                    <a:pt x="1915" y="1278"/>
                  </a:lnTo>
                  <a:lnTo>
                    <a:pt x="1915" y="1278"/>
                  </a:lnTo>
                  <a:lnTo>
                    <a:pt x="1917" y="1276"/>
                  </a:lnTo>
                  <a:lnTo>
                    <a:pt x="1917" y="1276"/>
                  </a:lnTo>
                  <a:lnTo>
                    <a:pt x="1917" y="1269"/>
                  </a:lnTo>
                  <a:lnTo>
                    <a:pt x="1917" y="1266"/>
                  </a:lnTo>
                  <a:lnTo>
                    <a:pt x="1917" y="1266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59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7" y="1259"/>
                  </a:lnTo>
                  <a:lnTo>
                    <a:pt x="1917" y="1262"/>
                  </a:lnTo>
                  <a:lnTo>
                    <a:pt x="1915" y="1262"/>
                  </a:lnTo>
                  <a:lnTo>
                    <a:pt x="1917" y="1264"/>
                  </a:lnTo>
                  <a:lnTo>
                    <a:pt x="1917" y="1262"/>
                  </a:lnTo>
                  <a:lnTo>
                    <a:pt x="1917" y="1262"/>
                  </a:lnTo>
                  <a:lnTo>
                    <a:pt x="1917" y="1264"/>
                  </a:lnTo>
                  <a:lnTo>
                    <a:pt x="1917" y="1266"/>
                  </a:lnTo>
                  <a:lnTo>
                    <a:pt x="1917" y="1266"/>
                  </a:lnTo>
                  <a:lnTo>
                    <a:pt x="1920" y="1269"/>
                  </a:lnTo>
                  <a:lnTo>
                    <a:pt x="1920" y="1269"/>
                  </a:lnTo>
                  <a:lnTo>
                    <a:pt x="1920" y="1271"/>
                  </a:lnTo>
                  <a:lnTo>
                    <a:pt x="1920" y="1273"/>
                  </a:lnTo>
                  <a:lnTo>
                    <a:pt x="1920" y="1273"/>
                  </a:lnTo>
                  <a:lnTo>
                    <a:pt x="1920" y="1276"/>
                  </a:lnTo>
                  <a:lnTo>
                    <a:pt x="1920" y="1276"/>
                  </a:lnTo>
                  <a:lnTo>
                    <a:pt x="1920" y="1278"/>
                  </a:lnTo>
                  <a:lnTo>
                    <a:pt x="1917" y="1285"/>
                  </a:lnTo>
                  <a:lnTo>
                    <a:pt x="1915" y="1285"/>
                  </a:lnTo>
                  <a:lnTo>
                    <a:pt x="1915" y="1288"/>
                  </a:lnTo>
                  <a:lnTo>
                    <a:pt x="1915" y="1288"/>
                  </a:lnTo>
                  <a:lnTo>
                    <a:pt x="1915" y="1288"/>
                  </a:lnTo>
                  <a:lnTo>
                    <a:pt x="1915" y="1290"/>
                  </a:lnTo>
                  <a:lnTo>
                    <a:pt x="1915" y="1290"/>
                  </a:lnTo>
                  <a:lnTo>
                    <a:pt x="1915" y="1290"/>
                  </a:lnTo>
                  <a:lnTo>
                    <a:pt x="1915" y="1292"/>
                  </a:lnTo>
                  <a:lnTo>
                    <a:pt x="1915" y="1292"/>
                  </a:lnTo>
                  <a:lnTo>
                    <a:pt x="1917" y="1292"/>
                  </a:lnTo>
                  <a:lnTo>
                    <a:pt x="1917" y="1295"/>
                  </a:lnTo>
                  <a:lnTo>
                    <a:pt x="1920" y="1297"/>
                  </a:lnTo>
                  <a:lnTo>
                    <a:pt x="1920" y="1297"/>
                  </a:lnTo>
                  <a:lnTo>
                    <a:pt x="1922" y="1297"/>
                  </a:lnTo>
                  <a:lnTo>
                    <a:pt x="1922" y="1297"/>
                  </a:lnTo>
                  <a:lnTo>
                    <a:pt x="1924" y="1297"/>
                  </a:lnTo>
                  <a:lnTo>
                    <a:pt x="1924" y="1295"/>
                  </a:lnTo>
                  <a:lnTo>
                    <a:pt x="1936" y="1288"/>
                  </a:lnTo>
                  <a:lnTo>
                    <a:pt x="1936" y="1288"/>
                  </a:lnTo>
                  <a:lnTo>
                    <a:pt x="1936" y="1285"/>
                  </a:lnTo>
                  <a:lnTo>
                    <a:pt x="1939" y="1285"/>
                  </a:lnTo>
                  <a:lnTo>
                    <a:pt x="1939" y="1283"/>
                  </a:lnTo>
                  <a:lnTo>
                    <a:pt x="1939" y="1283"/>
                  </a:lnTo>
                  <a:lnTo>
                    <a:pt x="1936" y="1281"/>
                  </a:lnTo>
                  <a:lnTo>
                    <a:pt x="1936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41" y="1281"/>
                  </a:lnTo>
                  <a:lnTo>
                    <a:pt x="1943" y="1276"/>
                  </a:lnTo>
                  <a:lnTo>
                    <a:pt x="1943" y="1273"/>
                  </a:lnTo>
                  <a:lnTo>
                    <a:pt x="1943" y="1273"/>
                  </a:lnTo>
                  <a:lnTo>
                    <a:pt x="1946" y="1273"/>
                  </a:lnTo>
                  <a:lnTo>
                    <a:pt x="1946" y="1271"/>
                  </a:lnTo>
                  <a:lnTo>
                    <a:pt x="1946" y="1271"/>
                  </a:lnTo>
                  <a:lnTo>
                    <a:pt x="1948" y="1269"/>
                  </a:lnTo>
                  <a:lnTo>
                    <a:pt x="1948" y="1266"/>
                  </a:lnTo>
                  <a:lnTo>
                    <a:pt x="1946" y="1266"/>
                  </a:lnTo>
                  <a:lnTo>
                    <a:pt x="1946" y="1264"/>
                  </a:lnTo>
                  <a:lnTo>
                    <a:pt x="1946" y="1264"/>
                  </a:lnTo>
                  <a:lnTo>
                    <a:pt x="1943" y="1262"/>
                  </a:lnTo>
                  <a:lnTo>
                    <a:pt x="1943" y="1262"/>
                  </a:lnTo>
                  <a:lnTo>
                    <a:pt x="1943" y="1262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7"/>
                  </a:lnTo>
                  <a:lnTo>
                    <a:pt x="1943" y="1255"/>
                  </a:lnTo>
                  <a:lnTo>
                    <a:pt x="1943" y="1252"/>
                  </a:lnTo>
                  <a:lnTo>
                    <a:pt x="1946" y="1250"/>
                  </a:lnTo>
                  <a:lnTo>
                    <a:pt x="1946" y="1247"/>
                  </a:lnTo>
                  <a:lnTo>
                    <a:pt x="1946" y="1247"/>
                  </a:lnTo>
                  <a:lnTo>
                    <a:pt x="1948" y="1247"/>
                  </a:lnTo>
                  <a:lnTo>
                    <a:pt x="1948" y="1245"/>
                  </a:lnTo>
                  <a:lnTo>
                    <a:pt x="1948" y="1243"/>
                  </a:lnTo>
                  <a:lnTo>
                    <a:pt x="1948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0"/>
                  </a:lnTo>
                  <a:lnTo>
                    <a:pt x="1950" y="1240"/>
                  </a:lnTo>
                  <a:lnTo>
                    <a:pt x="1953" y="1240"/>
                  </a:lnTo>
                  <a:lnTo>
                    <a:pt x="1953" y="1243"/>
                  </a:lnTo>
                  <a:lnTo>
                    <a:pt x="1950" y="1245"/>
                  </a:lnTo>
                  <a:lnTo>
                    <a:pt x="1950" y="1247"/>
                  </a:lnTo>
                  <a:lnTo>
                    <a:pt x="1948" y="1247"/>
                  </a:lnTo>
                  <a:lnTo>
                    <a:pt x="1948" y="1250"/>
                  </a:lnTo>
                  <a:lnTo>
                    <a:pt x="1948" y="1255"/>
                  </a:lnTo>
                  <a:lnTo>
                    <a:pt x="1946" y="1257"/>
                  </a:lnTo>
                  <a:lnTo>
                    <a:pt x="1946" y="1259"/>
                  </a:lnTo>
                  <a:lnTo>
                    <a:pt x="1948" y="1262"/>
                  </a:lnTo>
                  <a:lnTo>
                    <a:pt x="1950" y="1264"/>
                  </a:lnTo>
                  <a:lnTo>
                    <a:pt x="1950" y="1266"/>
                  </a:lnTo>
                  <a:lnTo>
                    <a:pt x="1950" y="1269"/>
                  </a:lnTo>
                  <a:lnTo>
                    <a:pt x="1950" y="1271"/>
                  </a:lnTo>
                  <a:lnTo>
                    <a:pt x="1950" y="1273"/>
                  </a:lnTo>
                  <a:lnTo>
                    <a:pt x="1950" y="1273"/>
                  </a:lnTo>
                  <a:lnTo>
                    <a:pt x="1953" y="1273"/>
                  </a:lnTo>
                  <a:lnTo>
                    <a:pt x="1953" y="1276"/>
                  </a:lnTo>
                  <a:lnTo>
                    <a:pt x="1955" y="1276"/>
                  </a:lnTo>
                  <a:lnTo>
                    <a:pt x="1955" y="1276"/>
                  </a:lnTo>
                  <a:lnTo>
                    <a:pt x="1957" y="1276"/>
                  </a:lnTo>
                  <a:lnTo>
                    <a:pt x="1957" y="1276"/>
                  </a:lnTo>
                  <a:lnTo>
                    <a:pt x="1957" y="1278"/>
                  </a:lnTo>
                  <a:lnTo>
                    <a:pt x="1957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0" y="1278"/>
                  </a:lnTo>
                  <a:lnTo>
                    <a:pt x="1950" y="1278"/>
                  </a:lnTo>
                  <a:lnTo>
                    <a:pt x="1950" y="1278"/>
                  </a:lnTo>
                  <a:lnTo>
                    <a:pt x="1946" y="1281"/>
                  </a:lnTo>
                  <a:lnTo>
                    <a:pt x="1946" y="1283"/>
                  </a:lnTo>
                  <a:lnTo>
                    <a:pt x="1946" y="1283"/>
                  </a:lnTo>
                  <a:lnTo>
                    <a:pt x="1946" y="1283"/>
                  </a:lnTo>
                  <a:lnTo>
                    <a:pt x="1946" y="1285"/>
                  </a:lnTo>
                  <a:lnTo>
                    <a:pt x="1943" y="1288"/>
                  </a:lnTo>
                  <a:lnTo>
                    <a:pt x="1943" y="1288"/>
                  </a:lnTo>
                  <a:lnTo>
                    <a:pt x="1943" y="1290"/>
                  </a:lnTo>
                  <a:lnTo>
                    <a:pt x="1941" y="1290"/>
                  </a:lnTo>
                  <a:lnTo>
                    <a:pt x="1941" y="1292"/>
                  </a:lnTo>
                  <a:lnTo>
                    <a:pt x="1941" y="1292"/>
                  </a:lnTo>
                  <a:lnTo>
                    <a:pt x="1941" y="1295"/>
                  </a:lnTo>
                  <a:lnTo>
                    <a:pt x="1941" y="1300"/>
                  </a:lnTo>
                  <a:lnTo>
                    <a:pt x="1941" y="1300"/>
                  </a:lnTo>
                  <a:lnTo>
                    <a:pt x="1943" y="1304"/>
                  </a:lnTo>
                  <a:lnTo>
                    <a:pt x="1943" y="1304"/>
                  </a:lnTo>
                  <a:lnTo>
                    <a:pt x="1943" y="1307"/>
                  </a:lnTo>
                  <a:lnTo>
                    <a:pt x="1943" y="1307"/>
                  </a:lnTo>
                  <a:lnTo>
                    <a:pt x="1943" y="1309"/>
                  </a:lnTo>
                  <a:lnTo>
                    <a:pt x="1946" y="1307"/>
                  </a:lnTo>
                  <a:lnTo>
                    <a:pt x="1946" y="1307"/>
                  </a:lnTo>
                  <a:lnTo>
                    <a:pt x="1946" y="1304"/>
                  </a:lnTo>
                  <a:lnTo>
                    <a:pt x="1946" y="1302"/>
                  </a:lnTo>
                  <a:lnTo>
                    <a:pt x="1946" y="1302"/>
                  </a:lnTo>
                  <a:lnTo>
                    <a:pt x="1946" y="1302"/>
                  </a:lnTo>
                  <a:lnTo>
                    <a:pt x="1946" y="1304"/>
                  </a:lnTo>
                  <a:lnTo>
                    <a:pt x="1946" y="1304"/>
                  </a:lnTo>
                  <a:lnTo>
                    <a:pt x="1948" y="1307"/>
                  </a:lnTo>
                  <a:lnTo>
                    <a:pt x="1948" y="1311"/>
                  </a:lnTo>
                  <a:lnTo>
                    <a:pt x="1948" y="1311"/>
                  </a:lnTo>
                  <a:lnTo>
                    <a:pt x="1957" y="1309"/>
                  </a:lnTo>
                  <a:lnTo>
                    <a:pt x="1960" y="1309"/>
                  </a:lnTo>
                  <a:lnTo>
                    <a:pt x="1960" y="1307"/>
                  </a:lnTo>
                  <a:lnTo>
                    <a:pt x="1960" y="1304"/>
                  </a:lnTo>
                  <a:lnTo>
                    <a:pt x="1960" y="1302"/>
                  </a:lnTo>
                  <a:lnTo>
                    <a:pt x="1960" y="1302"/>
                  </a:lnTo>
                  <a:lnTo>
                    <a:pt x="1967" y="1297"/>
                  </a:lnTo>
                  <a:lnTo>
                    <a:pt x="1967" y="1297"/>
                  </a:lnTo>
                  <a:lnTo>
                    <a:pt x="1967" y="1300"/>
                  </a:lnTo>
                  <a:lnTo>
                    <a:pt x="1967" y="1300"/>
                  </a:lnTo>
                  <a:lnTo>
                    <a:pt x="1965" y="1300"/>
                  </a:lnTo>
                  <a:lnTo>
                    <a:pt x="1962" y="1302"/>
                  </a:lnTo>
                  <a:lnTo>
                    <a:pt x="1962" y="1304"/>
                  </a:lnTo>
                  <a:lnTo>
                    <a:pt x="1960" y="1307"/>
                  </a:lnTo>
                  <a:lnTo>
                    <a:pt x="1960" y="1307"/>
                  </a:lnTo>
                  <a:lnTo>
                    <a:pt x="1962" y="1309"/>
                  </a:lnTo>
                  <a:lnTo>
                    <a:pt x="1962" y="1309"/>
                  </a:lnTo>
                  <a:lnTo>
                    <a:pt x="1960" y="1311"/>
                  </a:lnTo>
                  <a:lnTo>
                    <a:pt x="1957" y="1311"/>
                  </a:lnTo>
                  <a:lnTo>
                    <a:pt x="1957" y="1311"/>
                  </a:lnTo>
                  <a:lnTo>
                    <a:pt x="1955" y="1314"/>
                  </a:lnTo>
                  <a:lnTo>
                    <a:pt x="1957" y="1314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8"/>
                  </a:lnTo>
                  <a:lnTo>
                    <a:pt x="1957" y="1318"/>
                  </a:lnTo>
                  <a:lnTo>
                    <a:pt x="1960" y="1318"/>
                  </a:lnTo>
                  <a:lnTo>
                    <a:pt x="1960" y="1318"/>
                  </a:lnTo>
                  <a:lnTo>
                    <a:pt x="1960" y="1314"/>
                  </a:lnTo>
                  <a:lnTo>
                    <a:pt x="1960" y="1314"/>
                  </a:lnTo>
                  <a:lnTo>
                    <a:pt x="1962" y="1316"/>
                  </a:lnTo>
                  <a:lnTo>
                    <a:pt x="1962" y="1316"/>
                  </a:lnTo>
                  <a:lnTo>
                    <a:pt x="1962" y="1316"/>
                  </a:lnTo>
                  <a:lnTo>
                    <a:pt x="1962" y="1318"/>
                  </a:lnTo>
                  <a:lnTo>
                    <a:pt x="1965" y="1318"/>
                  </a:lnTo>
                  <a:lnTo>
                    <a:pt x="1965" y="1318"/>
                  </a:lnTo>
                  <a:lnTo>
                    <a:pt x="1967" y="1316"/>
                  </a:lnTo>
                  <a:lnTo>
                    <a:pt x="1969" y="1316"/>
                  </a:lnTo>
                  <a:lnTo>
                    <a:pt x="1969" y="1314"/>
                  </a:lnTo>
                  <a:lnTo>
                    <a:pt x="1969" y="1314"/>
                  </a:lnTo>
                  <a:lnTo>
                    <a:pt x="1969" y="1304"/>
                  </a:lnTo>
                  <a:lnTo>
                    <a:pt x="1969" y="1304"/>
                  </a:lnTo>
                  <a:lnTo>
                    <a:pt x="1969" y="1302"/>
                  </a:lnTo>
                  <a:lnTo>
                    <a:pt x="1974" y="1302"/>
                  </a:lnTo>
                  <a:lnTo>
                    <a:pt x="1974" y="1302"/>
                  </a:lnTo>
                  <a:lnTo>
                    <a:pt x="1974" y="1302"/>
                  </a:lnTo>
                  <a:lnTo>
                    <a:pt x="1972" y="1304"/>
                  </a:lnTo>
                  <a:lnTo>
                    <a:pt x="1972" y="1304"/>
                  </a:lnTo>
                  <a:lnTo>
                    <a:pt x="1972" y="1307"/>
                  </a:lnTo>
                  <a:lnTo>
                    <a:pt x="1972" y="1307"/>
                  </a:lnTo>
                  <a:lnTo>
                    <a:pt x="1972" y="1307"/>
                  </a:lnTo>
                  <a:lnTo>
                    <a:pt x="1974" y="1307"/>
                  </a:lnTo>
                  <a:lnTo>
                    <a:pt x="1974" y="1309"/>
                  </a:lnTo>
                  <a:lnTo>
                    <a:pt x="1974" y="1309"/>
                  </a:lnTo>
                  <a:lnTo>
                    <a:pt x="1974" y="1309"/>
                  </a:lnTo>
                  <a:lnTo>
                    <a:pt x="1972" y="1309"/>
                  </a:lnTo>
                  <a:lnTo>
                    <a:pt x="1972" y="1309"/>
                  </a:lnTo>
                  <a:lnTo>
                    <a:pt x="1972" y="1309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4"/>
                  </a:lnTo>
                  <a:lnTo>
                    <a:pt x="1972" y="1314"/>
                  </a:lnTo>
                  <a:lnTo>
                    <a:pt x="1972" y="1314"/>
                  </a:lnTo>
                  <a:lnTo>
                    <a:pt x="1972" y="1316"/>
                  </a:lnTo>
                  <a:lnTo>
                    <a:pt x="1969" y="1318"/>
                  </a:lnTo>
                  <a:lnTo>
                    <a:pt x="1967" y="1321"/>
                  </a:lnTo>
                  <a:lnTo>
                    <a:pt x="1967" y="1321"/>
                  </a:lnTo>
                  <a:lnTo>
                    <a:pt x="1967" y="1323"/>
                  </a:lnTo>
                  <a:lnTo>
                    <a:pt x="1969" y="1323"/>
                  </a:lnTo>
                  <a:lnTo>
                    <a:pt x="1969" y="1323"/>
                  </a:lnTo>
                  <a:lnTo>
                    <a:pt x="1969" y="1326"/>
                  </a:lnTo>
                  <a:lnTo>
                    <a:pt x="1969" y="1326"/>
                  </a:lnTo>
                  <a:lnTo>
                    <a:pt x="1972" y="1326"/>
                  </a:lnTo>
                  <a:lnTo>
                    <a:pt x="1974" y="1328"/>
                  </a:lnTo>
                  <a:lnTo>
                    <a:pt x="1974" y="1328"/>
                  </a:lnTo>
                  <a:lnTo>
                    <a:pt x="1976" y="1328"/>
                  </a:lnTo>
                  <a:lnTo>
                    <a:pt x="1976" y="1328"/>
                  </a:lnTo>
                  <a:lnTo>
                    <a:pt x="1979" y="1328"/>
                  </a:lnTo>
                  <a:lnTo>
                    <a:pt x="1976" y="1326"/>
                  </a:lnTo>
                  <a:lnTo>
                    <a:pt x="1976" y="1326"/>
                  </a:lnTo>
                  <a:lnTo>
                    <a:pt x="1979" y="1323"/>
                  </a:lnTo>
                  <a:lnTo>
                    <a:pt x="1979" y="1321"/>
                  </a:lnTo>
                  <a:lnTo>
                    <a:pt x="1981" y="1321"/>
                  </a:lnTo>
                  <a:lnTo>
                    <a:pt x="1981" y="1321"/>
                  </a:lnTo>
                  <a:lnTo>
                    <a:pt x="1984" y="1318"/>
                  </a:lnTo>
                  <a:lnTo>
                    <a:pt x="1984" y="1318"/>
                  </a:lnTo>
                  <a:lnTo>
                    <a:pt x="1984" y="1318"/>
                  </a:lnTo>
                  <a:lnTo>
                    <a:pt x="1986" y="1316"/>
                  </a:lnTo>
                  <a:lnTo>
                    <a:pt x="1984" y="1316"/>
                  </a:lnTo>
                  <a:lnTo>
                    <a:pt x="1984" y="1316"/>
                  </a:lnTo>
                  <a:lnTo>
                    <a:pt x="1986" y="1314"/>
                  </a:lnTo>
                  <a:lnTo>
                    <a:pt x="1986" y="1316"/>
                  </a:lnTo>
                  <a:lnTo>
                    <a:pt x="1986" y="1316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1"/>
                  </a:lnTo>
                  <a:lnTo>
                    <a:pt x="1991" y="1311"/>
                  </a:lnTo>
                  <a:lnTo>
                    <a:pt x="1991" y="1309"/>
                  </a:lnTo>
                  <a:lnTo>
                    <a:pt x="1991" y="1309"/>
                  </a:lnTo>
                  <a:lnTo>
                    <a:pt x="1993" y="1309"/>
                  </a:lnTo>
                  <a:lnTo>
                    <a:pt x="1993" y="1314"/>
                  </a:lnTo>
                  <a:lnTo>
                    <a:pt x="1993" y="1314"/>
                  </a:lnTo>
                  <a:lnTo>
                    <a:pt x="1993" y="1316"/>
                  </a:lnTo>
                  <a:lnTo>
                    <a:pt x="1993" y="1316"/>
                  </a:lnTo>
                  <a:lnTo>
                    <a:pt x="1991" y="1316"/>
                  </a:lnTo>
                  <a:lnTo>
                    <a:pt x="1991" y="1316"/>
                  </a:lnTo>
                  <a:lnTo>
                    <a:pt x="1988" y="1316"/>
                  </a:lnTo>
                  <a:lnTo>
                    <a:pt x="1988" y="1318"/>
                  </a:lnTo>
                  <a:lnTo>
                    <a:pt x="1988" y="1318"/>
                  </a:lnTo>
                  <a:lnTo>
                    <a:pt x="1986" y="1321"/>
                  </a:lnTo>
                  <a:lnTo>
                    <a:pt x="1986" y="1323"/>
                  </a:lnTo>
                  <a:lnTo>
                    <a:pt x="1984" y="1326"/>
                  </a:lnTo>
                  <a:lnTo>
                    <a:pt x="1981" y="1328"/>
                  </a:lnTo>
                  <a:lnTo>
                    <a:pt x="1981" y="1330"/>
                  </a:lnTo>
                  <a:lnTo>
                    <a:pt x="1984" y="1330"/>
                  </a:lnTo>
                  <a:lnTo>
                    <a:pt x="1986" y="1326"/>
                  </a:lnTo>
                  <a:lnTo>
                    <a:pt x="1991" y="1326"/>
                  </a:lnTo>
                  <a:lnTo>
                    <a:pt x="1988" y="1328"/>
                  </a:lnTo>
                  <a:lnTo>
                    <a:pt x="1988" y="1328"/>
                  </a:lnTo>
                  <a:lnTo>
                    <a:pt x="1988" y="1328"/>
                  </a:lnTo>
                  <a:lnTo>
                    <a:pt x="1986" y="1328"/>
                  </a:lnTo>
                  <a:lnTo>
                    <a:pt x="1986" y="1328"/>
                  </a:lnTo>
                  <a:lnTo>
                    <a:pt x="1986" y="1330"/>
                  </a:lnTo>
                  <a:lnTo>
                    <a:pt x="1984" y="1330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6" y="1333"/>
                  </a:lnTo>
                  <a:lnTo>
                    <a:pt x="1986" y="1333"/>
                  </a:lnTo>
                  <a:lnTo>
                    <a:pt x="1986" y="1333"/>
                  </a:lnTo>
                  <a:lnTo>
                    <a:pt x="1986" y="1335"/>
                  </a:lnTo>
                  <a:lnTo>
                    <a:pt x="1988" y="1335"/>
                  </a:lnTo>
                  <a:lnTo>
                    <a:pt x="1988" y="1335"/>
                  </a:lnTo>
                  <a:lnTo>
                    <a:pt x="1991" y="1335"/>
                  </a:lnTo>
                  <a:lnTo>
                    <a:pt x="1991" y="1333"/>
                  </a:lnTo>
                  <a:lnTo>
                    <a:pt x="1991" y="1333"/>
                  </a:lnTo>
                  <a:lnTo>
                    <a:pt x="1991" y="1333"/>
                  </a:lnTo>
                  <a:lnTo>
                    <a:pt x="1991" y="1330"/>
                  </a:lnTo>
                  <a:lnTo>
                    <a:pt x="1991" y="1330"/>
                  </a:lnTo>
                  <a:lnTo>
                    <a:pt x="1991" y="1330"/>
                  </a:lnTo>
                  <a:lnTo>
                    <a:pt x="1993" y="1330"/>
                  </a:lnTo>
                  <a:lnTo>
                    <a:pt x="1993" y="1333"/>
                  </a:lnTo>
                  <a:lnTo>
                    <a:pt x="1993" y="1333"/>
                  </a:lnTo>
                  <a:lnTo>
                    <a:pt x="1995" y="1333"/>
                  </a:lnTo>
                  <a:lnTo>
                    <a:pt x="1995" y="1333"/>
                  </a:lnTo>
                  <a:lnTo>
                    <a:pt x="1995" y="1333"/>
                  </a:lnTo>
                  <a:lnTo>
                    <a:pt x="1993" y="1333"/>
                  </a:lnTo>
                  <a:lnTo>
                    <a:pt x="1993" y="1335"/>
                  </a:lnTo>
                  <a:lnTo>
                    <a:pt x="1993" y="1335"/>
                  </a:lnTo>
                  <a:lnTo>
                    <a:pt x="1995" y="1335"/>
                  </a:lnTo>
                  <a:lnTo>
                    <a:pt x="1995" y="1335"/>
                  </a:lnTo>
                  <a:lnTo>
                    <a:pt x="1995" y="1337"/>
                  </a:lnTo>
                  <a:lnTo>
                    <a:pt x="1995" y="1337"/>
                  </a:lnTo>
                  <a:lnTo>
                    <a:pt x="1995" y="1340"/>
                  </a:lnTo>
                  <a:lnTo>
                    <a:pt x="1998" y="1340"/>
                  </a:lnTo>
                  <a:lnTo>
                    <a:pt x="1998" y="1340"/>
                  </a:lnTo>
                  <a:lnTo>
                    <a:pt x="1998" y="1340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5"/>
                  </a:lnTo>
                  <a:lnTo>
                    <a:pt x="1998" y="1335"/>
                  </a:lnTo>
                  <a:lnTo>
                    <a:pt x="2000" y="1337"/>
                  </a:lnTo>
                  <a:lnTo>
                    <a:pt x="2000" y="1340"/>
                  </a:lnTo>
                  <a:lnTo>
                    <a:pt x="2000" y="1340"/>
                  </a:lnTo>
                  <a:lnTo>
                    <a:pt x="2000" y="1340"/>
                  </a:lnTo>
                  <a:lnTo>
                    <a:pt x="2002" y="1340"/>
                  </a:lnTo>
                  <a:lnTo>
                    <a:pt x="2002" y="1340"/>
                  </a:lnTo>
                  <a:lnTo>
                    <a:pt x="2000" y="1340"/>
                  </a:lnTo>
                  <a:lnTo>
                    <a:pt x="2000" y="1342"/>
                  </a:lnTo>
                  <a:lnTo>
                    <a:pt x="2002" y="1342"/>
                  </a:lnTo>
                  <a:lnTo>
                    <a:pt x="2002" y="1342"/>
                  </a:lnTo>
                  <a:lnTo>
                    <a:pt x="2002" y="1340"/>
                  </a:lnTo>
                  <a:lnTo>
                    <a:pt x="2002" y="1340"/>
                  </a:lnTo>
                  <a:lnTo>
                    <a:pt x="2005" y="1342"/>
                  </a:lnTo>
                  <a:lnTo>
                    <a:pt x="2005" y="1342"/>
                  </a:lnTo>
                  <a:lnTo>
                    <a:pt x="2005" y="1342"/>
                  </a:lnTo>
                  <a:lnTo>
                    <a:pt x="2005" y="1337"/>
                  </a:lnTo>
                  <a:lnTo>
                    <a:pt x="2002" y="1333"/>
                  </a:lnTo>
                  <a:lnTo>
                    <a:pt x="2002" y="1330"/>
                  </a:lnTo>
                  <a:lnTo>
                    <a:pt x="2000" y="1328"/>
                  </a:lnTo>
                  <a:lnTo>
                    <a:pt x="2000" y="1326"/>
                  </a:lnTo>
                  <a:lnTo>
                    <a:pt x="2000" y="1326"/>
                  </a:lnTo>
                  <a:lnTo>
                    <a:pt x="1998" y="1323"/>
                  </a:lnTo>
                  <a:lnTo>
                    <a:pt x="1998" y="1321"/>
                  </a:lnTo>
                  <a:lnTo>
                    <a:pt x="1998" y="1321"/>
                  </a:lnTo>
                  <a:lnTo>
                    <a:pt x="2000" y="1321"/>
                  </a:lnTo>
                  <a:lnTo>
                    <a:pt x="2000" y="1318"/>
                  </a:lnTo>
                  <a:lnTo>
                    <a:pt x="2000" y="1318"/>
                  </a:lnTo>
                  <a:lnTo>
                    <a:pt x="1998" y="1316"/>
                  </a:lnTo>
                  <a:lnTo>
                    <a:pt x="1998" y="1316"/>
                  </a:lnTo>
                  <a:lnTo>
                    <a:pt x="1998" y="1316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1998" y="1311"/>
                  </a:lnTo>
                  <a:lnTo>
                    <a:pt x="1998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2000" y="1318"/>
                  </a:lnTo>
                  <a:lnTo>
                    <a:pt x="2000" y="1321"/>
                  </a:lnTo>
                  <a:lnTo>
                    <a:pt x="2000" y="1323"/>
                  </a:lnTo>
                  <a:lnTo>
                    <a:pt x="2000" y="1326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8"/>
                  </a:lnTo>
                  <a:lnTo>
                    <a:pt x="2002" y="1328"/>
                  </a:lnTo>
                  <a:lnTo>
                    <a:pt x="2005" y="1328"/>
                  </a:lnTo>
                  <a:lnTo>
                    <a:pt x="2005" y="1330"/>
                  </a:lnTo>
                  <a:lnTo>
                    <a:pt x="2005" y="1330"/>
                  </a:lnTo>
                  <a:lnTo>
                    <a:pt x="2007" y="1330"/>
                  </a:lnTo>
                  <a:lnTo>
                    <a:pt x="2007" y="1333"/>
                  </a:lnTo>
                  <a:lnTo>
                    <a:pt x="2007" y="1333"/>
                  </a:lnTo>
                  <a:lnTo>
                    <a:pt x="2010" y="1333"/>
                  </a:lnTo>
                  <a:lnTo>
                    <a:pt x="2010" y="1335"/>
                  </a:lnTo>
                  <a:lnTo>
                    <a:pt x="2010" y="1335"/>
                  </a:lnTo>
                  <a:lnTo>
                    <a:pt x="2010" y="1333"/>
                  </a:lnTo>
                  <a:lnTo>
                    <a:pt x="2010" y="1333"/>
                  </a:lnTo>
                  <a:lnTo>
                    <a:pt x="2010" y="1333"/>
                  </a:lnTo>
                  <a:lnTo>
                    <a:pt x="2012" y="1330"/>
                  </a:lnTo>
                  <a:lnTo>
                    <a:pt x="2012" y="1330"/>
                  </a:lnTo>
                  <a:lnTo>
                    <a:pt x="2012" y="1330"/>
                  </a:lnTo>
                  <a:lnTo>
                    <a:pt x="2012" y="1328"/>
                  </a:lnTo>
                  <a:lnTo>
                    <a:pt x="2012" y="1328"/>
                  </a:lnTo>
                  <a:lnTo>
                    <a:pt x="2014" y="1326"/>
                  </a:lnTo>
                  <a:lnTo>
                    <a:pt x="2017" y="1326"/>
                  </a:lnTo>
                  <a:lnTo>
                    <a:pt x="2017" y="1326"/>
                  </a:lnTo>
                  <a:lnTo>
                    <a:pt x="2017" y="1328"/>
                  </a:lnTo>
                  <a:lnTo>
                    <a:pt x="2014" y="1330"/>
                  </a:lnTo>
                  <a:lnTo>
                    <a:pt x="2014" y="1330"/>
                  </a:lnTo>
                  <a:lnTo>
                    <a:pt x="2014" y="1335"/>
                  </a:lnTo>
                  <a:lnTo>
                    <a:pt x="2014" y="1337"/>
                  </a:lnTo>
                  <a:lnTo>
                    <a:pt x="2014" y="1337"/>
                  </a:lnTo>
                  <a:lnTo>
                    <a:pt x="2017" y="1337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5"/>
                  </a:lnTo>
                  <a:lnTo>
                    <a:pt x="2021" y="1333"/>
                  </a:lnTo>
                  <a:lnTo>
                    <a:pt x="2019" y="1333"/>
                  </a:lnTo>
                  <a:lnTo>
                    <a:pt x="2021" y="1333"/>
                  </a:lnTo>
                  <a:lnTo>
                    <a:pt x="2024" y="1333"/>
                  </a:lnTo>
                  <a:lnTo>
                    <a:pt x="2024" y="1333"/>
                  </a:lnTo>
                  <a:lnTo>
                    <a:pt x="2024" y="1330"/>
                  </a:lnTo>
                  <a:lnTo>
                    <a:pt x="2024" y="1330"/>
                  </a:lnTo>
                  <a:lnTo>
                    <a:pt x="2024" y="1328"/>
                  </a:lnTo>
                  <a:lnTo>
                    <a:pt x="2024" y="1328"/>
                  </a:lnTo>
                  <a:lnTo>
                    <a:pt x="2026" y="1328"/>
                  </a:lnTo>
                  <a:lnTo>
                    <a:pt x="2026" y="1326"/>
                  </a:lnTo>
                  <a:lnTo>
                    <a:pt x="2024" y="1323"/>
                  </a:lnTo>
                  <a:lnTo>
                    <a:pt x="2024" y="1323"/>
                  </a:lnTo>
                  <a:lnTo>
                    <a:pt x="2024" y="1323"/>
                  </a:lnTo>
                  <a:lnTo>
                    <a:pt x="2026" y="1321"/>
                  </a:lnTo>
                  <a:lnTo>
                    <a:pt x="2026" y="1323"/>
                  </a:lnTo>
                  <a:lnTo>
                    <a:pt x="2026" y="1323"/>
                  </a:lnTo>
                  <a:lnTo>
                    <a:pt x="2026" y="1328"/>
                  </a:lnTo>
                  <a:lnTo>
                    <a:pt x="2026" y="1330"/>
                  </a:lnTo>
                  <a:lnTo>
                    <a:pt x="2028" y="1330"/>
                  </a:lnTo>
                  <a:lnTo>
                    <a:pt x="2028" y="1333"/>
                  </a:lnTo>
                  <a:lnTo>
                    <a:pt x="2031" y="1335"/>
                  </a:lnTo>
                  <a:lnTo>
                    <a:pt x="2031" y="1335"/>
                  </a:lnTo>
                  <a:lnTo>
                    <a:pt x="2033" y="1335"/>
                  </a:lnTo>
                  <a:lnTo>
                    <a:pt x="2033" y="1333"/>
                  </a:lnTo>
                  <a:lnTo>
                    <a:pt x="2033" y="1330"/>
                  </a:lnTo>
                  <a:lnTo>
                    <a:pt x="2036" y="1330"/>
                  </a:lnTo>
                  <a:lnTo>
                    <a:pt x="2036" y="1330"/>
                  </a:lnTo>
                  <a:lnTo>
                    <a:pt x="2038" y="1330"/>
                  </a:lnTo>
                  <a:lnTo>
                    <a:pt x="2036" y="1333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7"/>
                  </a:lnTo>
                  <a:lnTo>
                    <a:pt x="2033" y="1337"/>
                  </a:lnTo>
                  <a:lnTo>
                    <a:pt x="2036" y="1337"/>
                  </a:lnTo>
                  <a:lnTo>
                    <a:pt x="2033" y="1337"/>
                  </a:lnTo>
                  <a:lnTo>
                    <a:pt x="2036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5"/>
                  </a:lnTo>
                  <a:lnTo>
                    <a:pt x="2040" y="1335"/>
                  </a:lnTo>
                  <a:lnTo>
                    <a:pt x="2040" y="1333"/>
                  </a:lnTo>
                  <a:lnTo>
                    <a:pt x="2040" y="1333"/>
                  </a:lnTo>
                  <a:lnTo>
                    <a:pt x="2040" y="1333"/>
                  </a:lnTo>
                  <a:lnTo>
                    <a:pt x="2043" y="1333"/>
                  </a:lnTo>
                  <a:lnTo>
                    <a:pt x="2043" y="1335"/>
                  </a:lnTo>
                  <a:lnTo>
                    <a:pt x="2043" y="1335"/>
                  </a:lnTo>
                  <a:lnTo>
                    <a:pt x="2043" y="1337"/>
                  </a:lnTo>
                  <a:lnTo>
                    <a:pt x="2043" y="1337"/>
                  </a:lnTo>
                  <a:lnTo>
                    <a:pt x="2043" y="1337"/>
                  </a:lnTo>
                  <a:lnTo>
                    <a:pt x="2043" y="1340"/>
                  </a:lnTo>
                  <a:lnTo>
                    <a:pt x="2045" y="1340"/>
                  </a:lnTo>
                  <a:lnTo>
                    <a:pt x="2043" y="1340"/>
                  </a:lnTo>
                  <a:lnTo>
                    <a:pt x="2047" y="1340"/>
                  </a:lnTo>
                  <a:lnTo>
                    <a:pt x="2047" y="1340"/>
                  </a:lnTo>
                  <a:lnTo>
                    <a:pt x="2050" y="1340"/>
                  </a:lnTo>
                  <a:lnTo>
                    <a:pt x="2047" y="1337"/>
                  </a:lnTo>
                  <a:lnTo>
                    <a:pt x="2047" y="1337"/>
                  </a:lnTo>
                  <a:lnTo>
                    <a:pt x="2047" y="1337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5" y="1333"/>
                  </a:lnTo>
                  <a:lnTo>
                    <a:pt x="2045" y="1333"/>
                  </a:lnTo>
                  <a:lnTo>
                    <a:pt x="2045" y="1330"/>
                  </a:lnTo>
                  <a:lnTo>
                    <a:pt x="2045" y="1330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7" y="1326"/>
                  </a:lnTo>
                  <a:lnTo>
                    <a:pt x="2047" y="1326"/>
                  </a:lnTo>
                  <a:lnTo>
                    <a:pt x="2045" y="1326"/>
                  </a:lnTo>
                  <a:lnTo>
                    <a:pt x="2043" y="1326"/>
                  </a:lnTo>
                  <a:lnTo>
                    <a:pt x="2043" y="1326"/>
                  </a:lnTo>
                  <a:lnTo>
                    <a:pt x="2045" y="1326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3" y="1323"/>
                  </a:lnTo>
                  <a:lnTo>
                    <a:pt x="2043" y="1323"/>
                  </a:lnTo>
                  <a:lnTo>
                    <a:pt x="2043" y="1323"/>
                  </a:lnTo>
                  <a:lnTo>
                    <a:pt x="2043" y="1321"/>
                  </a:lnTo>
                  <a:lnTo>
                    <a:pt x="2043" y="1321"/>
                  </a:lnTo>
                  <a:lnTo>
                    <a:pt x="2043" y="1321"/>
                  </a:lnTo>
                  <a:lnTo>
                    <a:pt x="2043" y="1318"/>
                  </a:lnTo>
                  <a:lnTo>
                    <a:pt x="2043" y="1318"/>
                  </a:lnTo>
                  <a:lnTo>
                    <a:pt x="2043" y="1316"/>
                  </a:lnTo>
                  <a:lnTo>
                    <a:pt x="2040" y="1316"/>
                  </a:lnTo>
                  <a:lnTo>
                    <a:pt x="2038" y="1318"/>
                  </a:lnTo>
                  <a:lnTo>
                    <a:pt x="2038" y="1318"/>
                  </a:lnTo>
                  <a:lnTo>
                    <a:pt x="2038" y="1318"/>
                  </a:lnTo>
                  <a:lnTo>
                    <a:pt x="2038" y="1316"/>
                  </a:lnTo>
                  <a:lnTo>
                    <a:pt x="2038" y="1316"/>
                  </a:lnTo>
                  <a:lnTo>
                    <a:pt x="2038" y="1316"/>
                  </a:lnTo>
                  <a:lnTo>
                    <a:pt x="2036" y="1316"/>
                  </a:lnTo>
                  <a:lnTo>
                    <a:pt x="2036" y="1316"/>
                  </a:lnTo>
                  <a:lnTo>
                    <a:pt x="2038" y="1314"/>
                  </a:lnTo>
                  <a:lnTo>
                    <a:pt x="2038" y="1314"/>
                  </a:lnTo>
                  <a:lnTo>
                    <a:pt x="2038" y="1311"/>
                  </a:lnTo>
                  <a:lnTo>
                    <a:pt x="2040" y="1311"/>
                  </a:lnTo>
                  <a:lnTo>
                    <a:pt x="2040" y="1314"/>
                  </a:lnTo>
                  <a:lnTo>
                    <a:pt x="2040" y="1314"/>
                  </a:lnTo>
                  <a:lnTo>
                    <a:pt x="2040" y="1311"/>
                  </a:lnTo>
                  <a:lnTo>
                    <a:pt x="2040" y="1311"/>
                  </a:lnTo>
                  <a:lnTo>
                    <a:pt x="2040" y="1311"/>
                  </a:lnTo>
                  <a:lnTo>
                    <a:pt x="2038" y="1311"/>
                  </a:lnTo>
                  <a:lnTo>
                    <a:pt x="2036" y="1311"/>
                  </a:lnTo>
                  <a:lnTo>
                    <a:pt x="2036" y="1311"/>
                  </a:lnTo>
                  <a:lnTo>
                    <a:pt x="2036" y="1309"/>
                  </a:lnTo>
                  <a:lnTo>
                    <a:pt x="2036" y="1309"/>
                  </a:lnTo>
                  <a:lnTo>
                    <a:pt x="2038" y="1309"/>
                  </a:lnTo>
                  <a:lnTo>
                    <a:pt x="2038" y="1309"/>
                  </a:lnTo>
                  <a:lnTo>
                    <a:pt x="2038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9"/>
                  </a:lnTo>
                  <a:lnTo>
                    <a:pt x="2033" y="1309"/>
                  </a:lnTo>
                  <a:lnTo>
                    <a:pt x="2033" y="1309"/>
                  </a:lnTo>
                  <a:lnTo>
                    <a:pt x="2033" y="1309"/>
                  </a:lnTo>
                  <a:lnTo>
                    <a:pt x="2033" y="1307"/>
                  </a:lnTo>
                  <a:lnTo>
                    <a:pt x="2033" y="1307"/>
                  </a:lnTo>
                  <a:lnTo>
                    <a:pt x="2036" y="1304"/>
                  </a:lnTo>
                  <a:lnTo>
                    <a:pt x="2036" y="1304"/>
                  </a:lnTo>
                  <a:lnTo>
                    <a:pt x="2036" y="1304"/>
                  </a:lnTo>
                  <a:lnTo>
                    <a:pt x="2033" y="1304"/>
                  </a:lnTo>
                  <a:lnTo>
                    <a:pt x="2033" y="1304"/>
                  </a:lnTo>
                  <a:lnTo>
                    <a:pt x="2033" y="1304"/>
                  </a:lnTo>
                  <a:lnTo>
                    <a:pt x="2033" y="1302"/>
                  </a:lnTo>
                  <a:lnTo>
                    <a:pt x="2028" y="1302"/>
                  </a:lnTo>
                  <a:lnTo>
                    <a:pt x="2028" y="1302"/>
                  </a:lnTo>
                  <a:lnTo>
                    <a:pt x="2028" y="1302"/>
                  </a:lnTo>
                  <a:lnTo>
                    <a:pt x="2026" y="1302"/>
                  </a:lnTo>
                  <a:lnTo>
                    <a:pt x="2026" y="1302"/>
                  </a:lnTo>
                  <a:lnTo>
                    <a:pt x="2026" y="1302"/>
                  </a:lnTo>
                  <a:lnTo>
                    <a:pt x="2028" y="1302"/>
                  </a:lnTo>
                  <a:lnTo>
                    <a:pt x="2026" y="1300"/>
                  </a:lnTo>
                  <a:lnTo>
                    <a:pt x="2026" y="1302"/>
                  </a:lnTo>
                  <a:lnTo>
                    <a:pt x="2024" y="1302"/>
                  </a:lnTo>
                  <a:lnTo>
                    <a:pt x="2028" y="1297"/>
                  </a:lnTo>
                  <a:lnTo>
                    <a:pt x="2028" y="1297"/>
                  </a:lnTo>
                  <a:lnTo>
                    <a:pt x="2026" y="1300"/>
                  </a:lnTo>
                  <a:lnTo>
                    <a:pt x="2017" y="1297"/>
                  </a:lnTo>
                  <a:lnTo>
                    <a:pt x="2017" y="1295"/>
                  </a:lnTo>
                  <a:lnTo>
                    <a:pt x="2019" y="1295"/>
                  </a:lnTo>
                  <a:lnTo>
                    <a:pt x="2026" y="1295"/>
                  </a:lnTo>
                  <a:lnTo>
                    <a:pt x="2026" y="1295"/>
                  </a:lnTo>
                  <a:lnTo>
                    <a:pt x="2026" y="1295"/>
                  </a:lnTo>
                  <a:lnTo>
                    <a:pt x="2028" y="1295"/>
                  </a:lnTo>
                  <a:lnTo>
                    <a:pt x="2028" y="1295"/>
                  </a:lnTo>
                  <a:lnTo>
                    <a:pt x="2028" y="1295"/>
                  </a:lnTo>
                  <a:lnTo>
                    <a:pt x="2031" y="1292"/>
                  </a:lnTo>
                  <a:lnTo>
                    <a:pt x="2031" y="1292"/>
                  </a:lnTo>
                  <a:lnTo>
                    <a:pt x="2024" y="1292"/>
                  </a:lnTo>
                  <a:lnTo>
                    <a:pt x="2021" y="1292"/>
                  </a:lnTo>
                  <a:lnTo>
                    <a:pt x="2021" y="1292"/>
                  </a:lnTo>
                  <a:lnTo>
                    <a:pt x="2021" y="1292"/>
                  </a:lnTo>
                  <a:lnTo>
                    <a:pt x="2019" y="1292"/>
                  </a:lnTo>
                  <a:lnTo>
                    <a:pt x="2019" y="1292"/>
                  </a:lnTo>
                  <a:lnTo>
                    <a:pt x="2019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7" y="1290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2" y="1288"/>
                  </a:lnTo>
                  <a:lnTo>
                    <a:pt x="2012" y="1288"/>
                  </a:lnTo>
                  <a:lnTo>
                    <a:pt x="2012" y="1285"/>
                  </a:lnTo>
                  <a:lnTo>
                    <a:pt x="2012" y="1285"/>
                  </a:lnTo>
                  <a:lnTo>
                    <a:pt x="2014" y="1285"/>
                  </a:lnTo>
                  <a:lnTo>
                    <a:pt x="2014" y="1285"/>
                  </a:lnTo>
                  <a:lnTo>
                    <a:pt x="2017" y="1288"/>
                  </a:lnTo>
                  <a:lnTo>
                    <a:pt x="2019" y="1290"/>
                  </a:lnTo>
                  <a:lnTo>
                    <a:pt x="2019" y="1290"/>
                  </a:lnTo>
                  <a:lnTo>
                    <a:pt x="2024" y="1285"/>
                  </a:lnTo>
                  <a:lnTo>
                    <a:pt x="2024" y="1285"/>
                  </a:lnTo>
                  <a:lnTo>
                    <a:pt x="2021" y="1283"/>
                  </a:lnTo>
                  <a:lnTo>
                    <a:pt x="2021" y="1283"/>
                  </a:lnTo>
                  <a:lnTo>
                    <a:pt x="2021" y="1283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19" y="1281"/>
                  </a:lnTo>
                  <a:lnTo>
                    <a:pt x="2019" y="1278"/>
                  </a:lnTo>
                  <a:lnTo>
                    <a:pt x="2017" y="1278"/>
                  </a:lnTo>
                  <a:lnTo>
                    <a:pt x="2014" y="1281"/>
                  </a:lnTo>
                  <a:lnTo>
                    <a:pt x="2012" y="1281"/>
                  </a:lnTo>
                  <a:lnTo>
                    <a:pt x="2010" y="1281"/>
                  </a:lnTo>
                  <a:lnTo>
                    <a:pt x="2010" y="1281"/>
                  </a:lnTo>
                  <a:lnTo>
                    <a:pt x="2007" y="1283"/>
                  </a:lnTo>
                  <a:lnTo>
                    <a:pt x="2007" y="1283"/>
                  </a:lnTo>
                  <a:lnTo>
                    <a:pt x="2005" y="1283"/>
                  </a:lnTo>
                  <a:lnTo>
                    <a:pt x="2005" y="1283"/>
                  </a:lnTo>
                  <a:lnTo>
                    <a:pt x="2005" y="1281"/>
                  </a:lnTo>
                  <a:lnTo>
                    <a:pt x="2007" y="1281"/>
                  </a:lnTo>
                  <a:lnTo>
                    <a:pt x="2010" y="1281"/>
                  </a:lnTo>
                  <a:lnTo>
                    <a:pt x="2010" y="1281"/>
                  </a:lnTo>
                  <a:lnTo>
                    <a:pt x="2010" y="1278"/>
                  </a:lnTo>
                  <a:lnTo>
                    <a:pt x="2012" y="1276"/>
                  </a:lnTo>
                  <a:lnTo>
                    <a:pt x="2017" y="1276"/>
                  </a:lnTo>
                  <a:lnTo>
                    <a:pt x="2017" y="1276"/>
                  </a:lnTo>
                  <a:lnTo>
                    <a:pt x="2017" y="1276"/>
                  </a:lnTo>
                  <a:lnTo>
                    <a:pt x="2014" y="1273"/>
                  </a:lnTo>
                  <a:lnTo>
                    <a:pt x="2014" y="1273"/>
                  </a:lnTo>
                  <a:lnTo>
                    <a:pt x="2014" y="1273"/>
                  </a:lnTo>
                  <a:lnTo>
                    <a:pt x="2012" y="1271"/>
                  </a:lnTo>
                  <a:lnTo>
                    <a:pt x="2012" y="1271"/>
                  </a:lnTo>
                  <a:lnTo>
                    <a:pt x="2010" y="1269"/>
                  </a:lnTo>
                  <a:lnTo>
                    <a:pt x="2002" y="1264"/>
                  </a:lnTo>
                  <a:lnTo>
                    <a:pt x="2000" y="1264"/>
                  </a:lnTo>
                  <a:lnTo>
                    <a:pt x="2000" y="1262"/>
                  </a:lnTo>
                  <a:lnTo>
                    <a:pt x="2000" y="1259"/>
                  </a:lnTo>
                  <a:lnTo>
                    <a:pt x="2000" y="1259"/>
                  </a:lnTo>
                  <a:lnTo>
                    <a:pt x="2000" y="1259"/>
                  </a:lnTo>
                  <a:lnTo>
                    <a:pt x="1998" y="1259"/>
                  </a:lnTo>
                  <a:lnTo>
                    <a:pt x="1998" y="1259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2000" y="1257"/>
                  </a:lnTo>
                  <a:lnTo>
                    <a:pt x="2002" y="1259"/>
                  </a:lnTo>
                  <a:lnTo>
                    <a:pt x="2002" y="1262"/>
                  </a:lnTo>
                  <a:lnTo>
                    <a:pt x="2005" y="1264"/>
                  </a:lnTo>
                  <a:lnTo>
                    <a:pt x="2012" y="1266"/>
                  </a:lnTo>
                  <a:lnTo>
                    <a:pt x="2012" y="1269"/>
                  </a:lnTo>
                  <a:lnTo>
                    <a:pt x="2014" y="1271"/>
                  </a:lnTo>
                  <a:lnTo>
                    <a:pt x="2017" y="1271"/>
                  </a:lnTo>
                  <a:lnTo>
                    <a:pt x="2019" y="1273"/>
                  </a:lnTo>
                  <a:lnTo>
                    <a:pt x="2021" y="1273"/>
                  </a:lnTo>
                  <a:lnTo>
                    <a:pt x="2021" y="1276"/>
                  </a:lnTo>
                  <a:lnTo>
                    <a:pt x="2024" y="1276"/>
                  </a:lnTo>
                  <a:lnTo>
                    <a:pt x="2024" y="1276"/>
                  </a:lnTo>
                  <a:lnTo>
                    <a:pt x="2024" y="1273"/>
                  </a:lnTo>
                  <a:lnTo>
                    <a:pt x="2024" y="1273"/>
                  </a:lnTo>
                  <a:lnTo>
                    <a:pt x="2028" y="1273"/>
                  </a:lnTo>
                  <a:lnTo>
                    <a:pt x="2031" y="1273"/>
                  </a:lnTo>
                  <a:lnTo>
                    <a:pt x="2031" y="1273"/>
                  </a:lnTo>
                  <a:lnTo>
                    <a:pt x="2031" y="1273"/>
                  </a:lnTo>
                  <a:lnTo>
                    <a:pt x="2031" y="1276"/>
                  </a:lnTo>
                  <a:lnTo>
                    <a:pt x="2033" y="1276"/>
                  </a:lnTo>
                  <a:lnTo>
                    <a:pt x="2033" y="1276"/>
                  </a:lnTo>
                  <a:lnTo>
                    <a:pt x="2033" y="1271"/>
                  </a:lnTo>
                  <a:lnTo>
                    <a:pt x="2033" y="1271"/>
                  </a:lnTo>
                  <a:lnTo>
                    <a:pt x="2033" y="1269"/>
                  </a:lnTo>
                  <a:lnTo>
                    <a:pt x="2031" y="1269"/>
                  </a:lnTo>
                  <a:lnTo>
                    <a:pt x="2028" y="1266"/>
                  </a:lnTo>
                  <a:lnTo>
                    <a:pt x="2028" y="1264"/>
                  </a:lnTo>
                  <a:lnTo>
                    <a:pt x="2026" y="1264"/>
                  </a:lnTo>
                  <a:lnTo>
                    <a:pt x="2026" y="1264"/>
                  </a:lnTo>
                  <a:lnTo>
                    <a:pt x="2024" y="1262"/>
                  </a:lnTo>
                  <a:lnTo>
                    <a:pt x="2026" y="1262"/>
                  </a:lnTo>
                  <a:lnTo>
                    <a:pt x="2026" y="1262"/>
                  </a:lnTo>
                  <a:lnTo>
                    <a:pt x="2028" y="1264"/>
                  </a:lnTo>
                  <a:lnTo>
                    <a:pt x="2031" y="1264"/>
                  </a:lnTo>
                  <a:lnTo>
                    <a:pt x="2033" y="1269"/>
                  </a:lnTo>
                  <a:lnTo>
                    <a:pt x="2033" y="1269"/>
                  </a:lnTo>
                  <a:lnTo>
                    <a:pt x="2033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71"/>
                  </a:lnTo>
                  <a:lnTo>
                    <a:pt x="2036" y="1271"/>
                  </a:lnTo>
                  <a:lnTo>
                    <a:pt x="2038" y="1271"/>
                  </a:lnTo>
                  <a:lnTo>
                    <a:pt x="2038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38" y="1269"/>
                  </a:lnTo>
                  <a:lnTo>
                    <a:pt x="2038" y="1266"/>
                  </a:lnTo>
                  <a:lnTo>
                    <a:pt x="2040" y="1266"/>
                  </a:lnTo>
                  <a:lnTo>
                    <a:pt x="2040" y="1266"/>
                  </a:lnTo>
                  <a:lnTo>
                    <a:pt x="2040" y="1269"/>
                  </a:lnTo>
                  <a:lnTo>
                    <a:pt x="2043" y="1269"/>
                  </a:lnTo>
                  <a:lnTo>
                    <a:pt x="2043" y="1269"/>
                  </a:lnTo>
                  <a:lnTo>
                    <a:pt x="2043" y="1266"/>
                  </a:lnTo>
                  <a:lnTo>
                    <a:pt x="2043" y="1264"/>
                  </a:lnTo>
                  <a:lnTo>
                    <a:pt x="2040" y="1264"/>
                  </a:lnTo>
                  <a:lnTo>
                    <a:pt x="2040" y="1262"/>
                  </a:lnTo>
                  <a:lnTo>
                    <a:pt x="2040" y="1262"/>
                  </a:lnTo>
                  <a:lnTo>
                    <a:pt x="2038" y="1262"/>
                  </a:lnTo>
                  <a:lnTo>
                    <a:pt x="2036" y="1262"/>
                  </a:lnTo>
                  <a:lnTo>
                    <a:pt x="2036" y="1262"/>
                  </a:lnTo>
                  <a:lnTo>
                    <a:pt x="2033" y="1262"/>
                  </a:lnTo>
                  <a:lnTo>
                    <a:pt x="2031" y="1262"/>
                  </a:lnTo>
                  <a:lnTo>
                    <a:pt x="2028" y="1259"/>
                  </a:lnTo>
                  <a:lnTo>
                    <a:pt x="2028" y="1259"/>
                  </a:lnTo>
                  <a:lnTo>
                    <a:pt x="2033" y="1259"/>
                  </a:lnTo>
                  <a:lnTo>
                    <a:pt x="2036" y="1259"/>
                  </a:lnTo>
                  <a:lnTo>
                    <a:pt x="2038" y="1259"/>
                  </a:lnTo>
                  <a:lnTo>
                    <a:pt x="2038" y="1257"/>
                  </a:lnTo>
                  <a:lnTo>
                    <a:pt x="2038" y="1257"/>
                  </a:lnTo>
                  <a:lnTo>
                    <a:pt x="2038" y="1257"/>
                  </a:lnTo>
                  <a:lnTo>
                    <a:pt x="2038" y="1255"/>
                  </a:lnTo>
                  <a:lnTo>
                    <a:pt x="2036" y="1255"/>
                  </a:lnTo>
                  <a:lnTo>
                    <a:pt x="2036" y="1255"/>
                  </a:lnTo>
                  <a:lnTo>
                    <a:pt x="2031" y="1252"/>
                  </a:lnTo>
                  <a:lnTo>
                    <a:pt x="2031" y="1252"/>
                  </a:lnTo>
                  <a:lnTo>
                    <a:pt x="2028" y="1255"/>
                  </a:lnTo>
                  <a:lnTo>
                    <a:pt x="2028" y="1255"/>
                  </a:lnTo>
                  <a:lnTo>
                    <a:pt x="2026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19" y="1250"/>
                  </a:lnTo>
                  <a:lnTo>
                    <a:pt x="2021" y="1247"/>
                  </a:lnTo>
                  <a:lnTo>
                    <a:pt x="2021" y="1247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8" y="1252"/>
                  </a:lnTo>
                  <a:lnTo>
                    <a:pt x="2028" y="1252"/>
                  </a:lnTo>
                  <a:lnTo>
                    <a:pt x="2028" y="1252"/>
                  </a:lnTo>
                  <a:lnTo>
                    <a:pt x="2033" y="1252"/>
                  </a:lnTo>
                  <a:lnTo>
                    <a:pt x="2033" y="1252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8" y="1252"/>
                  </a:lnTo>
                  <a:lnTo>
                    <a:pt x="2040" y="1247"/>
                  </a:lnTo>
                  <a:lnTo>
                    <a:pt x="2040" y="1247"/>
                  </a:lnTo>
                  <a:lnTo>
                    <a:pt x="2040" y="1247"/>
                  </a:lnTo>
                  <a:lnTo>
                    <a:pt x="2043" y="1247"/>
                  </a:lnTo>
                  <a:lnTo>
                    <a:pt x="2043" y="1245"/>
                  </a:lnTo>
                  <a:lnTo>
                    <a:pt x="2043" y="1245"/>
                  </a:lnTo>
                  <a:lnTo>
                    <a:pt x="2043" y="1245"/>
                  </a:lnTo>
                  <a:lnTo>
                    <a:pt x="2038" y="1243"/>
                  </a:lnTo>
                  <a:lnTo>
                    <a:pt x="2038" y="1243"/>
                  </a:lnTo>
                  <a:lnTo>
                    <a:pt x="2038" y="1243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38"/>
                  </a:lnTo>
                  <a:lnTo>
                    <a:pt x="2033" y="1238"/>
                  </a:lnTo>
                  <a:lnTo>
                    <a:pt x="2031" y="1236"/>
                  </a:lnTo>
                  <a:lnTo>
                    <a:pt x="2031" y="1236"/>
                  </a:lnTo>
                  <a:lnTo>
                    <a:pt x="2031" y="1236"/>
                  </a:lnTo>
                  <a:lnTo>
                    <a:pt x="2028" y="1236"/>
                  </a:lnTo>
                  <a:lnTo>
                    <a:pt x="2028" y="1236"/>
                  </a:lnTo>
                  <a:lnTo>
                    <a:pt x="2026" y="1236"/>
                  </a:lnTo>
                  <a:lnTo>
                    <a:pt x="2026" y="1236"/>
                  </a:lnTo>
                  <a:lnTo>
                    <a:pt x="2017" y="1240"/>
                  </a:lnTo>
                  <a:lnTo>
                    <a:pt x="2014" y="1238"/>
                  </a:lnTo>
                  <a:lnTo>
                    <a:pt x="2014" y="1238"/>
                  </a:lnTo>
                  <a:lnTo>
                    <a:pt x="2012" y="1238"/>
                  </a:lnTo>
                  <a:lnTo>
                    <a:pt x="2012" y="1236"/>
                  </a:lnTo>
                  <a:lnTo>
                    <a:pt x="2010" y="1236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5" y="1236"/>
                  </a:lnTo>
                  <a:lnTo>
                    <a:pt x="2005" y="1236"/>
                  </a:lnTo>
                  <a:lnTo>
                    <a:pt x="2002" y="1236"/>
                  </a:lnTo>
                  <a:lnTo>
                    <a:pt x="2005" y="1231"/>
                  </a:lnTo>
                  <a:lnTo>
                    <a:pt x="2007" y="1231"/>
                  </a:lnTo>
                  <a:lnTo>
                    <a:pt x="2010" y="1231"/>
                  </a:lnTo>
                  <a:lnTo>
                    <a:pt x="2010" y="1233"/>
                  </a:lnTo>
                  <a:lnTo>
                    <a:pt x="2012" y="1236"/>
                  </a:lnTo>
                  <a:lnTo>
                    <a:pt x="2012" y="1236"/>
                  </a:lnTo>
                  <a:lnTo>
                    <a:pt x="2014" y="1236"/>
                  </a:lnTo>
                  <a:lnTo>
                    <a:pt x="2014" y="1238"/>
                  </a:lnTo>
                  <a:lnTo>
                    <a:pt x="2017" y="1238"/>
                  </a:lnTo>
                  <a:lnTo>
                    <a:pt x="2017" y="1238"/>
                  </a:lnTo>
                  <a:lnTo>
                    <a:pt x="2017" y="1236"/>
                  </a:lnTo>
                  <a:lnTo>
                    <a:pt x="2017" y="1236"/>
                  </a:lnTo>
                  <a:lnTo>
                    <a:pt x="2019" y="1236"/>
                  </a:lnTo>
                  <a:lnTo>
                    <a:pt x="2019" y="1236"/>
                  </a:lnTo>
                  <a:lnTo>
                    <a:pt x="2019" y="1236"/>
                  </a:lnTo>
                  <a:lnTo>
                    <a:pt x="2021" y="1236"/>
                  </a:lnTo>
                  <a:lnTo>
                    <a:pt x="2021" y="1236"/>
                  </a:lnTo>
                  <a:lnTo>
                    <a:pt x="2024" y="1233"/>
                  </a:lnTo>
                  <a:lnTo>
                    <a:pt x="2026" y="1233"/>
                  </a:lnTo>
                  <a:lnTo>
                    <a:pt x="2028" y="1233"/>
                  </a:lnTo>
                  <a:lnTo>
                    <a:pt x="2028" y="1233"/>
                  </a:lnTo>
                  <a:lnTo>
                    <a:pt x="2028" y="1231"/>
                  </a:lnTo>
                  <a:lnTo>
                    <a:pt x="2028" y="1231"/>
                  </a:lnTo>
                  <a:lnTo>
                    <a:pt x="2031" y="1233"/>
                  </a:lnTo>
                  <a:lnTo>
                    <a:pt x="2031" y="1233"/>
                  </a:lnTo>
                  <a:lnTo>
                    <a:pt x="2031" y="1233"/>
                  </a:lnTo>
                  <a:lnTo>
                    <a:pt x="2033" y="1233"/>
                  </a:lnTo>
                  <a:lnTo>
                    <a:pt x="2033" y="1233"/>
                  </a:lnTo>
                  <a:lnTo>
                    <a:pt x="2033" y="1233"/>
                  </a:lnTo>
                  <a:lnTo>
                    <a:pt x="2036" y="1229"/>
                  </a:lnTo>
                  <a:lnTo>
                    <a:pt x="2036" y="1229"/>
                  </a:lnTo>
                  <a:lnTo>
                    <a:pt x="2038" y="1229"/>
                  </a:lnTo>
                  <a:lnTo>
                    <a:pt x="2038" y="1229"/>
                  </a:lnTo>
                  <a:lnTo>
                    <a:pt x="2040" y="1226"/>
                  </a:lnTo>
                  <a:lnTo>
                    <a:pt x="2040" y="1224"/>
                  </a:lnTo>
                  <a:lnTo>
                    <a:pt x="2043" y="1224"/>
                  </a:lnTo>
                  <a:lnTo>
                    <a:pt x="2043" y="1224"/>
                  </a:lnTo>
                  <a:lnTo>
                    <a:pt x="2043" y="1224"/>
                  </a:lnTo>
                  <a:lnTo>
                    <a:pt x="2040" y="1221"/>
                  </a:lnTo>
                  <a:lnTo>
                    <a:pt x="2040" y="1221"/>
                  </a:lnTo>
                  <a:lnTo>
                    <a:pt x="2038" y="1224"/>
                  </a:lnTo>
                  <a:lnTo>
                    <a:pt x="2038" y="1224"/>
                  </a:lnTo>
                  <a:lnTo>
                    <a:pt x="2036" y="1224"/>
                  </a:lnTo>
                  <a:lnTo>
                    <a:pt x="2036" y="1221"/>
                  </a:lnTo>
                  <a:lnTo>
                    <a:pt x="2038" y="1221"/>
                  </a:lnTo>
                  <a:lnTo>
                    <a:pt x="2038" y="1221"/>
                  </a:lnTo>
                  <a:lnTo>
                    <a:pt x="2038" y="1219"/>
                  </a:lnTo>
                  <a:lnTo>
                    <a:pt x="2038" y="1219"/>
                  </a:lnTo>
                  <a:lnTo>
                    <a:pt x="2036" y="1221"/>
                  </a:lnTo>
                  <a:lnTo>
                    <a:pt x="2036" y="1221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3" y="1221"/>
                  </a:lnTo>
                  <a:lnTo>
                    <a:pt x="2033" y="1221"/>
                  </a:lnTo>
                  <a:lnTo>
                    <a:pt x="2031" y="1219"/>
                  </a:lnTo>
                  <a:lnTo>
                    <a:pt x="2031" y="1219"/>
                  </a:lnTo>
                  <a:lnTo>
                    <a:pt x="2031" y="1217"/>
                  </a:lnTo>
                  <a:lnTo>
                    <a:pt x="2031" y="1217"/>
                  </a:lnTo>
                  <a:lnTo>
                    <a:pt x="2024" y="1219"/>
                  </a:lnTo>
                  <a:lnTo>
                    <a:pt x="2024" y="1219"/>
                  </a:lnTo>
                  <a:lnTo>
                    <a:pt x="2021" y="1219"/>
                  </a:lnTo>
                  <a:lnTo>
                    <a:pt x="2021" y="1219"/>
                  </a:lnTo>
                  <a:lnTo>
                    <a:pt x="2019" y="1219"/>
                  </a:lnTo>
                  <a:lnTo>
                    <a:pt x="2017" y="1219"/>
                  </a:lnTo>
                  <a:lnTo>
                    <a:pt x="2017" y="1219"/>
                  </a:lnTo>
                  <a:lnTo>
                    <a:pt x="2014" y="1219"/>
                  </a:lnTo>
                  <a:lnTo>
                    <a:pt x="2014" y="1219"/>
                  </a:lnTo>
                  <a:lnTo>
                    <a:pt x="2012" y="1221"/>
                  </a:lnTo>
                  <a:lnTo>
                    <a:pt x="2012" y="1224"/>
                  </a:lnTo>
                  <a:lnTo>
                    <a:pt x="2010" y="1224"/>
                  </a:lnTo>
                  <a:lnTo>
                    <a:pt x="2007" y="1221"/>
                  </a:lnTo>
                  <a:lnTo>
                    <a:pt x="2007" y="1221"/>
                  </a:lnTo>
                  <a:lnTo>
                    <a:pt x="2005" y="1221"/>
                  </a:lnTo>
                  <a:lnTo>
                    <a:pt x="2002" y="1219"/>
                  </a:lnTo>
                  <a:lnTo>
                    <a:pt x="2002" y="1219"/>
                  </a:lnTo>
                  <a:lnTo>
                    <a:pt x="2000" y="1217"/>
                  </a:lnTo>
                  <a:lnTo>
                    <a:pt x="2000" y="1217"/>
                  </a:lnTo>
                  <a:lnTo>
                    <a:pt x="1998" y="1217"/>
                  </a:lnTo>
                  <a:lnTo>
                    <a:pt x="1998" y="1217"/>
                  </a:lnTo>
                  <a:lnTo>
                    <a:pt x="2000" y="1214"/>
                  </a:lnTo>
                  <a:lnTo>
                    <a:pt x="2000" y="1214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7" y="1221"/>
                  </a:lnTo>
                  <a:lnTo>
                    <a:pt x="2010" y="1221"/>
                  </a:lnTo>
                  <a:lnTo>
                    <a:pt x="2010" y="1221"/>
                  </a:lnTo>
                  <a:lnTo>
                    <a:pt x="2012" y="1221"/>
                  </a:lnTo>
                  <a:lnTo>
                    <a:pt x="2012" y="1221"/>
                  </a:lnTo>
                  <a:lnTo>
                    <a:pt x="2012" y="1219"/>
                  </a:lnTo>
                  <a:lnTo>
                    <a:pt x="2012" y="1219"/>
                  </a:lnTo>
                  <a:lnTo>
                    <a:pt x="2014" y="1214"/>
                  </a:lnTo>
                  <a:lnTo>
                    <a:pt x="2017" y="1212"/>
                  </a:lnTo>
                  <a:lnTo>
                    <a:pt x="2017" y="1210"/>
                  </a:lnTo>
                  <a:lnTo>
                    <a:pt x="2017" y="1210"/>
                  </a:lnTo>
                  <a:lnTo>
                    <a:pt x="2014" y="1207"/>
                  </a:lnTo>
                  <a:lnTo>
                    <a:pt x="2012" y="1207"/>
                  </a:lnTo>
                  <a:lnTo>
                    <a:pt x="2010" y="1205"/>
                  </a:lnTo>
                  <a:lnTo>
                    <a:pt x="2007" y="1205"/>
                  </a:lnTo>
                  <a:lnTo>
                    <a:pt x="2007" y="1202"/>
                  </a:lnTo>
                  <a:lnTo>
                    <a:pt x="2005" y="1205"/>
                  </a:lnTo>
                  <a:lnTo>
                    <a:pt x="2005" y="1205"/>
                  </a:lnTo>
                  <a:lnTo>
                    <a:pt x="2005" y="1207"/>
                  </a:lnTo>
                  <a:lnTo>
                    <a:pt x="2005" y="1207"/>
                  </a:lnTo>
                  <a:lnTo>
                    <a:pt x="2002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2" y="1207"/>
                  </a:lnTo>
                  <a:lnTo>
                    <a:pt x="2002" y="1207"/>
                  </a:lnTo>
                  <a:lnTo>
                    <a:pt x="2002" y="1205"/>
                  </a:lnTo>
                  <a:lnTo>
                    <a:pt x="2002" y="1205"/>
                  </a:lnTo>
                  <a:lnTo>
                    <a:pt x="2002" y="1205"/>
                  </a:lnTo>
                  <a:lnTo>
                    <a:pt x="2000" y="1202"/>
                  </a:lnTo>
                  <a:lnTo>
                    <a:pt x="2002" y="1202"/>
                  </a:lnTo>
                  <a:lnTo>
                    <a:pt x="2005" y="1202"/>
                  </a:lnTo>
                  <a:lnTo>
                    <a:pt x="2007" y="1200"/>
                  </a:lnTo>
                  <a:lnTo>
                    <a:pt x="2010" y="1200"/>
                  </a:lnTo>
                  <a:lnTo>
                    <a:pt x="2012" y="1200"/>
                  </a:lnTo>
                  <a:lnTo>
                    <a:pt x="2012" y="1200"/>
                  </a:lnTo>
                  <a:lnTo>
                    <a:pt x="2014" y="1200"/>
                  </a:lnTo>
                  <a:lnTo>
                    <a:pt x="2017" y="1200"/>
                  </a:lnTo>
                  <a:lnTo>
                    <a:pt x="2017" y="1202"/>
                  </a:lnTo>
                  <a:lnTo>
                    <a:pt x="2017" y="1202"/>
                  </a:lnTo>
                  <a:lnTo>
                    <a:pt x="2019" y="1205"/>
                  </a:lnTo>
                  <a:lnTo>
                    <a:pt x="2019" y="1205"/>
                  </a:lnTo>
                  <a:lnTo>
                    <a:pt x="2021" y="1205"/>
                  </a:lnTo>
                  <a:lnTo>
                    <a:pt x="2021" y="1205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6" y="1202"/>
                  </a:lnTo>
                  <a:lnTo>
                    <a:pt x="2028" y="1202"/>
                  </a:lnTo>
                  <a:lnTo>
                    <a:pt x="2028" y="1202"/>
                  </a:lnTo>
                  <a:lnTo>
                    <a:pt x="2031" y="1202"/>
                  </a:lnTo>
                  <a:lnTo>
                    <a:pt x="2031" y="1202"/>
                  </a:lnTo>
                  <a:lnTo>
                    <a:pt x="2033" y="1200"/>
                  </a:lnTo>
                  <a:lnTo>
                    <a:pt x="2033" y="1200"/>
                  </a:lnTo>
                  <a:lnTo>
                    <a:pt x="2031" y="1198"/>
                  </a:lnTo>
                  <a:lnTo>
                    <a:pt x="2031" y="1195"/>
                  </a:lnTo>
                  <a:lnTo>
                    <a:pt x="2033" y="1195"/>
                  </a:lnTo>
                  <a:lnTo>
                    <a:pt x="2036" y="1195"/>
                  </a:lnTo>
                  <a:lnTo>
                    <a:pt x="2036" y="1195"/>
                  </a:lnTo>
                  <a:lnTo>
                    <a:pt x="2036" y="1193"/>
                  </a:lnTo>
                  <a:lnTo>
                    <a:pt x="2036" y="1193"/>
                  </a:lnTo>
                  <a:lnTo>
                    <a:pt x="2036" y="1193"/>
                  </a:lnTo>
                  <a:lnTo>
                    <a:pt x="2036" y="1191"/>
                  </a:lnTo>
                  <a:lnTo>
                    <a:pt x="2038" y="1191"/>
                  </a:lnTo>
                  <a:lnTo>
                    <a:pt x="2038" y="1191"/>
                  </a:lnTo>
                  <a:lnTo>
                    <a:pt x="2038" y="1191"/>
                  </a:lnTo>
                  <a:lnTo>
                    <a:pt x="2040" y="1188"/>
                  </a:lnTo>
                  <a:lnTo>
                    <a:pt x="2040" y="1188"/>
                  </a:lnTo>
                  <a:lnTo>
                    <a:pt x="2038" y="1188"/>
                  </a:lnTo>
                  <a:lnTo>
                    <a:pt x="2038" y="1188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26" y="1191"/>
                  </a:lnTo>
                  <a:lnTo>
                    <a:pt x="2024" y="1193"/>
                  </a:lnTo>
                  <a:lnTo>
                    <a:pt x="2024" y="1193"/>
                  </a:lnTo>
                  <a:lnTo>
                    <a:pt x="2021" y="1193"/>
                  </a:lnTo>
                  <a:lnTo>
                    <a:pt x="2021" y="1193"/>
                  </a:lnTo>
                  <a:lnTo>
                    <a:pt x="2024" y="1191"/>
                  </a:lnTo>
                  <a:lnTo>
                    <a:pt x="2024" y="1191"/>
                  </a:lnTo>
                  <a:lnTo>
                    <a:pt x="2024" y="1191"/>
                  </a:lnTo>
                  <a:lnTo>
                    <a:pt x="2024" y="1188"/>
                  </a:lnTo>
                  <a:lnTo>
                    <a:pt x="2024" y="1188"/>
                  </a:lnTo>
                  <a:lnTo>
                    <a:pt x="2026" y="1188"/>
                  </a:lnTo>
                  <a:lnTo>
                    <a:pt x="2026" y="1188"/>
                  </a:lnTo>
                  <a:lnTo>
                    <a:pt x="2026" y="1188"/>
                  </a:lnTo>
                  <a:lnTo>
                    <a:pt x="2028" y="1188"/>
                  </a:lnTo>
                  <a:lnTo>
                    <a:pt x="2028" y="1186"/>
                  </a:lnTo>
                  <a:lnTo>
                    <a:pt x="2028" y="1186"/>
                  </a:lnTo>
                  <a:lnTo>
                    <a:pt x="2028" y="1186"/>
                  </a:lnTo>
                  <a:lnTo>
                    <a:pt x="2031" y="1184"/>
                  </a:lnTo>
                  <a:lnTo>
                    <a:pt x="2031" y="1184"/>
                  </a:lnTo>
                  <a:lnTo>
                    <a:pt x="2031" y="1184"/>
                  </a:lnTo>
                  <a:lnTo>
                    <a:pt x="2031" y="1181"/>
                  </a:lnTo>
                  <a:lnTo>
                    <a:pt x="2031" y="1181"/>
                  </a:lnTo>
                  <a:lnTo>
                    <a:pt x="2028" y="1181"/>
                  </a:lnTo>
                  <a:lnTo>
                    <a:pt x="2028" y="1179"/>
                  </a:lnTo>
                  <a:lnTo>
                    <a:pt x="2026" y="1181"/>
                  </a:lnTo>
                  <a:lnTo>
                    <a:pt x="2026" y="1179"/>
                  </a:lnTo>
                  <a:lnTo>
                    <a:pt x="2019" y="1176"/>
                  </a:lnTo>
                  <a:lnTo>
                    <a:pt x="2017" y="1174"/>
                  </a:lnTo>
                  <a:lnTo>
                    <a:pt x="2017" y="1174"/>
                  </a:lnTo>
                  <a:lnTo>
                    <a:pt x="2010" y="1176"/>
                  </a:lnTo>
                  <a:lnTo>
                    <a:pt x="2010" y="1176"/>
                  </a:lnTo>
                  <a:lnTo>
                    <a:pt x="2010" y="1176"/>
                  </a:lnTo>
                  <a:lnTo>
                    <a:pt x="2010" y="1179"/>
                  </a:lnTo>
                  <a:lnTo>
                    <a:pt x="2010" y="1181"/>
                  </a:lnTo>
                  <a:lnTo>
                    <a:pt x="2007" y="1181"/>
                  </a:lnTo>
                  <a:lnTo>
                    <a:pt x="2005" y="1181"/>
                  </a:lnTo>
                  <a:lnTo>
                    <a:pt x="2005" y="1181"/>
                  </a:lnTo>
                  <a:lnTo>
                    <a:pt x="2007" y="1176"/>
                  </a:lnTo>
                  <a:lnTo>
                    <a:pt x="2007" y="1176"/>
                  </a:lnTo>
                  <a:lnTo>
                    <a:pt x="2007" y="1174"/>
                  </a:lnTo>
                  <a:lnTo>
                    <a:pt x="2007" y="1174"/>
                  </a:lnTo>
                  <a:lnTo>
                    <a:pt x="2007" y="1172"/>
                  </a:lnTo>
                  <a:lnTo>
                    <a:pt x="2010" y="1172"/>
                  </a:lnTo>
                  <a:lnTo>
                    <a:pt x="2012" y="1174"/>
                  </a:lnTo>
                  <a:lnTo>
                    <a:pt x="2012" y="1174"/>
                  </a:lnTo>
                  <a:lnTo>
                    <a:pt x="2017" y="1172"/>
                  </a:lnTo>
                  <a:lnTo>
                    <a:pt x="2017" y="1172"/>
                  </a:lnTo>
                  <a:lnTo>
                    <a:pt x="2021" y="1172"/>
                  </a:lnTo>
                  <a:lnTo>
                    <a:pt x="2024" y="1174"/>
                  </a:lnTo>
                  <a:lnTo>
                    <a:pt x="2024" y="1174"/>
                  </a:lnTo>
                  <a:lnTo>
                    <a:pt x="2024" y="1174"/>
                  </a:lnTo>
                  <a:lnTo>
                    <a:pt x="2026" y="1176"/>
                  </a:lnTo>
                  <a:lnTo>
                    <a:pt x="2026" y="1176"/>
                  </a:lnTo>
                  <a:lnTo>
                    <a:pt x="2026" y="1176"/>
                  </a:lnTo>
                  <a:lnTo>
                    <a:pt x="2031" y="1174"/>
                  </a:lnTo>
                  <a:lnTo>
                    <a:pt x="2031" y="1174"/>
                  </a:lnTo>
                  <a:lnTo>
                    <a:pt x="2031" y="1172"/>
                  </a:lnTo>
                  <a:lnTo>
                    <a:pt x="2031" y="1172"/>
                  </a:lnTo>
                  <a:lnTo>
                    <a:pt x="2031" y="1172"/>
                  </a:lnTo>
                  <a:lnTo>
                    <a:pt x="2031" y="1169"/>
                  </a:lnTo>
                  <a:lnTo>
                    <a:pt x="2031" y="1169"/>
                  </a:lnTo>
                  <a:lnTo>
                    <a:pt x="2031" y="1169"/>
                  </a:lnTo>
                  <a:lnTo>
                    <a:pt x="2033" y="1169"/>
                  </a:lnTo>
                  <a:lnTo>
                    <a:pt x="2033" y="1169"/>
                  </a:lnTo>
                  <a:lnTo>
                    <a:pt x="2033" y="1169"/>
                  </a:lnTo>
                  <a:lnTo>
                    <a:pt x="2033" y="1167"/>
                  </a:lnTo>
                  <a:lnTo>
                    <a:pt x="2033" y="1167"/>
                  </a:lnTo>
                  <a:lnTo>
                    <a:pt x="2033" y="1167"/>
                  </a:lnTo>
                  <a:lnTo>
                    <a:pt x="2033" y="1165"/>
                  </a:lnTo>
                  <a:lnTo>
                    <a:pt x="2033" y="1165"/>
                  </a:lnTo>
                  <a:lnTo>
                    <a:pt x="2033" y="1165"/>
                  </a:lnTo>
                  <a:lnTo>
                    <a:pt x="2031" y="1162"/>
                  </a:lnTo>
                  <a:lnTo>
                    <a:pt x="2028" y="1162"/>
                  </a:lnTo>
                  <a:lnTo>
                    <a:pt x="2026" y="1160"/>
                  </a:lnTo>
                  <a:lnTo>
                    <a:pt x="2024" y="1158"/>
                  </a:lnTo>
                  <a:lnTo>
                    <a:pt x="2021" y="1158"/>
                  </a:lnTo>
                  <a:lnTo>
                    <a:pt x="2021" y="1158"/>
                  </a:lnTo>
                  <a:lnTo>
                    <a:pt x="2019" y="1158"/>
                  </a:lnTo>
                  <a:lnTo>
                    <a:pt x="2019" y="1158"/>
                  </a:lnTo>
                  <a:lnTo>
                    <a:pt x="2017" y="1155"/>
                  </a:lnTo>
                  <a:lnTo>
                    <a:pt x="2012" y="1158"/>
                  </a:lnTo>
                  <a:lnTo>
                    <a:pt x="2007" y="1158"/>
                  </a:lnTo>
                  <a:lnTo>
                    <a:pt x="2010" y="1155"/>
                  </a:lnTo>
                  <a:lnTo>
                    <a:pt x="2010" y="1155"/>
                  </a:lnTo>
                  <a:lnTo>
                    <a:pt x="2010" y="1153"/>
                  </a:lnTo>
                  <a:lnTo>
                    <a:pt x="2005" y="1153"/>
                  </a:lnTo>
                  <a:lnTo>
                    <a:pt x="2005" y="1155"/>
                  </a:lnTo>
                  <a:lnTo>
                    <a:pt x="2005" y="1155"/>
                  </a:lnTo>
                  <a:lnTo>
                    <a:pt x="2002" y="1155"/>
                  </a:lnTo>
                  <a:lnTo>
                    <a:pt x="1998" y="1158"/>
                  </a:lnTo>
                  <a:lnTo>
                    <a:pt x="1998" y="1158"/>
                  </a:lnTo>
                  <a:lnTo>
                    <a:pt x="1998" y="1160"/>
                  </a:lnTo>
                  <a:lnTo>
                    <a:pt x="1998" y="1158"/>
                  </a:lnTo>
                  <a:lnTo>
                    <a:pt x="1998" y="1158"/>
                  </a:lnTo>
                  <a:lnTo>
                    <a:pt x="1998" y="1155"/>
                  </a:lnTo>
                  <a:lnTo>
                    <a:pt x="2002" y="1153"/>
                  </a:lnTo>
                  <a:lnTo>
                    <a:pt x="2002" y="1150"/>
                  </a:lnTo>
                  <a:lnTo>
                    <a:pt x="2002" y="1150"/>
                  </a:lnTo>
                  <a:lnTo>
                    <a:pt x="2002" y="1148"/>
                  </a:lnTo>
                  <a:lnTo>
                    <a:pt x="2000" y="1148"/>
                  </a:lnTo>
                  <a:lnTo>
                    <a:pt x="2000" y="1148"/>
                  </a:lnTo>
                  <a:lnTo>
                    <a:pt x="2000" y="1150"/>
                  </a:lnTo>
                  <a:lnTo>
                    <a:pt x="2000" y="1150"/>
                  </a:lnTo>
                  <a:lnTo>
                    <a:pt x="2000" y="1150"/>
                  </a:lnTo>
                  <a:lnTo>
                    <a:pt x="1998" y="1150"/>
                  </a:lnTo>
                  <a:lnTo>
                    <a:pt x="1998" y="1148"/>
                  </a:lnTo>
                  <a:lnTo>
                    <a:pt x="1998" y="1148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5"/>
                  </a:lnTo>
                  <a:lnTo>
                    <a:pt x="1995" y="1158"/>
                  </a:lnTo>
                  <a:lnTo>
                    <a:pt x="1995" y="1158"/>
                  </a:lnTo>
                  <a:lnTo>
                    <a:pt x="1993" y="1158"/>
                  </a:lnTo>
                  <a:lnTo>
                    <a:pt x="1993" y="1158"/>
                  </a:lnTo>
                  <a:lnTo>
                    <a:pt x="1993" y="1158"/>
                  </a:lnTo>
                  <a:lnTo>
                    <a:pt x="1993" y="1155"/>
                  </a:lnTo>
                  <a:lnTo>
                    <a:pt x="1993" y="1155"/>
                  </a:lnTo>
                  <a:lnTo>
                    <a:pt x="1991" y="1155"/>
                  </a:lnTo>
                  <a:lnTo>
                    <a:pt x="1991" y="1153"/>
                  </a:lnTo>
                  <a:lnTo>
                    <a:pt x="1991" y="1153"/>
                  </a:lnTo>
                  <a:lnTo>
                    <a:pt x="1991" y="1150"/>
                  </a:lnTo>
                  <a:lnTo>
                    <a:pt x="1991" y="1148"/>
                  </a:lnTo>
                  <a:lnTo>
                    <a:pt x="1988" y="1146"/>
                  </a:lnTo>
                  <a:lnTo>
                    <a:pt x="1988" y="1146"/>
                  </a:lnTo>
                  <a:lnTo>
                    <a:pt x="1986" y="1146"/>
                  </a:lnTo>
                  <a:lnTo>
                    <a:pt x="1984" y="1148"/>
                  </a:lnTo>
                  <a:lnTo>
                    <a:pt x="1984" y="1148"/>
                  </a:lnTo>
                  <a:lnTo>
                    <a:pt x="1984" y="1150"/>
                  </a:lnTo>
                  <a:lnTo>
                    <a:pt x="1984" y="1150"/>
                  </a:lnTo>
                  <a:lnTo>
                    <a:pt x="1984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3"/>
                  </a:lnTo>
                  <a:lnTo>
                    <a:pt x="1981" y="1153"/>
                  </a:lnTo>
                  <a:lnTo>
                    <a:pt x="1984" y="1155"/>
                  </a:lnTo>
                  <a:lnTo>
                    <a:pt x="1986" y="1158"/>
                  </a:lnTo>
                  <a:lnTo>
                    <a:pt x="1986" y="1158"/>
                  </a:lnTo>
                  <a:lnTo>
                    <a:pt x="1986" y="1160"/>
                  </a:lnTo>
                  <a:lnTo>
                    <a:pt x="1984" y="1160"/>
                  </a:lnTo>
                  <a:lnTo>
                    <a:pt x="1984" y="1162"/>
                  </a:lnTo>
                  <a:lnTo>
                    <a:pt x="1981" y="1162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6" y="1167"/>
                  </a:lnTo>
                  <a:lnTo>
                    <a:pt x="1986" y="1169"/>
                  </a:lnTo>
                  <a:lnTo>
                    <a:pt x="1986" y="1169"/>
                  </a:lnTo>
                  <a:lnTo>
                    <a:pt x="1988" y="1169"/>
                  </a:lnTo>
                  <a:lnTo>
                    <a:pt x="1988" y="1169"/>
                  </a:lnTo>
                  <a:lnTo>
                    <a:pt x="1991" y="1169"/>
                  </a:lnTo>
                  <a:lnTo>
                    <a:pt x="1991" y="1172"/>
                  </a:lnTo>
                  <a:lnTo>
                    <a:pt x="1993" y="1172"/>
                  </a:lnTo>
                  <a:lnTo>
                    <a:pt x="1995" y="1172"/>
                  </a:lnTo>
                  <a:lnTo>
                    <a:pt x="1995" y="1174"/>
                  </a:lnTo>
                  <a:lnTo>
                    <a:pt x="1995" y="1174"/>
                  </a:lnTo>
                  <a:lnTo>
                    <a:pt x="1995" y="1174"/>
                  </a:lnTo>
                  <a:lnTo>
                    <a:pt x="1995" y="1176"/>
                  </a:lnTo>
                  <a:lnTo>
                    <a:pt x="1995" y="1176"/>
                  </a:lnTo>
                  <a:lnTo>
                    <a:pt x="1991" y="1172"/>
                  </a:lnTo>
                  <a:lnTo>
                    <a:pt x="1988" y="1172"/>
                  </a:lnTo>
                  <a:lnTo>
                    <a:pt x="1986" y="1169"/>
                  </a:lnTo>
                  <a:lnTo>
                    <a:pt x="1986" y="1172"/>
                  </a:lnTo>
                  <a:lnTo>
                    <a:pt x="1984" y="1169"/>
                  </a:lnTo>
                  <a:lnTo>
                    <a:pt x="1984" y="1169"/>
                  </a:lnTo>
                  <a:lnTo>
                    <a:pt x="1981" y="1167"/>
                  </a:lnTo>
                  <a:lnTo>
                    <a:pt x="1981" y="1165"/>
                  </a:lnTo>
                  <a:lnTo>
                    <a:pt x="1979" y="1165"/>
                  </a:lnTo>
                  <a:lnTo>
                    <a:pt x="1979" y="1165"/>
                  </a:lnTo>
                  <a:lnTo>
                    <a:pt x="1976" y="1165"/>
                  </a:lnTo>
                  <a:lnTo>
                    <a:pt x="1976" y="1165"/>
                  </a:lnTo>
                  <a:lnTo>
                    <a:pt x="1974" y="1165"/>
                  </a:lnTo>
                  <a:lnTo>
                    <a:pt x="1974" y="1165"/>
                  </a:lnTo>
                  <a:lnTo>
                    <a:pt x="1974" y="1165"/>
                  </a:lnTo>
                  <a:lnTo>
                    <a:pt x="1972" y="1167"/>
                  </a:lnTo>
                  <a:lnTo>
                    <a:pt x="1972" y="1167"/>
                  </a:lnTo>
                  <a:lnTo>
                    <a:pt x="1972" y="1169"/>
                  </a:lnTo>
                  <a:lnTo>
                    <a:pt x="1972" y="1169"/>
                  </a:lnTo>
                  <a:lnTo>
                    <a:pt x="1972" y="1169"/>
                  </a:lnTo>
                  <a:lnTo>
                    <a:pt x="1974" y="1169"/>
                  </a:lnTo>
                  <a:lnTo>
                    <a:pt x="1974" y="1172"/>
                  </a:lnTo>
                  <a:lnTo>
                    <a:pt x="1974" y="1172"/>
                  </a:lnTo>
                  <a:lnTo>
                    <a:pt x="1976" y="1172"/>
                  </a:lnTo>
                  <a:lnTo>
                    <a:pt x="1976" y="1174"/>
                  </a:lnTo>
                  <a:lnTo>
                    <a:pt x="1976" y="1174"/>
                  </a:lnTo>
                  <a:lnTo>
                    <a:pt x="1979" y="1176"/>
                  </a:lnTo>
                  <a:lnTo>
                    <a:pt x="1979" y="1176"/>
                  </a:lnTo>
                  <a:lnTo>
                    <a:pt x="1979" y="1179"/>
                  </a:lnTo>
                  <a:lnTo>
                    <a:pt x="1979" y="1179"/>
                  </a:lnTo>
                  <a:lnTo>
                    <a:pt x="1979" y="1181"/>
                  </a:lnTo>
                  <a:lnTo>
                    <a:pt x="1979" y="1184"/>
                  </a:lnTo>
                  <a:lnTo>
                    <a:pt x="1981" y="1184"/>
                  </a:lnTo>
                  <a:lnTo>
                    <a:pt x="1981" y="1184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81" y="1188"/>
                  </a:lnTo>
                  <a:lnTo>
                    <a:pt x="1984" y="1188"/>
                  </a:lnTo>
                  <a:lnTo>
                    <a:pt x="1984" y="1191"/>
                  </a:lnTo>
                  <a:lnTo>
                    <a:pt x="1981" y="1191"/>
                  </a:lnTo>
                  <a:lnTo>
                    <a:pt x="1984" y="1193"/>
                  </a:lnTo>
                  <a:lnTo>
                    <a:pt x="1981" y="1193"/>
                  </a:lnTo>
                  <a:lnTo>
                    <a:pt x="1981" y="1191"/>
                  </a:lnTo>
                  <a:lnTo>
                    <a:pt x="1981" y="1188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79" y="1186"/>
                  </a:lnTo>
                  <a:lnTo>
                    <a:pt x="1979" y="1186"/>
                  </a:lnTo>
                  <a:lnTo>
                    <a:pt x="1979" y="1184"/>
                  </a:lnTo>
                  <a:lnTo>
                    <a:pt x="1979" y="1184"/>
                  </a:lnTo>
                  <a:lnTo>
                    <a:pt x="1976" y="1181"/>
                  </a:lnTo>
                  <a:lnTo>
                    <a:pt x="1976" y="1181"/>
                  </a:lnTo>
                  <a:lnTo>
                    <a:pt x="1976" y="1179"/>
                  </a:lnTo>
                  <a:lnTo>
                    <a:pt x="1976" y="1176"/>
                  </a:lnTo>
                  <a:lnTo>
                    <a:pt x="1974" y="1174"/>
                  </a:lnTo>
                  <a:lnTo>
                    <a:pt x="1972" y="1172"/>
                  </a:lnTo>
                  <a:lnTo>
                    <a:pt x="1969" y="1169"/>
                  </a:lnTo>
                  <a:lnTo>
                    <a:pt x="1969" y="1169"/>
                  </a:lnTo>
                  <a:lnTo>
                    <a:pt x="1967" y="1167"/>
                  </a:lnTo>
                  <a:lnTo>
                    <a:pt x="1967" y="1167"/>
                  </a:lnTo>
                  <a:lnTo>
                    <a:pt x="1965" y="1167"/>
                  </a:lnTo>
                  <a:lnTo>
                    <a:pt x="1965" y="1167"/>
                  </a:lnTo>
                  <a:lnTo>
                    <a:pt x="1965" y="1169"/>
                  </a:lnTo>
                  <a:lnTo>
                    <a:pt x="1965" y="1169"/>
                  </a:lnTo>
                  <a:lnTo>
                    <a:pt x="1965" y="1169"/>
                  </a:lnTo>
                  <a:lnTo>
                    <a:pt x="1965" y="1172"/>
                  </a:lnTo>
                  <a:lnTo>
                    <a:pt x="1960" y="1174"/>
                  </a:lnTo>
                  <a:lnTo>
                    <a:pt x="1960" y="1176"/>
                  </a:lnTo>
                  <a:lnTo>
                    <a:pt x="1960" y="1179"/>
                  </a:lnTo>
                  <a:lnTo>
                    <a:pt x="1957" y="1179"/>
                  </a:lnTo>
                  <a:lnTo>
                    <a:pt x="1955" y="1181"/>
                  </a:lnTo>
                  <a:lnTo>
                    <a:pt x="1957" y="1184"/>
                  </a:lnTo>
                  <a:lnTo>
                    <a:pt x="1960" y="1186"/>
                  </a:lnTo>
                  <a:lnTo>
                    <a:pt x="1960" y="1188"/>
                  </a:lnTo>
                  <a:lnTo>
                    <a:pt x="1962" y="1188"/>
                  </a:lnTo>
                  <a:lnTo>
                    <a:pt x="1962" y="1193"/>
                  </a:lnTo>
                  <a:lnTo>
                    <a:pt x="1962" y="1193"/>
                  </a:lnTo>
                  <a:lnTo>
                    <a:pt x="1962" y="1195"/>
                  </a:lnTo>
                  <a:lnTo>
                    <a:pt x="1962" y="1195"/>
                  </a:lnTo>
                  <a:lnTo>
                    <a:pt x="1962" y="1198"/>
                  </a:lnTo>
                  <a:lnTo>
                    <a:pt x="1962" y="1198"/>
                  </a:lnTo>
                  <a:lnTo>
                    <a:pt x="1960" y="1191"/>
                  </a:lnTo>
                  <a:lnTo>
                    <a:pt x="1957" y="1188"/>
                  </a:lnTo>
                  <a:lnTo>
                    <a:pt x="1957" y="1186"/>
                  </a:lnTo>
                  <a:lnTo>
                    <a:pt x="1955" y="1184"/>
                  </a:lnTo>
                  <a:lnTo>
                    <a:pt x="1953" y="1181"/>
                  </a:lnTo>
                  <a:lnTo>
                    <a:pt x="1953" y="1181"/>
                  </a:lnTo>
                  <a:lnTo>
                    <a:pt x="1953" y="1181"/>
                  </a:lnTo>
                  <a:lnTo>
                    <a:pt x="1950" y="1181"/>
                  </a:lnTo>
                  <a:lnTo>
                    <a:pt x="1950" y="1181"/>
                  </a:lnTo>
                  <a:lnTo>
                    <a:pt x="1950" y="1184"/>
                  </a:lnTo>
                  <a:lnTo>
                    <a:pt x="1953" y="1184"/>
                  </a:lnTo>
                  <a:lnTo>
                    <a:pt x="1953" y="1184"/>
                  </a:lnTo>
                  <a:lnTo>
                    <a:pt x="1953" y="1186"/>
                  </a:lnTo>
                  <a:lnTo>
                    <a:pt x="1953" y="1186"/>
                  </a:lnTo>
                  <a:lnTo>
                    <a:pt x="1955" y="1186"/>
                  </a:lnTo>
                  <a:lnTo>
                    <a:pt x="1955" y="1186"/>
                  </a:lnTo>
                  <a:lnTo>
                    <a:pt x="1955" y="1188"/>
                  </a:lnTo>
                  <a:lnTo>
                    <a:pt x="1955" y="1188"/>
                  </a:lnTo>
                  <a:lnTo>
                    <a:pt x="1955" y="1188"/>
                  </a:lnTo>
                  <a:lnTo>
                    <a:pt x="1955" y="1191"/>
                  </a:lnTo>
                  <a:lnTo>
                    <a:pt x="1953" y="1191"/>
                  </a:lnTo>
                  <a:lnTo>
                    <a:pt x="1946" y="1195"/>
                  </a:lnTo>
                  <a:lnTo>
                    <a:pt x="1946" y="1193"/>
                  </a:lnTo>
                  <a:lnTo>
                    <a:pt x="1946" y="1193"/>
                  </a:lnTo>
                  <a:lnTo>
                    <a:pt x="1948" y="1193"/>
                  </a:lnTo>
                  <a:lnTo>
                    <a:pt x="1950" y="1191"/>
                  </a:lnTo>
                  <a:lnTo>
                    <a:pt x="1953" y="1191"/>
                  </a:lnTo>
                  <a:lnTo>
                    <a:pt x="1953" y="1188"/>
                  </a:lnTo>
                  <a:lnTo>
                    <a:pt x="1953" y="1188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4"/>
                  </a:lnTo>
                  <a:lnTo>
                    <a:pt x="1950" y="1181"/>
                  </a:lnTo>
                  <a:lnTo>
                    <a:pt x="1950" y="1181"/>
                  </a:lnTo>
                  <a:lnTo>
                    <a:pt x="1955" y="1179"/>
                  </a:lnTo>
                  <a:lnTo>
                    <a:pt x="1955" y="1176"/>
                  </a:lnTo>
                  <a:lnTo>
                    <a:pt x="1955" y="1174"/>
                  </a:lnTo>
                  <a:lnTo>
                    <a:pt x="1955" y="1172"/>
                  </a:lnTo>
                  <a:lnTo>
                    <a:pt x="1955" y="1172"/>
                  </a:lnTo>
                  <a:lnTo>
                    <a:pt x="1953" y="1169"/>
                  </a:lnTo>
                  <a:lnTo>
                    <a:pt x="1953" y="1167"/>
                  </a:lnTo>
                  <a:lnTo>
                    <a:pt x="1948" y="1165"/>
                  </a:lnTo>
                  <a:lnTo>
                    <a:pt x="1948" y="1165"/>
                  </a:lnTo>
                  <a:lnTo>
                    <a:pt x="1948" y="1165"/>
                  </a:lnTo>
                  <a:lnTo>
                    <a:pt x="1948" y="1162"/>
                  </a:lnTo>
                  <a:lnTo>
                    <a:pt x="1948" y="1162"/>
                  </a:lnTo>
                  <a:lnTo>
                    <a:pt x="1948" y="1160"/>
                  </a:lnTo>
                  <a:lnTo>
                    <a:pt x="1950" y="1155"/>
                  </a:lnTo>
                  <a:lnTo>
                    <a:pt x="1950" y="1155"/>
                  </a:lnTo>
                  <a:lnTo>
                    <a:pt x="1950" y="1150"/>
                  </a:lnTo>
                  <a:lnTo>
                    <a:pt x="1950" y="1150"/>
                  </a:lnTo>
                  <a:lnTo>
                    <a:pt x="1948" y="1148"/>
                  </a:lnTo>
                  <a:lnTo>
                    <a:pt x="1946" y="1146"/>
                  </a:lnTo>
                  <a:lnTo>
                    <a:pt x="1946" y="1143"/>
                  </a:lnTo>
                  <a:lnTo>
                    <a:pt x="1943" y="1143"/>
                  </a:lnTo>
                  <a:lnTo>
                    <a:pt x="1941" y="1143"/>
                  </a:lnTo>
                  <a:lnTo>
                    <a:pt x="1939" y="1143"/>
                  </a:lnTo>
                  <a:lnTo>
                    <a:pt x="1939" y="1146"/>
                  </a:lnTo>
                  <a:lnTo>
                    <a:pt x="1941" y="1146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41" y="1150"/>
                  </a:lnTo>
                  <a:lnTo>
                    <a:pt x="1941" y="1153"/>
                  </a:lnTo>
                  <a:lnTo>
                    <a:pt x="1941" y="1153"/>
                  </a:lnTo>
                  <a:lnTo>
                    <a:pt x="1939" y="1153"/>
                  </a:lnTo>
                  <a:lnTo>
                    <a:pt x="1941" y="1150"/>
                  </a:lnTo>
                  <a:lnTo>
                    <a:pt x="1941" y="1150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39" y="1148"/>
                  </a:lnTo>
                  <a:lnTo>
                    <a:pt x="1939" y="1148"/>
                  </a:lnTo>
                  <a:lnTo>
                    <a:pt x="1936" y="1148"/>
                  </a:lnTo>
                  <a:lnTo>
                    <a:pt x="1936" y="1148"/>
                  </a:lnTo>
                  <a:lnTo>
                    <a:pt x="1936" y="1150"/>
                  </a:lnTo>
                  <a:lnTo>
                    <a:pt x="1939" y="1158"/>
                  </a:lnTo>
                  <a:lnTo>
                    <a:pt x="1939" y="1160"/>
                  </a:lnTo>
                  <a:lnTo>
                    <a:pt x="1941" y="1160"/>
                  </a:lnTo>
                  <a:lnTo>
                    <a:pt x="1941" y="1160"/>
                  </a:lnTo>
                  <a:lnTo>
                    <a:pt x="1941" y="1162"/>
                  </a:lnTo>
                  <a:lnTo>
                    <a:pt x="1941" y="1165"/>
                  </a:lnTo>
                  <a:lnTo>
                    <a:pt x="1941" y="1169"/>
                  </a:lnTo>
                  <a:lnTo>
                    <a:pt x="1941" y="1172"/>
                  </a:lnTo>
                  <a:lnTo>
                    <a:pt x="1939" y="1174"/>
                  </a:lnTo>
                  <a:lnTo>
                    <a:pt x="1939" y="1176"/>
                  </a:lnTo>
                  <a:lnTo>
                    <a:pt x="1939" y="1179"/>
                  </a:lnTo>
                  <a:lnTo>
                    <a:pt x="1939" y="1179"/>
                  </a:lnTo>
                  <a:lnTo>
                    <a:pt x="1939" y="1181"/>
                  </a:lnTo>
                  <a:lnTo>
                    <a:pt x="1941" y="1184"/>
                  </a:lnTo>
                  <a:lnTo>
                    <a:pt x="1939" y="1181"/>
                  </a:lnTo>
                  <a:lnTo>
                    <a:pt x="1939" y="1181"/>
                  </a:lnTo>
                  <a:lnTo>
                    <a:pt x="1936" y="1179"/>
                  </a:lnTo>
                  <a:lnTo>
                    <a:pt x="1936" y="1176"/>
                  </a:lnTo>
                  <a:lnTo>
                    <a:pt x="1939" y="1174"/>
                  </a:lnTo>
                  <a:lnTo>
                    <a:pt x="1939" y="1167"/>
                  </a:lnTo>
                  <a:lnTo>
                    <a:pt x="1939" y="1162"/>
                  </a:lnTo>
                  <a:lnTo>
                    <a:pt x="1939" y="1162"/>
                  </a:lnTo>
                  <a:lnTo>
                    <a:pt x="1939" y="1160"/>
                  </a:lnTo>
                  <a:lnTo>
                    <a:pt x="1936" y="1158"/>
                  </a:lnTo>
                  <a:lnTo>
                    <a:pt x="1936" y="1158"/>
                  </a:lnTo>
                  <a:lnTo>
                    <a:pt x="1934" y="1158"/>
                  </a:lnTo>
                  <a:lnTo>
                    <a:pt x="1931" y="1158"/>
                  </a:lnTo>
                  <a:lnTo>
                    <a:pt x="1929" y="1160"/>
                  </a:lnTo>
                  <a:lnTo>
                    <a:pt x="1929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4" y="1162"/>
                  </a:lnTo>
                  <a:lnTo>
                    <a:pt x="1922" y="1162"/>
                  </a:lnTo>
                  <a:lnTo>
                    <a:pt x="1922" y="1162"/>
                  </a:lnTo>
                  <a:lnTo>
                    <a:pt x="1922" y="1165"/>
                  </a:lnTo>
                  <a:lnTo>
                    <a:pt x="1924" y="1167"/>
                  </a:lnTo>
                  <a:lnTo>
                    <a:pt x="1924" y="1167"/>
                  </a:lnTo>
                  <a:lnTo>
                    <a:pt x="1924" y="1169"/>
                  </a:lnTo>
                  <a:lnTo>
                    <a:pt x="1922" y="1169"/>
                  </a:lnTo>
                  <a:lnTo>
                    <a:pt x="1917" y="1172"/>
                  </a:lnTo>
                  <a:lnTo>
                    <a:pt x="1915" y="1176"/>
                  </a:lnTo>
                  <a:lnTo>
                    <a:pt x="1915" y="1176"/>
                  </a:lnTo>
                  <a:lnTo>
                    <a:pt x="1913" y="1179"/>
                  </a:lnTo>
                  <a:lnTo>
                    <a:pt x="1910" y="1181"/>
                  </a:lnTo>
                  <a:lnTo>
                    <a:pt x="1908" y="1184"/>
                  </a:lnTo>
                  <a:lnTo>
                    <a:pt x="1908" y="1184"/>
                  </a:lnTo>
                  <a:lnTo>
                    <a:pt x="1908" y="1186"/>
                  </a:lnTo>
                  <a:lnTo>
                    <a:pt x="1908" y="1186"/>
                  </a:lnTo>
                  <a:lnTo>
                    <a:pt x="1908" y="1188"/>
                  </a:lnTo>
                  <a:lnTo>
                    <a:pt x="1908" y="1188"/>
                  </a:lnTo>
                  <a:lnTo>
                    <a:pt x="1910" y="1193"/>
                  </a:lnTo>
                  <a:lnTo>
                    <a:pt x="1910" y="1193"/>
                  </a:lnTo>
                  <a:lnTo>
                    <a:pt x="1910" y="1193"/>
                  </a:lnTo>
                  <a:lnTo>
                    <a:pt x="1910" y="1195"/>
                  </a:lnTo>
                  <a:lnTo>
                    <a:pt x="1910" y="1195"/>
                  </a:lnTo>
                  <a:lnTo>
                    <a:pt x="1910" y="1195"/>
                  </a:lnTo>
                  <a:lnTo>
                    <a:pt x="1908" y="1193"/>
                  </a:lnTo>
                  <a:lnTo>
                    <a:pt x="1905" y="1188"/>
                  </a:lnTo>
                  <a:lnTo>
                    <a:pt x="1905" y="1186"/>
                  </a:lnTo>
                  <a:lnTo>
                    <a:pt x="1905" y="1184"/>
                  </a:lnTo>
                  <a:lnTo>
                    <a:pt x="1915" y="1172"/>
                  </a:lnTo>
                  <a:lnTo>
                    <a:pt x="1915" y="1169"/>
                  </a:lnTo>
                  <a:lnTo>
                    <a:pt x="1915" y="1169"/>
                  </a:lnTo>
                  <a:lnTo>
                    <a:pt x="1917" y="1169"/>
                  </a:lnTo>
                  <a:lnTo>
                    <a:pt x="1920" y="1169"/>
                  </a:lnTo>
                  <a:lnTo>
                    <a:pt x="1920" y="1167"/>
                  </a:lnTo>
                  <a:lnTo>
                    <a:pt x="1920" y="1167"/>
                  </a:lnTo>
                  <a:lnTo>
                    <a:pt x="1920" y="1162"/>
                  </a:lnTo>
                  <a:lnTo>
                    <a:pt x="1917" y="1162"/>
                  </a:lnTo>
                  <a:lnTo>
                    <a:pt x="1917" y="1162"/>
                  </a:lnTo>
                  <a:lnTo>
                    <a:pt x="1910" y="1169"/>
                  </a:lnTo>
                  <a:lnTo>
                    <a:pt x="1903" y="1174"/>
                  </a:lnTo>
                  <a:lnTo>
                    <a:pt x="1901" y="1176"/>
                  </a:lnTo>
                  <a:lnTo>
                    <a:pt x="1898" y="1181"/>
                  </a:lnTo>
                  <a:lnTo>
                    <a:pt x="1898" y="1181"/>
                  </a:lnTo>
                  <a:lnTo>
                    <a:pt x="1896" y="1181"/>
                  </a:lnTo>
                  <a:lnTo>
                    <a:pt x="1896" y="1179"/>
                  </a:lnTo>
                  <a:lnTo>
                    <a:pt x="1903" y="1172"/>
                  </a:lnTo>
                  <a:lnTo>
                    <a:pt x="1908" y="1172"/>
                  </a:lnTo>
                  <a:lnTo>
                    <a:pt x="1908" y="1169"/>
                  </a:lnTo>
                  <a:lnTo>
                    <a:pt x="1908" y="1167"/>
                  </a:lnTo>
                  <a:lnTo>
                    <a:pt x="1910" y="1165"/>
                  </a:lnTo>
                  <a:lnTo>
                    <a:pt x="1908" y="1165"/>
                  </a:lnTo>
                  <a:lnTo>
                    <a:pt x="1905" y="1167"/>
                  </a:lnTo>
                  <a:lnTo>
                    <a:pt x="1889" y="1169"/>
                  </a:lnTo>
                  <a:lnTo>
                    <a:pt x="1891" y="1169"/>
                  </a:lnTo>
                  <a:lnTo>
                    <a:pt x="1915" y="1160"/>
                  </a:lnTo>
                  <a:lnTo>
                    <a:pt x="1917" y="1160"/>
                  </a:lnTo>
                  <a:lnTo>
                    <a:pt x="1920" y="1160"/>
                  </a:lnTo>
                  <a:lnTo>
                    <a:pt x="1920" y="1158"/>
                  </a:lnTo>
                  <a:lnTo>
                    <a:pt x="1917" y="1158"/>
                  </a:lnTo>
                  <a:lnTo>
                    <a:pt x="1915" y="1158"/>
                  </a:lnTo>
                  <a:lnTo>
                    <a:pt x="1915" y="1158"/>
                  </a:lnTo>
                  <a:lnTo>
                    <a:pt x="1915" y="1158"/>
                  </a:lnTo>
                  <a:lnTo>
                    <a:pt x="1915" y="1155"/>
                  </a:lnTo>
                  <a:lnTo>
                    <a:pt x="1913" y="1153"/>
                  </a:lnTo>
                  <a:lnTo>
                    <a:pt x="1913" y="1153"/>
                  </a:lnTo>
                  <a:lnTo>
                    <a:pt x="1913" y="1150"/>
                  </a:lnTo>
                  <a:lnTo>
                    <a:pt x="1908" y="1148"/>
                  </a:lnTo>
                  <a:lnTo>
                    <a:pt x="1908" y="1148"/>
                  </a:lnTo>
                  <a:lnTo>
                    <a:pt x="1905" y="1150"/>
                  </a:lnTo>
                  <a:lnTo>
                    <a:pt x="1903" y="1153"/>
                  </a:lnTo>
                  <a:lnTo>
                    <a:pt x="1898" y="1155"/>
                  </a:lnTo>
                  <a:lnTo>
                    <a:pt x="1896" y="1155"/>
                  </a:lnTo>
                  <a:lnTo>
                    <a:pt x="1894" y="1153"/>
                  </a:lnTo>
                  <a:lnTo>
                    <a:pt x="1901" y="1153"/>
                  </a:lnTo>
                  <a:lnTo>
                    <a:pt x="1901" y="1153"/>
                  </a:lnTo>
                  <a:lnTo>
                    <a:pt x="1903" y="1148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1" y="1143"/>
                  </a:lnTo>
                  <a:lnTo>
                    <a:pt x="1901" y="1141"/>
                  </a:lnTo>
                  <a:lnTo>
                    <a:pt x="1901" y="1139"/>
                  </a:lnTo>
                  <a:lnTo>
                    <a:pt x="1898" y="1139"/>
                  </a:lnTo>
                  <a:lnTo>
                    <a:pt x="1898" y="1136"/>
                  </a:lnTo>
                  <a:lnTo>
                    <a:pt x="1898" y="1139"/>
                  </a:lnTo>
                  <a:lnTo>
                    <a:pt x="1894" y="1141"/>
                  </a:lnTo>
                  <a:lnTo>
                    <a:pt x="1894" y="1141"/>
                  </a:lnTo>
                  <a:lnTo>
                    <a:pt x="1891" y="1141"/>
                  </a:lnTo>
                  <a:lnTo>
                    <a:pt x="1894" y="1139"/>
                  </a:lnTo>
                  <a:lnTo>
                    <a:pt x="1894" y="1139"/>
                  </a:lnTo>
                  <a:lnTo>
                    <a:pt x="1894" y="1136"/>
                  </a:lnTo>
                  <a:lnTo>
                    <a:pt x="1891" y="1134"/>
                  </a:lnTo>
                  <a:lnTo>
                    <a:pt x="1889" y="1134"/>
                  </a:lnTo>
                  <a:lnTo>
                    <a:pt x="1889" y="1134"/>
                  </a:lnTo>
                  <a:lnTo>
                    <a:pt x="1886" y="1131"/>
                  </a:lnTo>
                  <a:lnTo>
                    <a:pt x="1886" y="1131"/>
                  </a:lnTo>
                  <a:lnTo>
                    <a:pt x="1884" y="1134"/>
                  </a:lnTo>
                  <a:lnTo>
                    <a:pt x="1886" y="1134"/>
                  </a:lnTo>
                  <a:lnTo>
                    <a:pt x="1886" y="1136"/>
                  </a:lnTo>
                  <a:lnTo>
                    <a:pt x="1884" y="1136"/>
                  </a:lnTo>
                  <a:lnTo>
                    <a:pt x="1884" y="1136"/>
                  </a:lnTo>
                  <a:lnTo>
                    <a:pt x="1879" y="1143"/>
                  </a:lnTo>
                  <a:lnTo>
                    <a:pt x="1879" y="1143"/>
                  </a:lnTo>
                  <a:lnTo>
                    <a:pt x="1879" y="1141"/>
                  </a:lnTo>
                  <a:lnTo>
                    <a:pt x="1879" y="1139"/>
                  </a:lnTo>
                  <a:lnTo>
                    <a:pt x="1882" y="1136"/>
                  </a:lnTo>
                  <a:lnTo>
                    <a:pt x="1884" y="1136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1"/>
                  </a:lnTo>
                  <a:lnTo>
                    <a:pt x="1882" y="1131"/>
                  </a:lnTo>
                  <a:lnTo>
                    <a:pt x="1882" y="1131"/>
                  </a:lnTo>
                  <a:lnTo>
                    <a:pt x="1882" y="1131"/>
                  </a:lnTo>
                  <a:lnTo>
                    <a:pt x="1879" y="1131"/>
                  </a:lnTo>
                  <a:lnTo>
                    <a:pt x="1879" y="1129"/>
                  </a:lnTo>
                  <a:lnTo>
                    <a:pt x="1877" y="1129"/>
                  </a:lnTo>
                  <a:lnTo>
                    <a:pt x="1872" y="1129"/>
                  </a:lnTo>
                  <a:lnTo>
                    <a:pt x="1872" y="1129"/>
                  </a:lnTo>
                  <a:lnTo>
                    <a:pt x="1870" y="1129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68" y="1131"/>
                  </a:lnTo>
                  <a:lnTo>
                    <a:pt x="1868" y="1131"/>
                  </a:lnTo>
                  <a:lnTo>
                    <a:pt x="1870" y="1134"/>
                  </a:lnTo>
                  <a:lnTo>
                    <a:pt x="1870" y="1136"/>
                  </a:lnTo>
                  <a:lnTo>
                    <a:pt x="1870" y="1136"/>
                  </a:lnTo>
                  <a:lnTo>
                    <a:pt x="1872" y="1139"/>
                  </a:lnTo>
                  <a:lnTo>
                    <a:pt x="1872" y="1141"/>
                  </a:lnTo>
                  <a:lnTo>
                    <a:pt x="1872" y="1143"/>
                  </a:lnTo>
                  <a:lnTo>
                    <a:pt x="1872" y="1143"/>
                  </a:lnTo>
                  <a:lnTo>
                    <a:pt x="1872" y="1143"/>
                  </a:lnTo>
                  <a:lnTo>
                    <a:pt x="1870" y="1143"/>
                  </a:lnTo>
                  <a:lnTo>
                    <a:pt x="1872" y="1143"/>
                  </a:lnTo>
                  <a:lnTo>
                    <a:pt x="1872" y="1141"/>
                  </a:lnTo>
                  <a:lnTo>
                    <a:pt x="1870" y="1141"/>
                  </a:lnTo>
                  <a:lnTo>
                    <a:pt x="1870" y="1139"/>
                  </a:lnTo>
                  <a:lnTo>
                    <a:pt x="1870" y="1139"/>
                  </a:lnTo>
                  <a:lnTo>
                    <a:pt x="1868" y="1136"/>
                  </a:lnTo>
                  <a:lnTo>
                    <a:pt x="1868" y="1136"/>
                  </a:lnTo>
                  <a:lnTo>
                    <a:pt x="1868" y="1136"/>
                  </a:lnTo>
                  <a:lnTo>
                    <a:pt x="1865" y="1136"/>
                  </a:lnTo>
                  <a:lnTo>
                    <a:pt x="1865" y="1136"/>
                  </a:lnTo>
                  <a:lnTo>
                    <a:pt x="1865" y="1136"/>
                  </a:lnTo>
                  <a:lnTo>
                    <a:pt x="1865" y="1139"/>
                  </a:lnTo>
                  <a:lnTo>
                    <a:pt x="1865" y="1139"/>
                  </a:lnTo>
                  <a:lnTo>
                    <a:pt x="1865" y="1139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6"/>
                  </a:lnTo>
                  <a:lnTo>
                    <a:pt x="1863" y="1146"/>
                  </a:lnTo>
                  <a:lnTo>
                    <a:pt x="1863" y="1146"/>
                  </a:lnTo>
                  <a:lnTo>
                    <a:pt x="1863" y="1146"/>
                  </a:lnTo>
                  <a:lnTo>
                    <a:pt x="1863" y="1148"/>
                  </a:lnTo>
                  <a:lnTo>
                    <a:pt x="1863" y="1148"/>
                  </a:lnTo>
                  <a:lnTo>
                    <a:pt x="1863" y="1150"/>
                  </a:lnTo>
                  <a:lnTo>
                    <a:pt x="1863" y="1153"/>
                  </a:lnTo>
                  <a:lnTo>
                    <a:pt x="1865" y="1153"/>
                  </a:lnTo>
                  <a:lnTo>
                    <a:pt x="1865" y="1153"/>
                  </a:lnTo>
                  <a:lnTo>
                    <a:pt x="1863" y="1153"/>
                  </a:lnTo>
                  <a:lnTo>
                    <a:pt x="1863" y="1153"/>
                  </a:lnTo>
                  <a:lnTo>
                    <a:pt x="1860" y="1150"/>
                  </a:lnTo>
                  <a:lnTo>
                    <a:pt x="1860" y="1150"/>
                  </a:lnTo>
                  <a:lnTo>
                    <a:pt x="1860" y="1148"/>
                  </a:lnTo>
                  <a:lnTo>
                    <a:pt x="1860" y="1146"/>
                  </a:lnTo>
                  <a:lnTo>
                    <a:pt x="1860" y="1143"/>
                  </a:lnTo>
                  <a:lnTo>
                    <a:pt x="1863" y="1143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39"/>
                  </a:lnTo>
                  <a:lnTo>
                    <a:pt x="1860" y="1139"/>
                  </a:lnTo>
                  <a:lnTo>
                    <a:pt x="1860" y="1136"/>
                  </a:lnTo>
                  <a:lnTo>
                    <a:pt x="1860" y="1136"/>
                  </a:lnTo>
                  <a:lnTo>
                    <a:pt x="1860" y="1136"/>
                  </a:lnTo>
                  <a:lnTo>
                    <a:pt x="1858" y="1136"/>
                  </a:lnTo>
                  <a:lnTo>
                    <a:pt x="1858" y="1136"/>
                  </a:lnTo>
                  <a:lnTo>
                    <a:pt x="1858" y="1141"/>
                  </a:lnTo>
                  <a:lnTo>
                    <a:pt x="1858" y="1141"/>
                  </a:lnTo>
                  <a:lnTo>
                    <a:pt x="1858" y="1141"/>
                  </a:lnTo>
                  <a:lnTo>
                    <a:pt x="1858" y="1139"/>
                  </a:lnTo>
                  <a:lnTo>
                    <a:pt x="1856" y="1136"/>
                  </a:lnTo>
                  <a:lnTo>
                    <a:pt x="1856" y="1136"/>
                  </a:lnTo>
                  <a:lnTo>
                    <a:pt x="1856" y="1136"/>
                  </a:lnTo>
                  <a:lnTo>
                    <a:pt x="1856" y="1134"/>
                  </a:lnTo>
                  <a:lnTo>
                    <a:pt x="1856" y="1134"/>
                  </a:lnTo>
                  <a:lnTo>
                    <a:pt x="1858" y="1136"/>
                  </a:lnTo>
                  <a:lnTo>
                    <a:pt x="1858" y="1136"/>
                  </a:lnTo>
                  <a:lnTo>
                    <a:pt x="1858" y="1134"/>
                  </a:lnTo>
                  <a:lnTo>
                    <a:pt x="1858" y="1134"/>
                  </a:lnTo>
                  <a:lnTo>
                    <a:pt x="1858" y="1129"/>
                  </a:lnTo>
                  <a:lnTo>
                    <a:pt x="1856" y="1129"/>
                  </a:lnTo>
                  <a:lnTo>
                    <a:pt x="1856" y="1129"/>
                  </a:lnTo>
                  <a:lnTo>
                    <a:pt x="1853" y="1129"/>
                  </a:lnTo>
                  <a:lnTo>
                    <a:pt x="1853" y="1127"/>
                  </a:lnTo>
                  <a:lnTo>
                    <a:pt x="1858" y="1124"/>
                  </a:lnTo>
                  <a:lnTo>
                    <a:pt x="1860" y="1122"/>
                  </a:lnTo>
                  <a:lnTo>
                    <a:pt x="1860" y="1120"/>
                  </a:lnTo>
                  <a:lnTo>
                    <a:pt x="1860" y="1120"/>
                  </a:lnTo>
                  <a:lnTo>
                    <a:pt x="1858" y="1117"/>
                  </a:lnTo>
                  <a:lnTo>
                    <a:pt x="1856" y="1120"/>
                  </a:lnTo>
                  <a:lnTo>
                    <a:pt x="1851" y="1117"/>
                  </a:lnTo>
                  <a:lnTo>
                    <a:pt x="1849" y="1120"/>
                  </a:lnTo>
                  <a:lnTo>
                    <a:pt x="1849" y="1120"/>
                  </a:lnTo>
                  <a:lnTo>
                    <a:pt x="1849" y="1120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6" y="1122"/>
                  </a:lnTo>
                  <a:lnTo>
                    <a:pt x="1846" y="1122"/>
                  </a:lnTo>
                  <a:lnTo>
                    <a:pt x="1846" y="1122"/>
                  </a:lnTo>
                  <a:lnTo>
                    <a:pt x="1846" y="1124"/>
                  </a:lnTo>
                  <a:lnTo>
                    <a:pt x="1849" y="1127"/>
                  </a:lnTo>
                  <a:lnTo>
                    <a:pt x="1849" y="1129"/>
                  </a:lnTo>
                  <a:lnTo>
                    <a:pt x="1846" y="1131"/>
                  </a:lnTo>
                  <a:lnTo>
                    <a:pt x="1844" y="1134"/>
                  </a:lnTo>
                  <a:lnTo>
                    <a:pt x="1844" y="1134"/>
                  </a:lnTo>
                  <a:lnTo>
                    <a:pt x="1844" y="1136"/>
                  </a:lnTo>
                  <a:lnTo>
                    <a:pt x="1844" y="1136"/>
                  </a:lnTo>
                  <a:lnTo>
                    <a:pt x="1846" y="1143"/>
                  </a:lnTo>
                  <a:lnTo>
                    <a:pt x="1846" y="1143"/>
                  </a:lnTo>
                  <a:lnTo>
                    <a:pt x="1846" y="1146"/>
                  </a:lnTo>
                  <a:lnTo>
                    <a:pt x="1846" y="1146"/>
                  </a:lnTo>
                  <a:lnTo>
                    <a:pt x="1846" y="1146"/>
                  </a:lnTo>
                  <a:lnTo>
                    <a:pt x="1846" y="1148"/>
                  </a:lnTo>
                  <a:lnTo>
                    <a:pt x="1846" y="1148"/>
                  </a:lnTo>
                  <a:lnTo>
                    <a:pt x="1849" y="1148"/>
                  </a:lnTo>
                  <a:lnTo>
                    <a:pt x="1853" y="1150"/>
                  </a:lnTo>
                  <a:lnTo>
                    <a:pt x="1856" y="1150"/>
                  </a:lnTo>
                  <a:lnTo>
                    <a:pt x="1856" y="1153"/>
                  </a:lnTo>
                  <a:lnTo>
                    <a:pt x="1860" y="1158"/>
                  </a:lnTo>
                  <a:lnTo>
                    <a:pt x="1860" y="1160"/>
                  </a:lnTo>
                  <a:lnTo>
                    <a:pt x="1860" y="1160"/>
                  </a:lnTo>
                  <a:lnTo>
                    <a:pt x="1860" y="1160"/>
                  </a:lnTo>
                  <a:lnTo>
                    <a:pt x="1856" y="1155"/>
                  </a:lnTo>
                  <a:lnTo>
                    <a:pt x="1853" y="1153"/>
                  </a:lnTo>
                  <a:lnTo>
                    <a:pt x="1853" y="1153"/>
                  </a:lnTo>
                  <a:lnTo>
                    <a:pt x="1851" y="1150"/>
                  </a:lnTo>
                  <a:lnTo>
                    <a:pt x="1851" y="1153"/>
                  </a:lnTo>
                  <a:lnTo>
                    <a:pt x="1846" y="1150"/>
                  </a:lnTo>
                  <a:lnTo>
                    <a:pt x="1846" y="1150"/>
                  </a:lnTo>
                  <a:lnTo>
                    <a:pt x="1844" y="1150"/>
                  </a:lnTo>
                  <a:lnTo>
                    <a:pt x="1844" y="1148"/>
                  </a:lnTo>
                  <a:lnTo>
                    <a:pt x="1844" y="1148"/>
                  </a:lnTo>
                  <a:lnTo>
                    <a:pt x="1844" y="1148"/>
                  </a:lnTo>
                  <a:lnTo>
                    <a:pt x="1844" y="1146"/>
                  </a:lnTo>
                  <a:lnTo>
                    <a:pt x="1844" y="1146"/>
                  </a:lnTo>
                  <a:lnTo>
                    <a:pt x="1844" y="1143"/>
                  </a:lnTo>
                  <a:lnTo>
                    <a:pt x="1844" y="1143"/>
                  </a:lnTo>
                  <a:lnTo>
                    <a:pt x="1844" y="1141"/>
                  </a:lnTo>
                  <a:lnTo>
                    <a:pt x="1842" y="1136"/>
                  </a:lnTo>
                  <a:lnTo>
                    <a:pt x="1842" y="1134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2" y="1134"/>
                  </a:lnTo>
                  <a:lnTo>
                    <a:pt x="1832" y="1134"/>
                  </a:lnTo>
                  <a:lnTo>
                    <a:pt x="1832" y="1136"/>
                  </a:lnTo>
                  <a:lnTo>
                    <a:pt x="1832" y="1136"/>
                  </a:lnTo>
                  <a:lnTo>
                    <a:pt x="1830" y="1136"/>
                  </a:lnTo>
                  <a:lnTo>
                    <a:pt x="1830" y="1136"/>
                  </a:lnTo>
                  <a:lnTo>
                    <a:pt x="1830" y="1136"/>
                  </a:lnTo>
                  <a:lnTo>
                    <a:pt x="1830" y="1139"/>
                  </a:lnTo>
                  <a:lnTo>
                    <a:pt x="1830" y="1139"/>
                  </a:lnTo>
                  <a:lnTo>
                    <a:pt x="1832" y="1139"/>
                  </a:lnTo>
                  <a:lnTo>
                    <a:pt x="1832" y="1141"/>
                  </a:lnTo>
                  <a:lnTo>
                    <a:pt x="1832" y="1141"/>
                  </a:lnTo>
                  <a:lnTo>
                    <a:pt x="1834" y="1141"/>
                  </a:lnTo>
                  <a:lnTo>
                    <a:pt x="1834" y="1143"/>
                  </a:lnTo>
                  <a:lnTo>
                    <a:pt x="1834" y="1143"/>
                  </a:lnTo>
                  <a:lnTo>
                    <a:pt x="1834" y="1143"/>
                  </a:lnTo>
                  <a:lnTo>
                    <a:pt x="1834" y="1146"/>
                  </a:lnTo>
                  <a:lnTo>
                    <a:pt x="1834" y="1146"/>
                  </a:lnTo>
                  <a:lnTo>
                    <a:pt x="1834" y="1146"/>
                  </a:lnTo>
                  <a:lnTo>
                    <a:pt x="1832" y="1148"/>
                  </a:lnTo>
                  <a:lnTo>
                    <a:pt x="1832" y="1150"/>
                  </a:lnTo>
                  <a:lnTo>
                    <a:pt x="1832" y="1153"/>
                  </a:lnTo>
                  <a:lnTo>
                    <a:pt x="1834" y="1153"/>
                  </a:lnTo>
                  <a:lnTo>
                    <a:pt x="1834" y="1155"/>
                  </a:lnTo>
                  <a:lnTo>
                    <a:pt x="1834" y="1155"/>
                  </a:lnTo>
                  <a:lnTo>
                    <a:pt x="1837" y="1160"/>
                  </a:lnTo>
                  <a:lnTo>
                    <a:pt x="1837" y="1160"/>
                  </a:lnTo>
                  <a:lnTo>
                    <a:pt x="1839" y="1162"/>
                  </a:lnTo>
                  <a:lnTo>
                    <a:pt x="1839" y="1165"/>
                  </a:lnTo>
                  <a:lnTo>
                    <a:pt x="1839" y="1165"/>
                  </a:lnTo>
                  <a:lnTo>
                    <a:pt x="1839" y="1167"/>
                  </a:lnTo>
                  <a:lnTo>
                    <a:pt x="1839" y="1167"/>
                  </a:lnTo>
                  <a:lnTo>
                    <a:pt x="1839" y="1167"/>
                  </a:lnTo>
                  <a:lnTo>
                    <a:pt x="1837" y="1165"/>
                  </a:lnTo>
                  <a:lnTo>
                    <a:pt x="1837" y="1162"/>
                  </a:lnTo>
                  <a:lnTo>
                    <a:pt x="1834" y="1162"/>
                  </a:lnTo>
                  <a:lnTo>
                    <a:pt x="1834" y="1160"/>
                  </a:lnTo>
                  <a:lnTo>
                    <a:pt x="1834" y="1160"/>
                  </a:lnTo>
                  <a:lnTo>
                    <a:pt x="1834" y="1158"/>
                  </a:lnTo>
                  <a:lnTo>
                    <a:pt x="1834" y="1155"/>
                  </a:lnTo>
                  <a:lnTo>
                    <a:pt x="1832" y="1155"/>
                  </a:lnTo>
                  <a:lnTo>
                    <a:pt x="1832" y="1153"/>
                  </a:lnTo>
                  <a:lnTo>
                    <a:pt x="1832" y="1153"/>
                  </a:lnTo>
                  <a:lnTo>
                    <a:pt x="1830" y="1150"/>
                  </a:lnTo>
                  <a:lnTo>
                    <a:pt x="1830" y="1148"/>
                  </a:lnTo>
                  <a:lnTo>
                    <a:pt x="1830" y="1148"/>
                  </a:lnTo>
                  <a:lnTo>
                    <a:pt x="1830" y="1146"/>
                  </a:lnTo>
                  <a:lnTo>
                    <a:pt x="1827" y="1143"/>
                  </a:lnTo>
                  <a:lnTo>
                    <a:pt x="1825" y="1143"/>
                  </a:lnTo>
                  <a:lnTo>
                    <a:pt x="1825" y="1143"/>
                  </a:lnTo>
                  <a:lnTo>
                    <a:pt x="1825" y="1143"/>
                  </a:lnTo>
                  <a:lnTo>
                    <a:pt x="1825" y="1141"/>
                  </a:lnTo>
                  <a:lnTo>
                    <a:pt x="1823" y="1141"/>
                  </a:lnTo>
                  <a:lnTo>
                    <a:pt x="1825" y="1136"/>
                  </a:lnTo>
                  <a:lnTo>
                    <a:pt x="1825" y="1136"/>
                  </a:lnTo>
                  <a:lnTo>
                    <a:pt x="1825" y="1134"/>
                  </a:lnTo>
                  <a:lnTo>
                    <a:pt x="1823" y="1131"/>
                  </a:lnTo>
                  <a:lnTo>
                    <a:pt x="1823" y="1131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7"/>
                  </a:lnTo>
                  <a:lnTo>
                    <a:pt x="1820" y="1127"/>
                  </a:lnTo>
                  <a:lnTo>
                    <a:pt x="1820" y="1124"/>
                  </a:lnTo>
                  <a:lnTo>
                    <a:pt x="1818" y="1124"/>
                  </a:lnTo>
                  <a:lnTo>
                    <a:pt x="1818" y="1124"/>
                  </a:lnTo>
                  <a:lnTo>
                    <a:pt x="1815" y="1124"/>
                  </a:lnTo>
                  <a:lnTo>
                    <a:pt x="1818" y="1127"/>
                  </a:lnTo>
                  <a:lnTo>
                    <a:pt x="1818" y="1127"/>
                  </a:lnTo>
                  <a:lnTo>
                    <a:pt x="1818" y="1127"/>
                  </a:lnTo>
                  <a:lnTo>
                    <a:pt x="1818" y="1129"/>
                  </a:lnTo>
                  <a:lnTo>
                    <a:pt x="1820" y="1129"/>
                  </a:lnTo>
                  <a:lnTo>
                    <a:pt x="1820" y="1129"/>
                  </a:lnTo>
                  <a:lnTo>
                    <a:pt x="1820" y="1131"/>
                  </a:lnTo>
                  <a:lnTo>
                    <a:pt x="1823" y="1134"/>
                  </a:lnTo>
                  <a:lnTo>
                    <a:pt x="1823" y="1134"/>
                  </a:lnTo>
                  <a:lnTo>
                    <a:pt x="1823" y="1136"/>
                  </a:lnTo>
                  <a:lnTo>
                    <a:pt x="1820" y="1136"/>
                  </a:lnTo>
                  <a:lnTo>
                    <a:pt x="1820" y="1139"/>
                  </a:lnTo>
                  <a:lnTo>
                    <a:pt x="1820" y="1141"/>
                  </a:lnTo>
                  <a:lnTo>
                    <a:pt x="1820" y="1141"/>
                  </a:lnTo>
                  <a:lnTo>
                    <a:pt x="1818" y="1143"/>
                  </a:lnTo>
                  <a:lnTo>
                    <a:pt x="1818" y="1143"/>
                  </a:lnTo>
                  <a:lnTo>
                    <a:pt x="1818" y="1143"/>
                  </a:lnTo>
                  <a:lnTo>
                    <a:pt x="1818" y="1146"/>
                  </a:lnTo>
                  <a:lnTo>
                    <a:pt x="1815" y="1146"/>
                  </a:lnTo>
                  <a:lnTo>
                    <a:pt x="1815" y="1146"/>
                  </a:lnTo>
                  <a:lnTo>
                    <a:pt x="1815" y="1148"/>
                  </a:lnTo>
                  <a:lnTo>
                    <a:pt x="1818" y="1150"/>
                  </a:lnTo>
                  <a:lnTo>
                    <a:pt x="1818" y="1150"/>
                  </a:lnTo>
                  <a:lnTo>
                    <a:pt x="1818" y="1153"/>
                  </a:lnTo>
                  <a:lnTo>
                    <a:pt x="1818" y="1153"/>
                  </a:lnTo>
                  <a:lnTo>
                    <a:pt x="1818" y="1153"/>
                  </a:lnTo>
                  <a:lnTo>
                    <a:pt x="1818" y="1155"/>
                  </a:lnTo>
                  <a:lnTo>
                    <a:pt x="1818" y="1155"/>
                  </a:lnTo>
                  <a:lnTo>
                    <a:pt x="1818" y="1155"/>
                  </a:lnTo>
                  <a:lnTo>
                    <a:pt x="1820" y="1155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3" y="1160"/>
                  </a:lnTo>
                  <a:lnTo>
                    <a:pt x="1820" y="1162"/>
                  </a:lnTo>
                  <a:lnTo>
                    <a:pt x="1820" y="1160"/>
                  </a:lnTo>
                  <a:lnTo>
                    <a:pt x="1820" y="1160"/>
                  </a:lnTo>
                  <a:lnTo>
                    <a:pt x="1818" y="1158"/>
                  </a:lnTo>
                  <a:lnTo>
                    <a:pt x="1815" y="1160"/>
                  </a:lnTo>
                  <a:lnTo>
                    <a:pt x="1813" y="1160"/>
                  </a:lnTo>
                  <a:lnTo>
                    <a:pt x="1813" y="1158"/>
                  </a:lnTo>
                  <a:lnTo>
                    <a:pt x="1811" y="1160"/>
                  </a:lnTo>
                  <a:lnTo>
                    <a:pt x="1808" y="1160"/>
                  </a:lnTo>
                  <a:lnTo>
                    <a:pt x="1806" y="1160"/>
                  </a:lnTo>
                  <a:lnTo>
                    <a:pt x="1806" y="1160"/>
                  </a:lnTo>
                  <a:lnTo>
                    <a:pt x="1806" y="1158"/>
                  </a:lnTo>
                  <a:lnTo>
                    <a:pt x="1808" y="1158"/>
                  </a:lnTo>
                  <a:lnTo>
                    <a:pt x="1813" y="1158"/>
                  </a:lnTo>
                  <a:lnTo>
                    <a:pt x="1815" y="1155"/>
                  </a:lnTo>
                  <a:lnTo>
                    <a:pt x="1815" y="1155"/>
                  </a:lnTo>
                  <a:lnTo>
                    <a:pt x="1815" y="1153"/>
                  </a:lnTo>
                  <a:lnTo>
                    <a:pt x="1815" y="1153"/>
                  </a:lnTo>
                  <a:lnTo>
                    <a:pt x="1815" y="1153"/>
                  </a:lnTo>
                  <a:lnTo>
                    <a:pt x="1815" y="1150"/>
                  </a:lnTo>
                  <a:lnTo>
                    <a:pt x="1815" y="1150"/>
                  </a:lnTo>
                  <a:lnTo>
                    <a:pt x="1815" y="1148"/>
                  </a:lnTo>
                  <a:lnTo>
                    <a:pt x="1815" y="1148"/>
                  </a:lnTo>
                  <a:lnTo>
                    <a:pt x="1813" y="1146"/>
                  </a:lnTo>
                  <a:lnTo>
                    <a:pt x="1813" y="1143"/>
                  </a:lnTo>
                  <a:lnTo>
                    <a:pt x="1815" y="1141"/>
                  </a:lnTo>
                  <a:lnTo>
                    <a:pt x="1815" y="1141"/>
                  </a:lnTo>
                  <a:lnTo>
                    <a:pt x="1815" y="1139"/>
                  </a:lnTo>
                  <a:lnTo>
                    <a:pt x="1815" y="1139"/>
                  </a:lnTo>
                  <a:lnTo>
                    <a:pt x="1813" y="1139"/>
                  </a:lnTo>
                  <a:lnTo>
                    <a:pt x="1813" y="1136"/>
                  </a:lnTo>
                  <a:lnTo>
                    <a:pt x="1813" y="1136"/>
                  </a:lnTo>
                  <a:lnTo>
                    <a:pt x="1813" y="1136"/>
                  </a:lnTo>
                  <a:lnTo>
                    <a:pt x="1811" y="1136"/>
                  </a:lnTo>
                  <a:lnTo>
                    <a:pt x="1811" y="1136"/>
                  </a:lnTo>
                  <a:lnTo>
                    <a:pt x="1811" y="1136"/>
                  </a:lnTo>
                  <a:lnTo>
                    <a:pt x="1808" y="1136"/>
                  </a:lnTo>
                  <a:lnTo>
                    <a:pt x="1808" y="1139"/>
                  </a:lnTo>
                  <a:lnTo>
                    <a:pt x="1806" y="1139"/>
                  </a:lnTo>
                  <a:lnTo>
                    <a:pt x="1804" y="1139"/>
                  </a:lnTo>
                  <a:lnTo>
                    <a:pt x="1808" y="1136"/>
                  </a:lnTo>
                  <a:lnTo>
                    <a:pt x="1808" y="1136"/>
                  </a:lnTo>
                  <a:lnTo>
                    <a:pt x="1808" y="1134"/>
                  </a:lnTo>
                  <a:lnTo>
                    <a:pt x="1806" y="1134"/>
                  </a:lnTo>
                  <a:lnTo>
                    <a:pt x="1799" y="1134"/>
                  </a:lnTo>
                  <a:lnTo>
                    <a:pt x="1799" y="1136"/>
                  </a:lnTo>
                  <a:lnTo>
                    <a:pt x="1799" y="1136"/>
                  </a:lnTo>
                  <a:lnTo>
                    <a:pt x="1799" y="1139"/>
                  </a:lnTo>
                  <a:lnTo>
                    <a:pt x="1801" y="1146"/>
                  </a:lnTo>
                  <a:lnTo>
                    <a:pt x="1801" y="1148"/>
                  </a:lnTo>
                  <a:lnTo>
                    <a:pt x="1801" y="1150"/>
                  </a:lnTo>
                  <a:lnTo>
                    <a:pt x="1801" y="1150"/>
                  </a:lnTo>
                  <a:lnTo>
                    <a:pt x="1801" y="1150"/>
                  </a:lnTo>
                  <a:lnTo>
                    <a:pt x="1801" y="1148"/>
                  </a:lnTo>
                  <a:lnTo>
                    <a:pt x="1801" y="1146"/>
                  </a:lnTo>
                  <a:lnTo>
                    <a:pt x="1801" y="1146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7" y="1141"/>
                  </a:lnTo>
                  <a:lnTo>
                    <a:pt x="1797" y="1141"/>
                  </a:lnTo>
                  <a:lnTo>
                    <a:pt x="1797" y="1141"/>
                  </a:lnTo>
                  <a:lnTo>
                    <a:pt x="1797" y="1139"/>
                  </a:lnTo>
                  <a:lnTo>
                    <a:pt x="1797" y="1139"/>
                  </a:lnTo>
                  <a:lnTo>
                    <a:pt x="1797" y="1139"/>
                  </a:lnTo>
                  <a:lnTo>
                    <a:pt x="1794" y="1136"/>
                  </a:lnTo>
                  <a:lnTo>
                    <a:pt x="1794" y="1139"/>
                  </a:lnTo>
                  <a:lnTo>
                    <a:pt x="1794" y="1139"/>
                  </a:lnTo>
                  <a:lnTo>
                    <a:pt x="1794" y="1139"/>
                  </a:lnTo>
                  <a:lnTo>
                    <a:pt x="1794" y="1141"/>
                  </a:lnTo>
                  <a:lnTo>
                    <a:pt x="1794" y="1141"/>
                  </a:lnTo>
                  <a:lnTo>
                    <a:pt x="1794" y="1141"/>
                  </a:lnTo>
                  <a:lnTo>
                    <a:pt x="1794" y="1143"/>
                  </a:lnTo>
                  <a:lnTo>
                    <a:pt x="1792" y="1148"/>
                  </a:lnTo>
                  <a:lnTo>
                    <a:pt x="1792" y="1148"/>
                  </a:lnTo>
                  <a:lnTo>
                    <a:pt x="1794" y="1148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2" y="1150"/>
                  </a:lnTo>
                  <a:lnTo>
                    <a:pt x="1792" y="1150"/>
                  </a:lnTo>
                  <a:lnTo>
                    <a:pt x="1792" y="1148"/>
                  </a:lnTo>
                  <a:lnTo>
                    <a:pt x="1792" y="1148"/>
                  </a:lnTo>
                  <a:lnTo>
                    <a:pt x="1792" y="1141"/>
                  </a:lnTo>
                  <a:lnTo>
                    <a:pt x="1792" y="1141"/>
                  </a:lnTo>
                  <a:lnTo>
                    <a:pt x="1792" y="1139"/>
                  </a:lnTo>
                  <a:lnTo>
                    <a:pt x="1789" y="1139"/>
                  </a:lnTo>
                  <a:lnTo>
                    <a:pt x="1789" y="1136"/>
                  </a:lnTo>
                  <a:lnTo>
                    <a:pt x="1789" y="1136"/>
                  </a:lnTo>
                  <a:lnTo>
                    <a:pt x="1789" y="1134"/>
                  </a:lnTo>
                  <a:lnTo>
                    <a:pt x="1789" y="1134"/>
                  </a:lnTo>
                  <a:lnTo>
                    <a:pt x="1789" y="1134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7" y="1131"/>
                  </a:lnTo>
                  <a:lnTo>
                    <a:pt x="1785" y="1131"/>
                  </a:lnTo>
                  <a:lnTo>
                    <a:pt x="1782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78" y="1131"/>
                  </a:lnTo>
                  <a:lnTo>
                    <a:pt x="1778" y="1131"/>
                  </a:lnTo>
                  <a:lnTo>
                    <a:pt x="1775" y="1131"/>
                  </a:lnTo>
                  <a:lnTo>
                    <a:pt x="1775" y="1134"/>
                  </a:lnTo>
                  <a:lnTo>
                    <a:pt x="1773" y="1139"/>
                  </a:lnTo>
                  <a:lnTo>
                    <a:pt x="1773" y="1139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3"/>
                  </a:lnTo>
                  <a:lnTo>
                    <a:pt x="1775" y="1143"/>
                  </a:lnTo>
                  <a:lnTo>
                    <a:pt x="1775" y="1143"/>
                  </a:lnTo>
                  <a:lnTo>
                    <a:pt x="1775" y="1146"/>
                  </a:lnTo>
                  <a:lnTo>
                    <a:pt x="1775" y="1146"/>
                  </a:lnTo>
                  <a:lnTo>
                    <a:pt x="1775" y="1148"/>
                  </a:lnTo>
                  <a:lnTo>
                    <a:pt x="1775" y="1148"/>
                  </a:lnTo>
                  <a:lnTo>
                    <a:pt x="1775" y="1148"/>
                  </a:lnTo>
                  <a:lnTo>
                    <a:pt x="1775" y="1150"/>
                  </a:lnTo>
                  <a:lnTo>
                    <a:pt x="1768" y="1150"/>
                  </a:lnTo>
                  <a:lnTo>
                    <a:pt x="1768" y="1148"/>
                  </a:lnTo>
                  <a:lnTo>
                    <a:pt x="1768" y="1148"/>
                  </a:lnTo>
                  <a:lnTo>
                    <a:pt x="1771" y="1148"/>
                  </a:lnTo>
                  <a:lnTo>
                    <a:pt x="1771" y="1148"/>
                  </a:lnTo>
                  <a:lnTo>
                    <a:pt x="1773" y="1148"/>
                  </a:lnTo>
                  <a:lnTo>
                    <a:pt x="1775" y="1148"/>
                  </a:lnTo>
                  <a:lnTo>
                    <a:pt x="1775" y="1146"/>
                  </a:lnTo>
                  <a:lnTo>
                    <a:pt x="1775" y="1143"/>
                  </a:lnTo>
                  <a:lnTo>
                    <a:pt x="1773" y="1141"/>
                  </a:lnTo>
                  <a:lnTo>
                    <a:pt x="1773" y="1139"/>
                  </a:lnTo>
                  <a:lnTo>
                    <a:pt x="1773" y="1136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8" y="1129"/>
                  </a:lnTo>
                  <a:lnTo>
                    <a:pt x="1778" y="1129"/>
                  </a:lnTo>
                  <a:lnTo>
                    <a:pt x="1778" y="1129"/>
                  </a:lnTo>
                  <a:lnTo>
                    <a:pt x="1771" y="1129"/>
                  </a:lnTo>
                  <a:lnTo>
                    <a:pt x="1771" y="1129"/>
                  </a:lnTo>
                  <a:lnTo>
                    <a:pt x="1768" y="1129"/>
                  </a:lnTo>
                  <a:lnTo>
                    <a:pt x="1768" y="1129"/>
                  </a:lnTo>
                  <a:lnTo>
                    <a:pt x="1768" y="1129"/>
                  </a:lnTo>
                  <a:lnTo>
                    <a:pt x="1768" y="1131"/>
                  </a:lnTo>
                  <a:lnTo>
                    <a:pt x="1768" y="1131"/>
                  </a:lnTo>
                  <a:lnTo>
                    <a:pt x="1768" y="1134"/>
                  </a:lnTo>
                  <a:lnTo>
                    <a:pt x="1768" y="1131"/>
                  </a:lnTo>
                  <a:lnTo>
                    <a:pt x="1766" y="1131"/>
                  </a:lnTo>
                  <a:lnTo>
                    <a:pt x="1766" y="1131"/>
                  </a:lnTo>
                  <a:lnTo>
                    <a:pt x="1763" y="1131"/>
                  </a:lnTo>
                  <a:lnTo>
                    <a:pt x="1763" y="1136"/>
                  </a:lnTo>
                  <a:lnTo>
                    <a:pt x="1763" y="1136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3"/>
                  </a:lnTo>
                  <a:lnTo>
                    <a:pt x="1761" y="1143"/>
                  </a:lnTo>
                  <a:lnTo>
                    <a:pt x="1761" y="1146"/>
                  </a:lnTo>
                  <a:lnTo>
                    <a:pt x="1761" y="1143"/>
                  </a:lnTo>
                  <a:lnTo>
                    <a:pt x="1761" y="1143"/>
                  </a:lnTo>
                  <a:lnTo>
                    <a:pt x="1761" y="1143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39"/>
                  </a:lnTo>
                  <a:lnTo>
                    <a:pt x="1761" y="1139"/>
                  </a:lnTo>
                  <a:lnTo>
                    <a:pt x="1761" y="1139"/>
                  </a:lnTo>
                  <a:lnTo>
                    <a:pt x="1761" y="1136"/>
                  </a:lnTo>
                  <a:lnTo>
                    <a:pt x="1761" y="1136"/>
                  </a:lnTo>
                  <a:lnTo>
                    <a:pt x="1761" y="1136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6"/>
                  </a:lnTo>
                  <a:lnTo>
                    <a:pt x="1759" y="1139"/>
                  </a:lnTo>
                  <a:lnTo>
                    <a:pt x="1756" y="1139"/>
                  </a:lnTo>
                  <a:lnTo>
                    <a:pt x="1756" y="1139"/>
                  </a:lnTo>
                  <a:lnTo>
                    <a:pt x="1756" y="1141"/>
                  </a:lnTo>
                  <a:lnTo>
                    <a:pt x="1754" y="1141"/>
                  </a:lnTo>
                  <a:lnTo>
                    <a:pt x="1754" y="1143"/>
                  </a:lnTo>
                  <a:lnTo>
                    <a:pt x="1756" y="1143"/>
                  </a:lnTo>
                  <a:lnTo>
                    <a:pt x="1756" y="1143"/>
                  </a:lnTo>
                  <a:lnTo>
                    <a:pt x="1756" y="1146"/>
                  </a:lnTo>
                  <a:lnTo>
                    <a:pt x="1754" y="1146"/>
                  </a:lnTo>
                  <a:lnTo>
                    <a:pt x="1754" y="1143"/>
                  </a:lnTo>
                  <a:lnTo>
                    <a:pt x="1754" y="1143"/>
                  </a:lnTo>
                  <a:lnTo>
                    <a:pt x="1754" y="1141"/>
                  </a:lnTo>
                  <a:lnTo>
                    <a:pt x="1754" y="1141"/>
                  </a:lnTo>
                  <a:lnTo>
                    <a:pt x="1754" y="113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7"/>
                  </a:lnTo>
                  <a:lnTo>
                    <a:pt x="1763" y="1127"/>
                  </a:lnTo>
                  <a:lnTo>
                    <a:pt x="1771" y="1124"/>
                  </a:lnTo>
                  <a:lnTo>
                    <a:pt x="1773" y="1127"/>
                  </a:lnTo>
                  <a:lnTo>
                    <a:pt x="1775" y="1127"/>
                  </a:lnTo>
                  <a:lnTo>
                    <a:pt x="1775" y="1124"/>
                  </a:lnTo>
                  <a:lnTo>
                    <a:pt x="1778" y="1124"/>
                  </a:lnTo>
                  <a:lnTo>
                    <a:pt x="1778" y="1122"/>
                  </a:lnTo>
                  <a:lnTo>
                    <a:pt x="1778" y="1122"/>
                  </a:lnTo>
                  <a:lnTo>
                    <a:pt x="1775" y="1120"/>
                  </a:lnTo>
                  <a:lnTo>
                    <a:pt x="1778" y="1120"/>
                  </a:lnTo>
                  <a:lnTo>
                    <a:pt x="1778" y="1117"/>
                  </a:lnTo>
                  <a:lnTo>
                    <a:pt x="1780" y="1120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80" y="1115"/>
                  </a:lnTo>
                  <a:lnTo>
                    <a:pt x="1782" y="1115"/>
                  </a:lnTo>
                  <a:lnTo>
                    <a:pt x="1782" y="1115"/>
                  </a:lnTo>
                  <a:lnTo>
                    <a:pt x="1782" y="1113"/>
                  </a:lnTo>
                  <a:lnTo>
                    <a:pt x="1778" y="1113"/>
                  </a:lnTo>
                  <a:lnTo>
                    <a:pt x="1775" y="1115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1" y="1117"/>
                  </a:lnTo>
                  <a:lnTo>
                    <a:pt x="1768" y="1117"/>
                  </a:lnTo>
                  <a:lnTo>
                    <a:pt x="1766" y="1117"/>
                  </a:lnTo>
                  <a:lnTo>
                    <a:pt x="1768" y="1117"/>
                  </a:lnTo>
                  <a:lnTo>
                    <a:pt x="1768" y="1117"/>
                  </a:lnTo>
                  <a:lnTo>
                    <a:pt x="1768" y="1120"/>
                  </a:lnTo>
                  <a:lnTo>
                    <a:pt x="1771" y="1120"/>
                  </a:lnTo>
                  <a:lnTo>
                    <a:pt x="1771" y="1122"/>
                  </a:lnTo>
                  <a:lnTo>
                    <a:pt x="1771" y="1122"/>
                  </a:lnTo>
                  <a:lnTo>
                    <a:pt x="1771" y="1122"/>
                  </a:lnTo>
                  <a:lnTo>
                    <a:pt x="1763" y="1127"/>
                  </a:lnTo>
                  <a:lnTo>
                    <a:pt x="1763" y="1124"/>
                  </a:lnTo>
                  <a:lnTo>
                    <a:pt x="1766" y="1124"/>
                  </a:lnTo>
                  <a:lnTo>
                    <a:pt x="1768" y="1122"/>
                  </a:lnTo>
                  <a:lnTo>
                    <a:pt x="1768" y="1122"/>
                  </a:lnTo>
                  <a:lnTo>
                    <a:pt x="1766" y="1122"/>
                  </a:lnTo>
                  <a:lnTo>
                    <a:pt x="1766" y="1120"/>
                  </a:lnTo>
                  <a:lnTo>
                    <a:pt x="1766" y="1120"/>
                  </a:lnTo>
                  <a:lnTo>
                    <a:pt x="1763" y="1120"/>
                  </a:lnTo>
                  <a:lnTo>
                    <a:pt x="1763" y="1117"/>
                  </a:lnTo>
                  <a:lnTo>
                    <a:pt x="1763" y="1120"/>
                  </a:lnTo>
                  <a:lnTo>
                    <a:pt x="1763" y="1120"/>
                  </a:lnTo>
                  <a:lnTo>
                    <a:pt x="1763" y="1122"/>
                  </a:lnTo>
                  <a:lnTo>
                    <a:pt x="1763" y="1122"/>
                  </a:lnTo>
                  <a:lnTo>
                    <a:pt x="1763" y="1120"/>
                  </a:lnTo>
                  <a:lnTo>
                    <a:pt x="1761" y="1120"/>
                  </a:lnTo>
                  <a:lnTo>
                    <a:pt x="1761" y="1120"/>
                  </a:lnTo>
                  <a:lnTo>
                    <a:pt x="1761" y="1120"/>
                  </a:lnTo>
                  <a:lnTo>
                    <a:pt x="1759" y="1120"/>
                  </a:lnTo>
                  <a:lnTo>
                    <a:pt x="1759" y="1120"/>
                  </a:lnTo>
                  <a:lnTo>
                    <a:pt x="1761" y="1122"/>
                  </a:lnTo>
                  <a:lnTo>
                    <a:pt x="1759" y="1122"/>
                  </a:lnTo>
                  <a:lnTo>
                    <a:pt x="1759" y="1122"/>
                  </a:lnTo>
                  <a:lnTo>
                    <a:pt x="1759" y="1120"/>
                  </a:lnTo>
                  <a:lnTo>
                    <a:pt x="1759" y="1120"/>
                  </a:lnTo>
                  <a:lnTo>
                    <a:pt x="1756" y="1120"/>
                  </a:lnTo>
                  <a:lnTo>
                    <a:pt x="1756" y="1122"/>
                  </a:lnTo>
                  <a:lnTo>
                    <a:pt x="1754" y="1122"/>
                  </a:lnTo>
                  <a:lnTo>
                    <a:pt x="1754" y="1124"/>
                  </a:lnTo>
                  <a:lnTo>
                    <a:pt x="1754" y="1124"/>
                  </a:lnTo>
                  <a:lnTo>
                    <a:pt x="1756" y="1124"/>
                  </a:lnTo>
                  <a:lnTo>
                    <a:pt x="1756" y="1127"/>
                  </a:lnTo>
                  <a:lnTo>
                    <a:pt x="1756" y="1127"/>
                  </a:lnTo>
                  <a:lnTo>
                    <a:pt x="1756" y="1129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29"/>
                  </a:lnTo>
                  <a:lnTo>
                    <a:pt x="1756" y="1129"/>
                  </a:lnTo>
                  <a:lnTo>
                    <a:pt x="1754" y="1127"/>
                  </a:lnTo>
                  <a:lnTo>
                    <a:pt x="1754" y="1127"/>
                  </a:lnTo>
                  <a:lnTo>
                    <a:pt x="1752" y="1124"/>
                  </a:lnTo>
                  <a:lnTo>
                    <a:pt x="1752" y="1122"/>
                  </a:lnTo>
                  <a:lnTo>
                    <a:pt x="1754" y="1122"/>
                  </a:lnTo>
                  <a:lnTo>
                    <a:pt x="1754" y="1120"/>
                  </a:lnTo>
                  <a:lnTo>
                    <a:pt x="1754" y="1117"/>
                  </a:lnTo>
                  <a:lnTo>
                    <a:pt x="1752" y="1117"/>
                  </a:lnTo>
                  <a:lnTo>
                    <a:pt x="1752" y="1117"/>
                  </a:lnTo>
                  <a:lnTo>
                    <a:pt x="1752" y="1117"/>
                  </a:lnTo>
                  <a:lnTo>
                    <a:pt x="1752" y="1120"/>
                  </a:lnTo>
                  <a:lnTo>
                    <a:pt x="1749" y="1120"/>
                  </a:lnTo>
                  <a:lnTo>
                    <a:pt x="1749" y="1120"/>
                  </a:lnTo>
                  <a:lnTo>
                    <a:pt x="1749" y="1117"/>
                  </a:lnTo>
                  <a:lnTo>
                    <a:pt x="1749" y="1117"/>
                  </a:lnTo>
                  <a:lnTo>
                    <a:pt x="1747" y="1120"/>
                  </a:lnTo>
                  <a:lnTo>
                    <a:pt x="1747" y="1120"/>
                  </a:lnTo>
                  <a:lnTo>
                    <a:pt x="1745" y="1122"/>
                  </a:lnTo>
                  <a:lnTo>
                    <a:pt x="1745" y="1122"/>
                  </a:lnTo>
                  <a:lnTo>
                    <a:pt x="1742" y="1122"/>
                  </a:lnTo>
                  <a:lnTo>
                    <a:pt x="1742" y="1122"/>
                  </a:lnTo>
                  <a:lnTo>
                    <a:pt x="1742" y="1124"/>
                  </a:lnTo>
                  <a:lnTo>
                    <a:pt x="1742" y="1124"/>
                  </a:lnTo>
                  <a:lnTo>
                    <a:pt x="1745" y="1127"/>
                  </a:lnTo>
                  <a:lnTo>
                    <a:pt x="1745" y="1127"/>
                  </a:lnTo>
                  <a:lnTo>
                    <a:pt x="1745" y="1129"/>
                  </a:lnTo>
                  <a:lnTo>
                    <a:pt x="1747" y="1131"/>
                  </a:lnTo>
                  <a:lnTo>
                    <a:pt x="1747" y="1131"/>
                  </a:lnTo>
                  <a:lnTo>
                    <a:pt x="1747" y="1134"/>
                  </a:lnTo>
                  <a:lnTo>
                    <a:pt x="1747" y="1134"/>
                  </a:lnTo>
                  <a:lnTo>
                    <a:pt x="1747" y="1136"/>
                  </a:lnTo>
                  <a:lnTo>
                    <a:pt x="1747" y="1136"/>
                  </a:lnTo>
                  <a:lnTo>
                    <a:pt x="1747" y="1134"/>
                  </a:lnTo>
                  <a:lnTo>
                    <a:pt x="1745" y="1131"/>
                  </a:lnTo>
                  <a:lnTo>
                    <a:pt x="1745" y="1129"/>
                  </a:lnTo>
                  <a:lnTo>
                    <a:pt x="1745" y="1129"/>
                  </a:lnTo>
                  <a:lnTo>
                    <a:pt x="1742" y="1127"/>
                  </a:lnTo>
                  <a:lnTo>
                    <a:pt x="1742" y="1124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2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7"/>
                  </a:lnTo>
                  <a:lnTo>
                    <a:pt x="1740" y="1127"/>
                  </a:lnTo>
                  <a:lnTo>
                    <a:pt x="1740" y="1127"/>
                  </a:lnTo>
                  <a:lnTo>
                    <a:pt x="1737" y="1127"/>
                  </a:lnTo>
                  <a:lnTo>
                    <a:pt x="1737" y="1124"/>
                  </a:lnTo>
                  <a:lnTo>
                    <a:pt x="1737" y="1124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0" y="1124"/>
                  </a:lnTo>
                  <a:lnTo>
                    <a:pt x="1730" y="1124"/>
                  </a:lnTo>
                  <a:lnTo>
                    <a:pt x="1726" y="1127"/>
                  </a:lnTo>
                  <a:lnTo>
                    <a:pt x="1726" y="1127"/>
                  </a:lnTo>
                  <a:lnTo>
                    <a:pt x="1726" y="1127"/>
                  </a:lnTo>
                  <a:lnTo>
                    <a:pt x="1723" y="1127"/>
                  </a:lnTo>
                  <a:lnTo>
                    <a:pt x="1723" y="1127"/>
                  </a:lnTo>
                  <a:lnTo>
                    <a:pt x="1723" y="1127"/>
                  </a:lnTo>
                  <a:lnTo>
                    <a:pt x="1723" y="1129"/>
                  </a:lnTo>
                  <a:lnTo>
                    <a:pt x="1723" y="1129"/>
                  </a:lnTo>
                  <a:lnTo>
                    <a:pt x="1723" y="1129"/>
                  </a:lnTo>
                  <a:lnTo>
                    <a:pt x="1714" y="1134"/>
                  </a:lnTo>
                  <a:lnTo>
                    <a:pt x="1716" y="1131"/>
                  </a:lnTo>
                  <a:lnTo>
                    <a:pt x="1721" y="1129"/>
                  </a:lnTo>
                  <a:lnTo>
                    <a:pt x="1721" y="1129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16" y="1127"/>
                  </a:lnTo>
                  <a:lnTo>
                    <a:pt x="1714" y="1127"/>
                  </a:lnTo>
                  <a:lnTo>
                    <a:pt x="1714" y="1129"/>
                  </a:lnTo>
                  <a:lnTo>
                    <a:pt x="1714" y="1129"/>
                  </a:lnTo>
                  <a:lnTo>
                    <a:pt x="1714" y="1129"/>
                  </a:lnTo>
                  <a:lnTo>
                    <a:pt x="1714" y="1131"/>
                  </a:lnTo>
                  <a:lnTo>
                    <a:pt x="1714" y="1131"/>
                  </a:lnTo>
                  <a:lnTo>
                    <a:pt x="1711" y="1134"/>
                  </a:lnTo>
                  <a:lnTo>
                    <a:pt x="1711" y="1134"/>
                  </a:lnTo>
                  <a:lnTo>
                    <a:pt x="1709" y="1134"/>
                  </a:lnTo>
                  <a:lnTo>
                    <a:pt x="1709" y="1134"/>
                  </a:lnTo>
                  <a:lnTo>
                    <a:pt x="1709" y="1131"/>
                  </a:lnTo>
                  <a:lnTo>
                    <a:pt x="1711" y="1131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7"/>
                  </a:lnTo>
                  <a:lnTo>
                    <a:pt x="1711" y="1127"/>
                  </a:lnTo>
                  <a:lnTo>
                    <a:pt x="1711" y="1127"/>
                  </a:lnTo>
                  <a:lnTo>
                    <a:pt x="1714" y="1124"/>
                  </a:lnTo>
                  <a:lnTo>
                    <a:pt x="1723" y="1124"/>
                  </a:lnTo>
                  <a:lnTo>
                    <a:pt x="1723" y="1124"/>
                  </a:lnTo>
                  <a:lnTo>
                    <a:pt x="1726" y="1120"/>
                  </a:lnTo>
                  <a:lnTo>
                    <a:pt x="1726" y="1120"/>
                  </a:lnTo>
                  <a:lnTo>
                    <a:pt x="1728" y="1120"/>
                  </a:lnTo>
                  <a:lnTo>
                    <a:pt x="1730" y="1120"/>
                  </a:lnTo>
                  <a:lnTo>
                    <a:pt x="1733" y="1120"/>
                  </a:lnTo>
                  <a:lnTo>
                    <a:pt x="1733" y="1117"/>
                  </a:lnTo>
                  <a:lnTo>
                    <a:pt x="1730" y="1117"/>
                  </a:lnTo>
                  <a:lnTo>
                    <a:pt x="1728" y="1117"/>
                  </a:lnTo>
                  <a:lnTo>
                    <a:pt x="1728" y="1117"/>
                  </a:lnTo>
                  <a:lnTo>
                    <a:pt x="1730" y="1117"/>
                  </a:lnTo>
                  <a:lnTo>
                    <a:pt x="1730" y="1115"/>
                  </a:lnTo>
                  <a:lnTo>
                    <a:pt x="1730" y="1117"/>
                  </a:lnTo>
                  <a:lnTo>
                    <a:pt x="1730" y="1115"/>
                  </a:lnTo>
                  <a:lnTo>
                    <a:pt x="1730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6" y="1115"/>
                  </a:lnTo>
                  <a:lnTo>
                    <a:pt x="1718" y="1115"/>
                  </a:lnTo>
                  <a:lnTo>
                    <a:pt x="1716" y="1117"/>
                  </a:lnTo>
                  <a:lnTo>
                    <a:pt x="1714" y="1117"/>
                  </a:lnTo>
                  <a:lnTo>
                    <a:pt x="1714" y="1115"/>
                  </a:lnTo>
                  <a:lnTo>
                    <a:pt x="1709" y="1120"/>
                  </a:lnTo>
                  <a:lnTo>
                    <a:pt x="1707" y="1117"/>
                  </a:lnTo>
                  <a:lnTo>
                    <a:pt x="1702" y="1120"/>
                  </a:lnTo>
                  <a:lnTo>
                    <a:pt x="1702" y="1120"/>
                  </a:lnTo>
                  <a:lnTo>
                    <a:pt x="1702" y="1122"/>
                  </a:lnTo>
                  <a:lnTo>
                    <a:pt x="1702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0"/>
                  </a:lnTo>
                  <a:lnTo>
                    <a:pt x="1700" y="1120"/>
                  </a:lnTo>
                  <a:lnTo>
                    <a:pt x="1700" y="1120"/>
                  </a:lnTo>
                  <a:lnTo>
                    <a:pt x="1700" y="1117"/>
                  </a:lnTo>
                  <a:lnTo>
                    <a:pt x="1697" y="1117"/>
                  </a:lnTo>
                  <a:lnTo>
                    <a:pt x="1685" y="1122"/>
                  </a:lnTo>
                  <a:lnTo>
                    <a:pt x="1685" y="1120"/>
                  </a:lnTo>
                  <a:lnTo>
                    <a:pt x="1692" y="1117"/>
                  </a:lnTo>
                  <a:lnTo>
                    <a:pt x="1690" y="1117"/>
                  </a:lnTo>
                  <a:lnTo>
                    <a:pt x="1688" y="1117"/>
                  </a:lnTo>
                  <a:lnTo>
                    <a:pt x="1683" y="1120"/>
                  </a:lnTo>
                  <a:lnTo>
                    <a:pt x="1683" y="1117"/>
                  </a:lnTo>
                  <a:lnTo>
                    <a:pt x="1685" y="1115"/>
                  </a:lnTo>
                  <a:lnTo>
                    <a:pt x="1690" y="1117"/>
                  </a:lnTo>
                  <a:lnTo>
                    <a:pt x="1692" y="1115"/>
                  </a:lnTo>
                  <a:lnTo>
                    <a:pt x="1695" y="1115"/>
                  </a:lnTo>
                  <a:lnTo>
                    <a:pt x="1697" y="1117"/>
                  </a:lnTo>
                  <a:lnTo>
                    <a:pt x="1697" y="1117"/>
                  </a:lnTo>
                  <a:lnTo>
                    <a:pt x="1700" y="1117"/>
                  </a:lnTo>
                  <a:lnTo>
                    <a:pt x="1702" y="1115"/>
                  </a:lnTo>
                  <a:lnTo>
                    <a:pt x="1702" y="1115"/>
                  </a:lnTo>
                  <a:lnTo>
                    <a:pt x="1704" y="1115"/>
                  </a:lnTo>
                  <a:lnTo>
                    <a:pt x="1704" y="1115"/>
                  </a:lnTo>
                  <a:lnTo>
                    <a:pt x="1707" y="1115"/>
                  </a:lnTo>
                  <a:lnTo>
                    <a:pt x="1707" y="1115"/>
                  </a:lnTo>
                  <a:lnTo>
                    <a:pt x="1707" y="1115"/>
                  </a:lnTo>
                  <a:lnTo>
                    <a:pt x="1709" y="1115"/>
                  </a:lnTo>
                  <a:lnTo>
                    <a:pt x="1709" y="1115"/>
                  </a:lnTo>
                  <a:lnTo>
                    <a:pt x="1709" y="1115"/>
                  </a:lnTo>
                  <a:lnTo>
                    <a:pt x="1709" y="1113"/>
                  </a:lnTo>
                  <a:lnTo>
                    <a:pt x="1709" y="1113"/>
                  </a:lnTo>
                  <a:lnTo>
                    <a:pt x="1714" y="1113"/>
                  </a:lnTo>
                  <a:lnTo>
                    <a:pt x="1711" y="1110"/>
                  </a:lnTo>
                  <a:lnTo>
                    <a:pt x="1709" y="1110"/>
                  </a:lnTo>
                  <a:lnTo>
                    <a:pt x="1707" y="1110"/>
                  </a:lnTo>
                  <a:lnTo>
                    <a:pt x="1707" y="1110"/>
                  </a:lnTo>
                  <a:lnTo>
                    <a:pt x="1707" y="1108"/>
                  </a:lnTo>
                  <a:lnTo>
                    <a:pt x="1709" y="1108"/>
                  </a:lnTo>
                  <a:lnTo>
                    <a:pt x="1711" y="1108"/>
                  </a:lnTo>
                  <a:lnTo>
                    <a:pt x="1714" y="1108"/>
                  </a:lnTo>
                  <a:lnTo>
                    <a:pt x="1718" y="1108"/>
                  </a:lnTo>
                  <a:lnTo>
                    <a:pt x="1718" y="1105"/>
                  </a:lnTo>
                  <a:lnTo>
                    <a:pt x="1733" y="1105"/>
                  </a:lnTo>
                  <a:lnTo>
                    <a:pt x="1733" y="1103"/>
                  </a:lnTo>
                  <a:lnTo>
                    <a:pt x="1735" y="1103"/>
                  </a:lnTo>
                  <a:lnTo>
                    <a:pt x="1733" y="1103"/>
                  </a:lnTo>
                  <a:lnTo>
                    <a:pt x="1733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28" y="1103"/>
                  </a:lnTo>
                  <a:lnTo>
                    <a:pt x="1721" y="1103"/>
                  </a:lnTo>
                  <a:lnTo>
                    <a:pt x="1718" y="1103"/>
                  </a:lnTo>
                  <a:lnTo>
                    <a:pt x="1718" y="1103"/>
                  </a:lnTo>
                  <a:lnTo>
                    <a:pt x="1716" y="1103"/>
                  </a:lnTo>
                  <a:lnTo>
                    <a:pt x="1716" y="1103"/>
                  </a:lnTo>
                  <a:lnTo>
                    <a:pt x="1716" y="1103"/>
                  </a:lnTo>
                  <a:lnTo>
                    <a:pt x="1709" y="1105"/>
                  </a:lnTo>
                  <a:lnTo>
                    <a:pt x="1709" y="1103"/>
                  </a:lnTo>
                  <a:lnTo>
                    <a:pt x="1718" y="1101"/>
                  </a:lnTo>
                  <a:lnTo>
                    <a:pt x="1721" y="1101"/>
                  </a:lnTo>
                  <a:lnTo>
                    <a:pt x="1726" y="1101"/>
                  </a:lnTo>
                  <a:lnTo>
                    <a:pt x="1726" y="1098"/>
                  </a:lnTo>
                  <a:lnTo>
                    <a:pt x="1723" y="1098"/>
                  </a:lnTo>
                  <a:lnTo>
                    <a:pt x="1723" y="1098"/>
                  </a:lnTo>
                  <a:lnTo>
                    <a:pt x="1721" y="1098"/>
                  </a:lnTo>
                  <a:lnTo>
                    <a:pt x="1721" y="1098"/>
                  </a:lnTo>
                  <a:lnTo>
                    <a:pt x="1721" y="1098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18" y="1094"/>
                  </a:lnTo>
                  <a:lnTo>
                    <a:pt x="1716" y="1096"/>
                  </a:lnTo>
                  <a:lnTo>
                    <a:pt x="1714" y="1096"/>
                  </a:lnTo>
                  <a:lnTo>
                    <a:pt x="1711" y="1096"/>
                  </a:lnTo>
                  <a:lnTo>
                    <a:pt x="1711" y="1096"/>
                  </a:lnTo>
                  <a:lnTo>
                    <a:pt x="1709" y="1094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2" y="1098"/>
                  </a:lnTo>
                  <a:lnTo>
                    <a:pt x="1702" y="1096"/>
                  </a:lnTo>
                  <a:lnTo>
                    <a:pt x="1704" y="1098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7" y="1096"/>
                  </a:lnTo>
                  <a:lnTo>
                    <a:pt x="1707" y="1094"/>
                  </a:lnTo>
                  <a:lnTo>
                    <a:pt x="1711" y="1091"/>
                  </a:lnTo>
                  <a:lnTo>
                    <a:pt x="1718" y="1091"/>
                  </a:lnTo>
                  <a:lnTo>
                    <a:pt x="1718" y="1091"/>
                  </a:lnTo>
                  <a:lnTo>
                    <a:pt x="1721" y="1089"/>
                  </a:lnTo>
                  <a:lnTo>
                    <a:pt x="1718" y="1089"/>
                  </a:lnTo>
                  <a:lnTo>
                    <a:pt x="1718" y="1086"/>
                  </a:lnTo>
                  <a:lnTo>
                    <a:pt x="1726" y="1084"/>
                  </a:lnTo>
                  <a:lnTo>
                    <a:pt x="1726" y="1082"/>
                  </a:lnTo>
                  <a:lnTo>
                    <a:pt x="1723" y="1082"/>
                  </a:lnTo>
                  <a:lnTo>
                    <a:pt x="1709" y="1079"/>
                  </a:lnTo>
                  <a:lnTo>
                    <a:pt x="1707" y="1079"/>
                  </a:lnTo>
                  <a:lnTo>
                    <a:pt x="1707" y="1079"/>
                  </a:lnTo>
                  <a:lnTo>
                    <a:pt x="1707" y="1079"/>
                  </a:lnTo>
                  <a:lnTo>
                    <a:pt x="1700" y="1079"/>
                  </a:lnTo>
                  <a:lnTo>
                    <a:pt x="1697" y="1082"/>
                  </a:lnTo>
                  <a:lnTo>
                    <a:pt x="1692" y="1086"/>
                  </a:lnTo>
                  <a:lnTo>
                    <a:pt x="1692" y="1089"/>
                  </a:lnTo>
                  <a:lnTo>
                    <a:pt x="1690" y="1091"/>
                  </a:lnTo>
                  <a:lnTo>
                    <a:pt x="1690" y="1094"/>
                  </a:lnTo>
                  <a:lnTo>
                    <a:pt x="1688" y="1094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8"/>
                  </a:lnTo>
                  <a:lnTo>
                    <a:pt x="1690" y="1098"/>
                  </a:lnTo>
                  <a:lnTo>
                    <a:pt x="1690" y="1098"/>
                  </a:lnTo>
                  <a:lnTo>
                    <a:pt x="1690" y="1101"/>
                  </a:lnTo>
                  <a:lnTo>
                    <a:pt x="1690" y="1103"/>
                  </a:lnTo>
                  <a:lnTo>
                    <a:pt x="1690" y="1105"/>
                  </a:lnTo>
                  <a:lnTo>
                    <a:pt x="1690" y="1105"/>
                  </a:lnTo>
                  <a:lnTo>
                    <a:pt x="1690" y="1103"/>
                  </a:lnTo>
                  <a:lnTo>
                    <a:pt x="1690" y="1101"/>
                  </a:lnTo>
                  <a:lnTo>
                    <a:pt x="1690" y="1101"/>
                  </a:lnTo>
                  <a:lnTo>
                    <a:pt x="1688" y="1101"/>
                  </a:lnTo>
                  <a:lnTo>
                    <a:pt x="1688" y="1098"/>
                  </a:lnTo>
                  <a:lnTo>
                    <a:pt x="1688" y="1096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3" y="1094"/>
                  </a:lnTo>
                  <a:lnTo>
                    <a:pt x="1683" y="1094"/>
                  </a:lnTo>
                  <a:lnTo>
                    <a:pt x="1683" y="1096"/>
                  </a:lnTo>
                  <a:lnTo>
                    <a:pt x="1683" y="1096"/>
                  </a:lnTo>
                  <a:lnTo>
                    <a:pt x="1683" y="1096"/>
                  </a:lnTo>
                  <a:lnTo>
                    <a:pt x="1683" y="1094"/>
                  </a:lnTo>
                  <a:lnTo>
                    <a:pt x="1683" y="1094"/>
                  </a:lnTo>
                  <a:lnTo>
                    <a:pt x="1685" y="1091"/>
                  </a:lnTo>
                  <a:lnTo>
                    <a:pt x="1688" y="1089"/>
                  </a:lnTo>
                  <a:lnTo>
                    <a:pt x="1690" y="1089"/>
                  </a:lnTo>
                  <a:lnTo>
                    <a:pt x="1692" y="1086"/>
                  </a:lnTo>
                  <a:lnTo>
                    <a:pt x="1692" y="1086"/>
                  </a:lnTo>
                  <a:lnTo>
                    <a:pt x="1692" y="1084"/>
                  </a:lnTo>
                  <a:lnTo>
                    <a:pt x="1695" y="1082"/>
                  </a:lnTo>
                  <a:lnTo>
                    <a:pt x="1695" y="1079"/>
                  </a:lnTo>
                  <a:lnTo>
                    <a:pt x="1692" y="1079"/>
                  </a:lnTo>
                  <a:lnTo>
                    <a:pt x="1690" y="1082"/>
                  </a:lnTo>
                  <a:lnTo>
                    <a:pt x="1688" y="1082"/>
                  </a:lnTo>
                  <a:lnTo>
                    <a:pt x="1683" y="1084"/>
                  </a:lnTo>
                  <a:lnTo>
                    <a:pt x="1681" y="1084"/>
                  </a:lnTo>
                  <a:lnTo>
                    <a:pt x="1681" y="1084"/>
                  </a:lnTo>
                  <a:lnTo>
                    <a:pt x="1685" y="1082"/>
                  </a:lnTo>
                  <a:lnTo>
                    <a:pt x="1688" y="1079"/>
                  </a:lnTo>
                  <a:lnTo>
                    <a:pt x="1690" y="1079"/>
                  </a:lnTo>
                  <a:lnTo>
                    <a:pt x="1702" y="1075"/>
                  </a:lnTo>
                  <a:lnTo>
                    <a:pt x="1704" y="1075"/>
                  </a:lnTo>
                  <a:lnTo>
                    <a:pt x="1704" y="1075"/>
                  </a:lnTo>
                  <a:lnTo>
                    <a:pt x="1704" y="1075"/>
                  </a:lnTo>
                  <a:lnTo>
                    <a:pt x="1707" y="1072"/>
                  </a:lnTo>
                  <a:lnTo>
                    <a:pt x="1707" y="1072"/>
                  </a:lnTo>
                  <a:lnTo>
                    <a:pt x="1707" y="1072"/>
                  </a:lnTo>
                  <a:lnTo>
                    <a:pt x="1704" y="1072"/>
                  </a:lnTo>
                  <a:lnTo>
                    <a:pt x="1704" y="1072"/>
                  </a:lnTo>
                  <a:lnTo>
                    <a:pt x="1704" y="1070"/>
                  </a:lnTo>
                  <a:lnTo>
                    <a:pt x="1702" y="1070"/>
                  </a:lnTo>
                  <a:lnTo>
                    <a:pt x="1702" y="1070"/>
                  </a:lnTo>
                  <a:lnTo>
                    <a:pt x="1700" y="1070"/>
                  </a:lnTo>
                  <a:lnTo>
                    <a:pt x="1695" y="1072"/>
                  </a:lnTo>
                  <a:lnTo>
                    <a:pt x="1685" y="1075"/>
                  </a:lnTo>
                  <a:lnTo>
                    <a:pt x="1681" y="1075"/>
                  </a:lnTo>
                  <a:lnTo>
                    <a:pt x="1676" y="1075"/>
                  </a:lnTo>
                  <a:lnTo>
                    <a:pt x="1674" y="1075"/>
                  </a:lnTo>
                  <a:lnTo>
                    <a:pt x="1671" y="1079"/>
                  </a:lnTo>
                  <a:lnTo>
                    <a:pt x="1671" y="1084"/>
                  </a:lnTo>
                  <a:lnTo>
                    <a:pt x="1671" y="1084"/>
                  </a:lnTo>
                  <a:lnTo>
                    <a:pt x="1669" y="1084"/>
                  </a:lnTo>
                  <a:lnTo>
                    <a:pt x="1669" y="1082"/>
                  </a:lnTo>
                  <a:lnTo>
                    <a:pt x="1674" y="1075"/>
                  </a:lnTo>
                  <a:lnTo>
                    <a:pt x="1695" y="1070"/>
                  </a:lnTo>
                  <a:lnTo>
                    <a:pt x="1697" y="1068"/>
                  </a:lnTo>
                  <a:lnTo>
                    <a:pt x="1700" y="1068"/>
                  </a:lnTo>
                  <a:lnTo>
                    <a:pt x="1702" y="1068"/>
                  </a:lnTo>
                  <a:lnTo>
                    <a:pt x="1704" y="1068"/>
                  </a:lnTo>
                  <a:lnTo>
                    <a:pt x="1707" y="1068"/>
                  </a:lnTo>
                  <a:lnTo>
                    <a:pt x="1709" y="1068"/>
                  </a:lnTo>
                  <a:lnTo>
                    <a:pt x="1711" y="1070"/>
                  </a:lnTo>
                  <a:lnTo>
                    <a:pt x="1718" y="1070"/>
                  </a:lnTo>
                  <a:lnTo>
                    <a:pt x="1726" y="1070"/>
                  </a:lnTo>
                  <a:lnTo>
                    <a:pt x="1726" y="1068"/>
                  </a:lnTo>
                  <a:lnTo>
                    <a:pt x="1728" y="1065"/>
                  </a:lnTo>
                  <a:lnTo>
                    <a:pt x="1728" y="1065"/>
                  </a:lnTo>
                  <a:lnTo>
                    <a:pt x="1730" y="1065"/>
                  </a:lnTo>
                  <a:lnTo>
                    <a:pt x="1733" y="1065"/>
                  </a:lnTo>
                  <a:lnTo>
                    <a:pt x="1735" y="1065"/>
                  </a:lnTo>
                  <a:lnTo>
                    <a:pt x="1735" y="1065"/>
                  </a:lnTo>
                  <a:lnTo>
                    <a:pt x="1733" y="1065"/>
                  </a:lnTo>
                  <a:lnTo>
                    <a:pt x="1733" y="1065"/>
                  </a:lnTo>
                  <a:lnTo>
                    <a:pt x="1733" y="1063"/>
                  </a:lnTo>
                  <a:lnTo>
                    <a:pt x="1735" y="1063"/>
                  </a:lnTo>
                  <a:lnTo>
                    <a:pt x="1740" y="1060"/>
                  </a:lnTo>
                  <a:lnTo>
                    <a:pt x="1747" y="1060"/>
                  </a:lnTo>
                  <a:lnTo>
                    <a:pt x="1747" y="1060"/>
                  </a:lnTo>
                  <a:lnTo>
                    <a:pt x="1747" y="1056"/>
                  </a:lnTo>
                  <a:lnTo>
                    <a:pt x="1747" y="1053"/>
                  </a:lnTo>
                  <a:lnTo>
                    <a:pt x="1747" y="1051"/>
                  </a:lnTo>
                  <a:lnTo>
                    <a:pt x="1745" y="1051"/>
                  </a:lnTo>
                  <a:lnTo>
                    <a:pt x="1745" y="1049"/>
                  </a:lnTo>
                  <a:lnTo>
                    <a:pt x="1742" y="1049"/>
                  </a:lnTo>
                  <a:lnTo>
                    <a:pt x="1742" y="1049"/>
                  </a:lnTo>
                  <a:lnTo>
                    <a:pt x="1742" y="1049"/>
                  </a:lnTo>
                  <a:lnTo>
                    <a:pt x="1740" y="1046"/>
                  </a:lnTo>
                  <a:lnTo>
                    <a:pt x="1737" y="1046"/>
                  </a:lnTo>
                  <a:lnTo>
                    <a:pt x="1737" y="1044"/>
                  </a:lnTo>
                  <a:lnTo>
                    <a:pt x="1718" y="1042"/>
                  </a:lnTo>
                  <a:lnTo>
                    <a:pt x="1709" y="1046"/>
                  </a:lnTo>
                  <a:lnTo>
                    <a:pt x="1709" y="1044"/>
                  </a:lnTo>
                  <a:lnTo>
                    <a:pt x="1702" y="1049"/>
                  </a:lnTo>
                  <a:lnTo>
                    <a:pt x="1702" y="1051"/>
                  </a:lnTo>
                  <a:lnTo>
                    <a:pt x="1700" y="1051"/>
                  </a:lnTo>
                  <a:lnTo>
                    <a:pt x="1697" y="1053"/>
                  </a:lnTo>
                  <a:lnTo>
                    <a:pt x="1683" y="1051"/>
                  </a:lnTo>
                  <a:lnTo>
                    <a:pt x="1681" y="1051"/>
                  </a:lnTo>
                  <a:lnTo>
                    <a:pt x="1676" y="1051"/>
                  </a:lnTo>
                  <a:lnTo>
                    <a:pt x="1669" y="1051"/>
                  </a:lnTo>
                  <a:lnTo>
                    <a:pt x="1666" y="1056"/>
                  </a:lnTo>
                  <a:lnTo>
                    <a:pt x="1666" y="1060"/>
                  </a:lnTo>
                  <a:lnTo>
                    <a:pt x="1664" y="1060"/>
                  </a:lnTo>
                  <a:lnTo>
                    <a:pt x="1662" y="1060"/>
                  </a:lnTo>
                  <a:lnTo>
                    <a:pt x="1662" y="1060"/>
                  </a:lnTo>
                  <a:lnTo>
                    <a:pt x="1662" y="1063"/>
                  </a:lnTo>
                  <a:lnTo>
                    <a:pt x="1662" y="1063"/>
                  </a:lnTo>
                  <a:lnTo>
                    <a:pt x="1662" y="1063"/>
                  </a:lnTo>
                  <a:lnTo>
                    <a:pt x="1659" y="1065"/>
                  </a:lnTo>
                  <a:lnTo>
                    <a:pt x="1659" y="1065"/>
                  </a:lnTo>
                  <a:lnTo>
                    <a:pt x="1645" y="1068"/>
                  </a:lnTo>
                  <a:lnTo>
                    <a:pt x="1643" y="1070"/>
                  </a:lnTo>
                  <a:lnTo>
                    <a:pt x="1643" y="1070"/>
                  </a:lnTo>
                  <a:lnTo>
                    <a:pt x="1643" y="1072"/>
                  </a:lnTo>
                  <a:lnTo>
                    <a:pt x="1640" y="1075"/>
                  </a:lnTo>
                  <a:lnTo>
                    <a:pt x="1638" y="1075"/>
                  </a:lnTo>
                  <a:lnTo>
                    <a:pt x="1638" y="1075"/>
                  </a:lnTo>
                  <a:lnTo>
                    <a:pt x="1638" y="1075"/>
                  </a:lnTo>
                  <a:lnTo>
                    <a:pt x="1636" y="1072"/>
                  </a:lnTo>
                  <a:lnTo>
                    <a:pt x="1636" y="1072"/>
                  </a:lnTo>
                  <a:lnTo>
                    <a:pt x="1636" y="1072"/>
                  </a:lnTo>
                  <a:lnTo>
                    <a:pt x="1638" y="1072"/>
                  </a:lnTo>
                  <a:lnTo>
                    <a:pt x="1643" y="1068"/>
                  </a:lnTo>
                  <a:lnTo>
                    <a:pt x="1643" y="1065"/>
                  </a:lnTo>
                  <a:lnTo>
                    <a:pt x="1659" y="1063"/>
                  </a:lnTo>
                  <a:lnTo>
                    <a:pt x="1659" y="1063"/>
                  </a:lnTo>
                  <a:lnTo>
                    <a:pt x="1659" y="1060"/>
                  </a:lnTo>
                  <a:lnTo>
                    <a:pt x="1662" y="1058"/>
                  </a:lnTo>
                  <a:lnTo>
                    <a:pt x="1664" y="1056"/>
                  </a:lnTo>
                  <a:lnTo>
                    <a:pt x="1664" y="1056"/>
                  </a:lnTo>
                  <a:lnTo>
                    <a:pt x="1664" y="1053"/>
                  </a:lnTo>
                  <a:lnTo>
                    <a:pt x="1666" y="1051"/>
                  </a:lnTo>
                  <a:lnTo>
                    <a:pt x="1669" y="1049"/>
                  </a:lnTo>
                  <a:lnTo>
                    <a:pt x="1669" y="1049"/>
                  </a:lnTo>
                  <a:lnTo>
                    <a:pt x="1669" y="1049"/>
                  </a:lnTo>
                  <a:lnTo>
                    <a:pt x="1669" y="1046"/>
                  </a:lnTo>
                  <a:lnTo>
                    <a:pt x="1669" y="1046"/>
                  </a:lnTo>
                  <a:lnTo>
                    <a:pt x="1671" y="1046"/>
                  </a:lnTo>
                  <a:lnTo>
                    <a:pt x="1674" y="1046"/>
                  </a:lnTo>
                  <a:lnTo>
                    <a:pt x="1681" y="1044"/>
                  </a:lnTo>
                  <a:lnTo>
                    <a:pt x="1681" y="1042"/>
                  </a:lnTo>
                  <a:lnTo>
                    <a:pt x="1681" y="1042"/>
                  </a:lnTo>
                  <a:lnTo>
                    <a:pt x="1681" y="1039"/>
                  </a:lnTo>
                  <a:lnTo>
                    <a:pt x="1681" y="1037"/>
                  </a:lnTo>
                  <a:lnTo>
                    <a:pt x="1681" y="1034"/>
                  </a:lnTo>
                  <a:lnTo>
                    <a:pt x="1681" y="1034"/>
                  </a:lnTo>
                  <a:lnTo>
                    <a:pt x="1681" y="1032"/>
                  </a:lnTo>
                  <a:lnTo>
                    <a:pt x="1681" y="1032"/>
                  </a:lnTo>
                  <a:lnTo>
                    <a:pt x="1681" y="1030"/>
                  </a:lnTo>
                  <a:lnTo>
                    <a:pt x="1681" y="1030"/>
                  </a:lnTo>
                  <a:lnTo>
                    <a:pt x="1683" y="1030"/>
                  </a:lnTo>
                  <a:lnTo>
                    <a:pt x="1683" y="1027"/>
                  </a:lnTo>
                  <a:lnTo>
                    <a:pt x="1690" y="1023"/>
                  </a:lnTo>
                  <a:lnTo>
                    <a:pt x="1692" y="1023"/>
                  </a:lnTo>
                  <a:lnTo>
                    <a:pt x="1692" y="1025"/>
                  </a:lnTo>
                  <a:lnTo>
                    <a:pt x="1695" y="1023"/>
                  </a:lnTo>
                  <a:lnTo>
                    <a:pt x="1697" y="1025"/>
                  </a:lnTo>
                  <a:lnTo>
                    <a:pt x="1704" y="1023"/>
                  </a:lnTo>
                  <a:lnTo>
                    <a:pt x="1709" y="1018"/>
                  </a:lnTo>
                  <a:lnTo>
                    <a:pt x="1709" y="1018"/>
                  </a:lnTo>
                  <a:lnTo>
                    <a:pt x="1709" y="1015"/>
                  </a:lnTo>
                  <a:lnTo>
                    <a:pt x="1707" y="1015"/>
                  </a:lnTo>
                  <a:lnTo>
                    <a:pt x="1707" y="1013"/>
                  </a:lnTo>
                  <a:lnTo>
                    <a:pt x="1704" y="1011"/>
                  </a:lnTo>
                  <a:lnTo>
                    <a:pt x="1702" y="1011"/>
                  </a:lnTo>
                  <a:lnTo>
                    <a:pt x="1700" y="1008"/>
                  </a:lnTo>
                  <a:lnTo>
                    <a:pt x="1697" y="1004"/>
                  </a:lnTo>
                  <a:lnTo>
                    <a:pt x="1697" y="1004"/>
                  </a:lnTo>
                  <a:lnTo>
                    <a:pt x="1695" y="1001"/>
                  </a:lnTo>
                  <a:lnTo>
                    <a:pt x="1692" y="1001"/>
                  </a:lnTo>
                  <a:lnTo>
                    <a:pt x="1690" y="1001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88" y="997"/>
                  </a:lnTo>
                  <a:lnTo>
                    <a:pt x="1688" y="997"/>
                  </a:lnTo>
                  <a:lnTo>
                    <a:pt x="1685" y="997"/>
                  </a:lnTo>
                  <a:lnTo>
                    <a:pt x="1688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3" y="994"/>
                  </a:lnTo>
                  <a:lnTo>
                    <a:pt x="1683" y="994"/>
                  </a:lnTo>
                  <a:lnTo>
                    <a:pt x="1678" y="992"/>
                  </a:lnTo>
                  <a:lnTo>
                    <a:pt x="1678" y="992"/>
                  </a:lnTo>
                  <a:lnTo>
                    <a:pt x="1671" y="987"/>
                  </a:lnTo>
                  <a:lnTo>
                    <a:pt x="1669" y="987"/>
                  </a:lnTo>
                  <a:lnTo>
                    <a:pt x="1666" y="987"/>
                  </a:lnTo>
                  <a:lnTo>
                    <a:pt x="1664" y="985"/>
                  </a:lnTo>
                  <a:lnTo>
                    <a:pt x="1659" y="987"/>
                  </a:lnTo>
                  <a:lnTo>
                    <a:pt x="1659" y="987"/>
                  </a:lnTo>
                  <a:lnTo>
                    <a:pt x="1659" y="987"/>
                  </a:lnTo>
                  <a:lnTo>
                    <a:pt x="1659" y="985"/>
                  </a:lnTo>
                  <a:lnTo>
                    <a:pt x="1657" y="985"/>
                  </a:lnTo>
                  <a:lnTo>
                    <a:pt x="1657" y="985"/>
                  </a:lnTo>
                  <a:lnTo>
                    <a:pt x="1657" y="985"/>
                  </a:lnTo>
                  <a:lnTo>
                    <a:pt x="1655" y="987"/>
                  </a:lnTo>
                  <a:lnTo>
                    <a:pt x="1655" y="987"/>
                  </a:lnTo>
                  <a:lnTo>
                    <a:pt x="1655" y="989"/>
                  </a:lnTo>
                  <a:lnTo>
                    <a:pt x="1655" y="992"/>
                  </a:lnTo>
                  <a:lnTo>
                    <a:pt x="1655" y="994"/>
                  </a:lnTo>
                  <a:lnTo>
                    <a:pt x="1655" y="997"/>
                  </a:lnTo>
                  <a:lnTo>
                    <a:pt x="1655" y="997"/>
                  </a:lnTo>
                  <a:lnTo>
                    <a:pt x="1655" y="997"/>
                  </a:lnTo>
                  <a:lnTo>
                    <a:pt x="1657" y="999"/>
                  </a:lnTo>
                  <a:lnTo>
                    <a:pt x="1657" y="999"/>
                  </a:lnTo>
                  <a:lnTo>
                    <a:pt x="1655" y="999"/>
                  </a:lnTo>
                  <a:lnTo>
                    <a:pt x="1655" y="999"/>
                  </a:lnTo>
                  <a:lnTo>
                    <a:pt x="1655" y="999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4"/>
                  </a:lnTo>
                  <a:lnTo>
                    <a:pt x="1662" y="1001"/>
                  </a:lnTo>
                  <a:lnTo>
                    <a:pt x="1662" y="1001"/>
                  </a:lnTo>
                  <a:lnTo>
                    <a:pt x="1662" y="1006"/>
                  </a:lnTo>
                  <a:lnTo>
                    <a:pt x="1662" y="1008"/>
                  </a:lnTo>
                  <a:lnTo>
                    <a:pt x="1659" y="1011"/>
                  </a:lnTo>
                  <a:lnTo>
                    <a:pt x="1659" y="1008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9" y="1011"/>
                  </a:lnTo>
                  <a:lnTo>
                    <a:pt x="1657" y="1011"/>
                  </a:lnTo>
                  <a:lnTo>
                    <a:pt x="1657" y="1013"/>
                  </a:lnTo>
                  <a:lnTo>
                    <a:pt x="1657" y="1013"/>
                  </a:lnTo>
                  <a:lnTo>
                    <a:pt x="1655" y="1013"/>
                  </a:lnTo>
                  <a:lnTo>
                    <a:pt x="1655" y="1013"/>
                  </a:lnTo>
                  <a:lnTo>
                    <a:pt x="1655" y="1013"/>
                  </a:lnTo>
                  <a:lnTo>
                    <a:pt x="1657" y="1013"/>
                  </a:lnTo>
                  <a:lnTo>
                    <a:pt x="1657" y="1013"/>
                  </a:lnTo>
                  <a:lnTo>
                    <a:pt x="1657" y="1015"/>
                  </a:lnTo>
                  <a:lnTo>
                    <a:pt x="1657" y="1015"/>
                  </a:lnTo>
                  <a:lnTo>
                    <a:pt x="1657" y="1018"/>
                  </a:lnTo>
                  <a:lnTo>
                    <a:pt x="1657" y="1018"/>
                  </a:lnTo>
                  <a:lnTo>
                    <a:pt x="1655" y="1018"/>
                  </a:lnTo>
                  <a:lnTo>
                    <a:pt x="1655" y="1020"/>
                  </a:lnTo>
                  <a:lnTo>
                    <a:pt x="1655" y="1020"/>
                  </a:lnTo>
                  <a:lnTo>
                    <a:pt x="1657" y="1020"/>
                  </a:lnTo>
                  <a:lnTo>
                    <a:pt x="1657" y="1020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5"/>
                  </a:lnTo>
                  <a:lnTo>
                    <a:pt x="1657" y="1025"/>
                  </a:lnTo>
                  <a:lnTo>
                    <a:pt x="1655" y="1025"/>
                  </a:lnTo>
                  <a:lnTo>
                    <a:pt x="1650" y="1025"/>
                  </a:lnTo>
                  <a:lnTo>
                    <a:pt x="1650" y="1025"/>
                  </a:lnTo>
                  <a:lnTo>
                    <a:pt x="1647" y="1027"/>
                  </a:lnTo>
                  <a:lnTo>
                    <a:pt x="1645" y="1030"/>
                  </a:lnTo>
                  <a:lnTo>
                    <a:pt x="1645" y="1032"/>
                  </a:lnTo>
                  <a:lnTo>
                    <a:pt x="1645" y="1034"/>
                  </a:lnTo>
                  <a:lnTo>
                    <a:pt x="1645" y="1044"/>
                  </a:lnTo>
                  <a:lnTo>
                    <a:pt x="1643" y="1046"/>
                  </a:lnTo>
                  <a:lnTo>
                    <a:pt x="1640" y="1046"/>
                  </a:lnTo>
                  <a:lnTo>
                    <a:pt x="1640" y="1046"/>
                  </a:lnTo>
                  <a:lnTo>
                    <a:pt x="1638" y="1046"/>
                  </a:lnTo>
                  <a:lnTo>
                    <a:pt x="1636" y="1046"/>
                  </a:lnTo>
                  <a:lnTo>
                    <a:pt x="1633" y="1049"/>
                  </a:lnTo>
                  <a:lnTo>
                    <a:pt x="1633" y="1049"/>
                  </a:lnTo>
                  <a:lnTo>
                    <a:pt x="1633" y="1051"/>
                  </a:lnTo>
                  <a:lnTo>
                    <a:pt x="1633" y="1051"/>
                  </a:lnTo>
                  <a:lnTo>
                    <a:pt x="1633" y="1053"/>
                  </a:lnTo>
                  <a:lnTo>
                    <a:pt x="1633" y="1053"/>
                  </a:lnTo>
                  <a:lnTo>
                    <a:pt x="1633" y="1053"/>
                  </a:lnTo>
                  <a:lnTo>
                    <a:pt x="1633" y="1056"/>
                  </a:lnTo>
                  <a:lnTo>
                    <a:pt x="1633" y="1058"/>
                  </a:lnTo>
                  <a:lnTo>
                    <a:pt x="1633" y="1060"/>
                  </a:lnTo>
                  <a:lnTo>
                    <a:pt x="1633" y="1060"/>
                  </a:lnTo>
                  <a:lnTo>
                    <a:pt x="1633" y="1063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1" y="1063"/>
                  </a:lnTo>
                  <a:lnTo>
                    <a:pt x="1631" y="1063"/>
                  </a:lnTo>
                  <a:lnTo>
                    <a:pt x="1631" y="1063"/>
                  </a:lnTo>
                  <a:lnTo>
                    <a:pt x="1631" y="1060"/>
                  </a:lnTo>
                  <a:lnTo>
                    <a:pt x="1631" y="1060"/>
                  </a:lnTo>
                  <a:lnTo>
                    <a:pt x="1631" y="1058"/>
                  </a:lnTo>
                  <a:lnTo>
                    <a:pt x="1631" y="1056"/>
                  </a:lnTo>
                  <a:lnTo>
                    <a:pt x="1631" y="1056"/>
                  </a:lnTo>
                  <a:lnTo>
                    <a:pt x="1631" y="1053"/>
                  </a:lnTo>
                  <a:lnTo>
                    <a:pt x="1631" y="1051"/>
                  </a:lnTo>
                  <a:lnTo>
                    <a:pt x="1631" y="1051"/>
                  </a:lnTo>
                  <a:lnTo>
                    <a:pt x="1631" y="1049"/>
                  </a:lnTo>
                  <a:lnTo>
                    <a:pt x="1631" y="1046"/>
                  </a:lnTo>
                  <a:lnTo>
                    <a:pt x="1631" y="1046"/>
                  </a:lnTo>
                  <a:lnTo>
                    <a:pt x="1633" y="1044"/>
                  </a:lnTo>
                  <a:lnTo>
                    <a:pt x="1640" y="1044"/>
                  </a:lnTo>
                  <a:lnTo>
                    <a:pt x="1640" y="1044"/>
                  </a:lnTo>
                  <a:lnTo>
                    <a:pt x="1640" y="1042"/>
                  </a:lnTo>
                  <a:lnTo>
                    <a:pt x="1643" y="1039"/>
                  </a:lnTo>
                  <a:lnTo>
                    <a:pt x="1640" y="1034"/>
                  </a:lnTo>
                  <a:lnTo>
                    <a:pt x="1643" y="1034"/>
                  </a:lnTo>
                  <a:lnTo>
                    <a:pt x="1643" y="1032"/>
                  </a:lnTo>
                  <a:lnTo>
                    <a:pt x="1643" y="1032"/>
                  </a:lnTo>
                  <a:lnTo>
                    <a:pt x="1643" y="1030"/>
                  </a:lnTo>
                  <a:lnTo>
                    <a:pt x="1643" y="1030"/>
                  </a:lnTo>
                  <a:lnTo>
                    <a:pt x="1643" y="1027"/>
                  </a:lnTo>
                  <a:lnTo>
                    <a:pt x="1643" y="1025"/>
                  </a:lnTo>
                  <a:lnTo>
                    <a:pt x="1647" y="1020"/>
                  </a:lnTo>
                  <a:lnTo>
                    <a:pt x="1650" y="1018"/>
                  </a:lnTo>
                  <a:lnTo>
                    <a:pt x="1650" y="1013"/>
                  </a:lnTo>
                  <a:lnTo>
                    <a:pt x="1647" y="1013"/>
                  </a:lnTo>
                  <a:lnTo>
                    <a:pt x="1647" y="1011"/>
                  </a:lnTo>
                  <a:lnTo>
                    <a:pt x="1650" y="1006"/>
                  </a:lnTo>
                  <a:lnTo>
                    <a:pt x="1647" y="1006"/>
                  </a:lnTo>
                  <a:lnTo>
                    <a:pt x="1647" y="1004"/>
                  </a:lnTo>
                  <a:lnTo>
                    <a:pt x="1647" y="1004"/>
                  </a:lnTo>
                  <a:lnTo>
                    <a:pt x="1645" y="1004"/>
                  </a:lnTo>
                  <a:lnTo>
                    <a:pt x="1645" y="1004"/>
                  </a:lnTo>
                  <a:lnTo>
                    <a:pt x="1645" y="1004"/>
                  </a:lnTo>
                  <a:lnTo>
                    <a:pt x="1645" y="1001"/>
                  </a:lnTo>
                  <a:lnTo>
                    <a:pt x="1638" y="1006"/>
                  </a:lnTo>
                  <a:lnTo>
                    <a:pt x="1636" y="1006"/>
                  </a:lnTo>
                  <a:lnTo>
                    <a:pt x="1633" y="1006"/>
                  </a:lnTo>
                  <a:lnTo>
                    <a:pt x="1633" y="1008"/>
                  </a:lnTo>
                  <a:lnTo>
                    <a:pt x="1633" y="1008"/>
                  </a:lnTo>
                  <a:lnTo>
                    <a:pt x="1636" y="1008"/>
                  </a:lnTo>
                  <a:lnTo>
                    <a:pt x="1638" y="1011"/>
                  </a:lnTo>
                  <a:lnTo>
                    <a:pt x="1636" y="1011"/>
                  </a:lnTo>
                  <a:lnTo>
                    <a:pt x="1633" y="1011"/>
                  </a:lnTo>
                  <a:lnTo>
                    <a:pt x="1631" y="1011"/>
                  </a:lnTo>
                  <a:lnTo>
                    <a:pt x="1619" y="1020"/>
                  </a:lnTo>
                  <a:lnTo>
                    <a:pt x="1619" y="1023"/>
                  </a:lnTo>
                  <a:lnTo>
                    <a:pt x="1619" y="1025"/>
                  </a:lnTo>
                  <a:lnTo>
                    <a:pt x="1619" y="1027"/>
                  </a:lnTo>
                  <a:lnTo>
                    <a:pt x="1619" y="1027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6" y="1034"/>
                  </a:lnTo>
                  <a:lnTo>
                    <a:pt x="1626" y="1034"/>
                  </a:lnTo>
                  <a:lnTo>
                    <a:pt x="1624" y="1037"/>
                  </a:lnTo>
                  <a:lnTo>
                    <a:pt x="1624" y="1037"/>
                  </a:lnTo>
                  <a:lnTo>
                    <a:pt x="1624" y="1037"/>
                  </a:lnTo>
                  <a:lnTo>
                    <a:pt x="1624" y="1039"/>
                  </a:lnTo>
                  <a:lnTo>
                    <a:pt x="1621" y="1037"/>
                  </a:lnTo>
                  <a:lnTo>
                    <a:pt x="1621" y="1037"/>
                  </a:lnTo>
                  <a:lnTo>
                    <a:pt x="1617" y="1039"/>
                  </a:lnTo>
                  <a:lnTo>
                    <a:pt x="1617" y="1042"/>
                  </a:lnTo>
                  <a:lnTo>
                    <a:pt x="1614" y="1051"/>
                  </a:lnTo>
                  <a:lnTo>
                    <a:pt x="1614" y="1053"/>
                  </a:lnTo>
                  <a:lnTo>
                    <a:pt x="1610" y="1053"/>
                  </a:lnTo>
                  <a:lnTo>
                    <a:pt x="1610" y="1053"/>
                  </a:lnTo>
                  <a:lnTo>
                    <a:pt x="1610" y="1051"/>
                  </a:lnTo>
                  <a:lnTo>
                    <a:pt x="1612" y="1051"/>
                  </a:lnTo>
                  <a:lnTo>
                    <a:pt x="1612" y="1051"/>
                  </a:lnTo>
                  <a:lnTo>
                    <a:pt x="1612" y="1051"/>
                  </a:lnTo>
                  <a:lnTo>
                    <a:pt x="1612" y="1049"/>
                  </a:lnTo>
                  <a:lnTo>
                    <a:pt x="1612" y="1049"/>
                  </a:lnTo>
                  <a:lnTo>
                    <a:pt x="1614" y="1046"/>
                  </a:lnTo>
                  <a:lnTo>
                    <a:pt x="1614" y="1046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2"/>
                  </a:lnTo>
                  <a:lnTo>
                    <a:pt x="1614" y="1042"/>
                  </a:lnTo>
                  <a:lnTo>
                    <a:pt x="1614" y="1042"/>
                  </a:lnTo>
                  <a:lnTo>
                    <a:pt x="1614" y="1039"/>
                  </a:lnTo>
                  <a:lnTo>
                    <a:pt x="1614" y="1039"/>
                  </a:lnTo>
                  <a:lnTo>
                    <a:pt x="1617" y="1037"/>
                  </a:lnTo>
                  <a:lnTo>
                    <a:pt x="1617" y="1037"/>
                  </a:lnTo>
                  <a:lnTo>
                    <a:pt x="1624" y="1034"/>
                  </a:lnTo>
                  <a:lnTo>
                    <a:pt x="1624" y="1034"/>
                  </a:lnTo>
                  <a:lnTo>
                    <a:pt x="1621" y="1032"/>
                  </a:lnTo>
                  <a:lnTo>
                    <a:pt x="1619" y="1032"/>
                  </a:lnTo>
                  <a:lnTo>
                    <a:pt x="1619" y="1030"/>
                  </a:lnTo>
                  <a:lnTo>
                    <a:pt x="1617" y="1030"/>
                  </a:lnTo>
                  <a:lnTo>
                    <a:pt x="1614" y="1030"/>
                  </a:lnTo>
                  <a:lnTo>
                    <a:pt x="1612" y="1032"/>
                  </a:lnTo>
                  <a:lnTo>
                    <a:pt x="1612" y="1034"/>
                  </a:lnTo>
                  <a:lnTo>
                    <a:pt x="1612" y="1037"/>
                  </a:lnTo>
                  <a:lnTo>
                    <a:pt x="1612" y="1037"/>
                  </a:lnTo>
                  <a:lnTo>
                    <a:pt x="1612" y="1034"/>
                  </a:lnTo>
                  <a:lnTo>
                    <a:pt x="1612" y="1034"/>
                  </a:lnTo>
                  <a:lnTo>
                    <a:pt x="1612" y="1032"/>
                  </a:lnTo>
                  <a:lnTo>
                    <a:pt x="1612" y="1032"/>
                  </a:lnTo>
                  <a:lnTo>
                    <a:pt x="1617" y="1027"/>
                  </a:lnTo>
                  <a:lnTo>
                    <a:pt x="1617" y="1027"/>
                  </a:lnTo>
                  <a:lnTo>
                    <a:pt x="1617" y="1025"/>
                  </a:lnTo>
                  <a:lnTo>
                    <a:pt x="1617" y="1023"/>
                  </a:lnTo>
                  <a:lnTo>
                    <a:pt x="1617" y="1023"/>
                  </a:lnTo>
                  <a:lnTo>
                    <a:pt x="1617" y="1023"/>
                  </a:lnTo>
                  <a:lnTo>
                    <a:pt x="1614" y="1020"/>
                  </a:lnTo>
                  <a:lnTo>
                    <a:pt x="1614" y="1020"/>
                  </a:lnTo>
                  <a:lnTo>
                    <a:pt x="1617" y="1020"/>
                  </a:lnTo>
                  <a:lnTo>
                    <a:pt x="1617" y="1018"/>
                  </a:lnTo>
                  <a:lnTo>
                    <a:pt x="1619" y="1013"/>
                  </a:lnTo>
                  <a:lnTo>
                    <a:pt x="1621" y="1013"/>
                  </a:lnTo>
                  <a:lnTo>
                    <a:pt x="1621" y="1011"/>
                  </a:lnTo>
                  <a:lnTo>
                    <a:pt x="1621" y="1011"/>
                  </a:lnTo>
                  <a:lnTo>
                    <a:pt x="1621" y="1008"/>
                  </a:lnTo>
                  <a:lnTo>
                    <a:pt x="1624" y="1006"/>
                  </a:lnTo>
                  <a:lnTo>
                    <a:pt x="1624" y="1006"/>
                  </a:lnTo>
                  <a:lnTo>
                    <a:pt x="1626" y="1004"/>
                  </a:lnTo>
                  <a:lnTo>
                    <a:pt x="1626" y="1004"/>
                  </a:lnTo>
                  <a:lnTo>
                    <a:pt x="1626" y="1004"/>
                  </a:lnTo>
                  <a:lnTo>
                    <a:pt x="1629" y="1001"/>
                  </a:lnTo>
                  <a:lnTo>
                    <a:pt x="1631" y="1001"/>
                  </a:lnTo>
                  <a:lnTo>
                    <a:pt x="1631" y="999"/>
                  </a:lnTo>
                  <a:lnTo>
                    <a:pt x="1636" y="999"/>
                  </a:lnTo>
                  <a:lnTo>
                    <a:pt x="1636" y="997"/>
                  </a:lnTo>
                  <a:lnTo>
                    <a:pt x="1638" y="994"/>
                  </a:lnTo>
                  <a:lnTo>
                    <a:pt x="1640" y="992"/>
                  </a:lnTo>
                  <a:lnTo>
                    <a:pt x="1640" y="992"/>
                  </a:lnTo>
                  <a:lnTo>
                    <a:pt x="1638" y="989"/>
                  </a:lnTo>
                  <a:lnTo>
                    <a:pt x="1638" y="987"/>
                  </a:lnTo>
                  <a:lnTo>
                    <a:pt x="1636" y="987"/>
                  </a:lnTo>
                  <a:lnTo>
                    <a:pt x="1636" y="985"/>
                  </a:lnTo>
                  <a:lnTo>
                    <a:pt x="1636" y="982"/>
                  </a:lnTo>
                  <a:lnTo>
                    <a:pt x="1636" y="982"/>
                  </a:lnTo>
                  <a:lnTo>
                    <a:pt x="1636" y="980"/>
                  </a:lnTo>
                  <a:lnTo>
                    <a:pt x="1636" y="980"/>
                  </a:lnTo>
                  <a:lnTo>
                    <a:pt x="1636" y="980"/>
                  </a:lnTo>
                  <a:lnTo>
                    <a:pt x="1638" y="980"/>
                  </a:lnTo>
                  <a:lnTo>
                    <a:pt x="1638" y="982"/>
                  </a:lnTo>
                  <a:lnTo>
                    <a:pt x="1638" y="982"/>
                  </a:lnTo>
                  <a:lnTo>
                    <a:pt x="1638" y="985"/>
                  </a:lnTo>
                  <a:lnTo>
                    <a:pt x="1638" y="985"/>
                  </a:lnTo>
                  <a:lnTo>
                    <a:pt x="1640" y="985"/>
                  </a:lnTo>
                  <a:lnTo>
                    <a:pt x="1643" y="987"/>
                  </a:lnTo>
                  <a:lnTo>
                    <a:pt x="1643" y="987"/>
                  </a:lnTo>
                  <a:lnTo>
                    <a:pt x="1643" y="987"/>
                  </a:lnTo>
                  <a:lnTo>
                    <a:pt x="1643" y="985"/>
                  </a:lnTo>
                  <a:lnTo>
                    <a:pt x="1643" y="982"/>
                  </a:lnTo>
                  <a:lnTo>
                    <a:pt x="1643" y="982"/>
                  </a:lnTo>
                  <a:lnTo>
                    <a:pt x="1643" y="980"/>
                  </a:lnTo>
                  <a:lnTo>
                    <a:pt x="1643" y="980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5"/>
                  </a:lnTo>
                  <a:lnTo>
                    <a:pt x="1643" y="973"/>
                  </a:lnTo>
                  <a:lnTo>
                    <a:pt x="1643" y="973"/>
                  </a:lnTo>
                  <a:lnTo>
                    <a:pt x="1643" y="970"/>
                  </a:lnTo>
                  <a:lnTo>
                    <a:pt x="1640" y="970"/>
                  </a:lnTo>
                  <a:lnTo>
                    <a:pt x="1640" y="970"/>
                  </a:lnTo>
                  <a:lnTo>
                    <a:pt x="1640" y="970"/>
                  </a:lnTo>
                  <a:lnTo>
                    <a:pt x="1638" y="968"/>
                  </a:lnTo>
                  <a:lnTo>
                    <a:pt x="1638" y="968"/>
                  </a:lnTo>
                  <a:lnTo>
                    <a:pt x="1612" y="966"/>
                  </a:lnTo>
                  <a:lnTo>
                    <a:pt x="1610" y="966"/>
                  </a:lnTo>
                  <a:lnTo>
                    <a:pt x="1605" y="963"/>
                  </a:lnTo>
                  <a:lnTo>
                    <a:pt x="1603" y="963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598" y="966"/>
                  </a:lnTo>
                  <a:lnTo>
                    <a:pt x="1595" y="968"/>
                  </a:lnTo>
                  <a:lnTo>
                    <a:pt x="1595" y="970"/>
                  </a:lnTo>
                  <a:lnTo>
                    <a:pt x="1595" y="970"/>
                  </a:lnTo>
                  <a:lnTo>
                    <a:pt x="1595" y="973"/>
                  </a:lnTo>
                  <a:lnTo>
                    <a:pt x="1595" y="975"/>
                  </a:lnTo>
                  <a:lnTo>
                    <a:pt x="1598" y="975"/>
                  </a:lnTo>
                  <a:lnTo>
                    <a:pt x="1598" y="978"/>
                  </a:lnTo>
                  <a:lnTo>
                    <a:pt x="1595" y="978"/>
                  </a:lnTo>
                  <a:lnTo>
                    <a:pt x="1593" y="975"/>
                  </a:lnTo>
                  <a:lnTo>
                    <a:pt x="1593" y="975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1" y="978"/>
                  </a:lnTo>
                  <a:lnTo>
                    <a:pt x="1591" y="980"/>
                  </a:lnTo>
                  <a:lnTo>
                    <a:pt x="1591" y="982"/>
                  </a:lnTo>
                  <a:lnTo>
                    <a:pt x="1591" y="982"/>
                  </a:lnTo>
                  <a:lnTo>
                    <a:pt x="1591" y="987"/>
                  </a:lnTo>
                  <a:lnTo>
                    <a:pt x="1591" y="989"/>
                  </a:lnTo>
                  <a:lnTo>
                    <a:pt x="1591" y="987"/>
                  </a:lnTo>
                  <a:lnTo>
                    <a:pt x="1588" y="985"/>
                  </a:lnTo>
                  <a:lnTo>
                    <a:pt x="1588" y="987"/>
                  </a:lnTo>
                  <a:lnTo>
                    <a:pt x="1588" y="987"/>
                  </a:lnTo>
                  <a:lnTo>
                    <a:pt x="1588" y="987"/>
                  </a:lnTo>
                  <a:lnTo>
                    <a:pt x="1586" y="989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4"/>
                  </a:lnTo>
                  <a:lnTo>
                    <a:pt x="1584" y="994"/>
                  </a:lnTo>
                  <a:lnTo>
                    <a:pt x="1586" y="997"/>
                  </a:lnTo>
                  <a:lnTo>
                    <a:pt x="1588" y="999"/>
                  </a:lnTo>
                  <a:lnTo>
                    <a:pt x="1586" y="999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999"/>
                  </a:lnTo>
                  <a:lnTo>
                    <a:pt x="1584" y="999"/>
                  </a:lnTo>
                  <a:lnTo>
                    <a:pt x="1584" y="997"/>
                  </a:lnTo>
                  <a:lnTo>
                    <a:pt x="1581" y="997"/>
                  </a:lnTo>
                  <a:lnTo>
                    <a:pt x="1579" y="994"/>
                  </a:lnTo>
                  <a:lnTo>
                    <a:pt x="1579" y="994"/>
                  </a:lnTo>
                  <a:lnTo>
                    <a:pt x="1579" y="994"/>
                  </a:lnTo>
                  <a:lnTo>
                    <a:pt x="1579" y="992"/>
                  </a:lnTo>
                  <a:lnTo>
                    <a:pt x="1579" y="989"/>
                  </a:lnTo>
                  <a:lnTo>
                    <a:pt x="1579" y="989"/>
                  </a:lnTo>
                  <a:lnTo>
                    <a:pt x="1581" y="987"/>
                  </a:lnTo>
                  <a:lnTo>
                    <a:pt x="1584" y="985"/>
                  </a:lnTo>
                  <a:lnTo>
                    <a:pt x="1588" y="975"/>
                  </a:lnTo>
                  <a:lnTo>
                    <a:pt x="1588" y="973"/>
                  </a:lnTo>
                  <a:lnTo>
                    <a:pt x="1588" y="968"/>
                  </a:lnTo>
                  <a:lnTo>
                    <a:pt x="1588" y="966"/>
                  </a:lnTo>
                  <a:lnTo>
                    <a:pt x="1588" y="966"/>
                  </a:lnTo>
                  <a:lnTo>
                    <a:pt x="1588" y="966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4" y="963"/>
                  </a:lnTo>
                  <a:lnTo>
                    <a:pt x="1581" y="963"/>
                  </a:lnTo>
                  <a:lnTo>
                    <a:pt x="1576" y="975"/>
                  </a:lnTo>
                  <a:lnTo>
                    <a:pt x="1574" y="978"/>
                  </a:lnTo>
                  <a:lnTo>
                    <a:pt x="1572" y="980"/>
                  </a:lnTo>
                  <a:lnTo>
                    <a:pt x="1572" y="982"/>
                  </a:lnTo>
                  <a:lnTo>
                    <a:pt x="1572" y="982"/>
                  </a:lnTo>
                  <a:lnTo>
                    <a:pt x="1569" y="982"/>
                  </a:lnTo>
                  <a:lnTo>
                    <a:pt x="1569" y="985"/>
                  </a:lnTo>
                  <a:lnTo>
                    <a:pt x="1569" y="985"/>
                  </a:lnTo>
                  <a:lnTo>
                    <a:pt x="1569" y="987"/>
                  </a:lnTo>
                  <a:lnTo>
                    <a:pt x="1569" y="987"/>
                  </a:lnTo>
                  <a:lnTo>
                    <a:pt x="1569" y="987"/>
                  </a:lnTo>
                  <a:lnTo>
                    <a:pt x="1567" y="994"/>
                  </a:lnTo>
                  <a:lnTo>
                    <a:pt x="1562" y="997"/>
                  </a:lnTo>
                  <a:lnTo>
                    <a:pt x="1562" y="999"/>
                  </a:lnTo>
                  <a:lnTo>
                    <a:pt x="1565" y="1001"/>
                  </a:lnTo>
                  <a:lnTo>
                    <a:pt x="1565" y="1001"/>
                  </a:lnTo>
                  <a:lnTo>
                    <a:pt x="1565" y="1004"/>
                  </a:lnTo>
                  <a:lnTo>
                    <a:pt x="1565" y="1004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5" y="1008"/>
                  </a:lnTo>
                  <a:lnTo>
                    <a:pt x="1567" y="1008"/>
                  </a:lnTo>
                  <a:lnTo>
                    <a:pt x="1567" y="1008"/>
                  </a:lnTo>
                  <a:lnTo>
                    <a:pt x="1567" y="1015"/>
                  </a:lnTo>
                  <a:lnTo>
                    <a:pt x="1567" y="1015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20"/>
                  </a:lnTo>
                  <a:lnTo>
                    <a:pt x="1569" y="1023"/>
                  </a:lnTo>
                  <a:lnTo>
                    <a:pt x="1569" y="1023"/>
                  </a:lnTo>
                  <a:lnTo>
                    <a:pt x="1569" y="1025"/>
                  </a:lnTo>
                  <a:lnTo>
                    <a:pt x="1569" y="1023"/>
                  </a:lnTo>
                  <a:lnTo>
                    <a:pt x="1569" y="1027"/>
                  </a:lnTo>
                  <a:lnTo>
                    <a:pt x="1569" y="1027"/>
                  </a:lnTo>
                  <a:lnTo>
                    <a:pt x="1572" y="1027"/>
                  </a:lnTo>
                  <a:lnTo>
                    <a:pt x="1572" y="1027"/>
                  </a:lnTo>
                  <a:lnTo>
                    <a:pt x="1572" y="1030"/>
                  </a:lnTo>
                  <a:lnTo>
                    <a:pt x="1572" y="1030"/>
                  </a:lnTo>
                  <a:lnTo>
                    <a:pt x="1572" y="1032"/>
                  </a:lnTo>
                  <a:lnTo>
                    <a:pt x="1572" y="1034"/>
                  </a:lnTo>
                  <a:lnTo>
                    <a:pt x="1572" y="1034"/>
                  </a:lnTo>
                  <a:lnTo>
                    <a:pt x="1572" y="1037"/>
                  </a:lnTo>
                  <a:lnTo>
                    <a:pt x="1574" y="1039"/>
                  </a:lnTo>
                  <a:lnTo>
                    <a:pt x="1574" y="1042"/>
                  </a:lnTo>
                  <a:lnTo>
                    <a:pt x="1574" y="1042"/>
                  </a:lnTo>
                  <a:lnTo>
                    <a:pt x="1574" y="1042"/>
                  </a:lnTo>
                  <a:lnTo>
                    <a:pt x="1572" y="1046"/>
                  </a:lnTo>
                  <a:lnTo>
                    <a:pt x="1572" y="1049"/>
                  </a:lnTo>
                  <a:lnTo>
                    <a:pt x="1574" y="1051"/>
                  </a:lnTo>
                  <a:lnTo>
                    <a:pt x="1574" y="1053"/>
                  </a:lnTo>
                  <a:lnTo>
                    <a:pt x="1572" y="1053"/>
                  </a:lnTo>
                  <a:lnTo>
                    <a:pt x="1572" y="1051"/>
                  </a:lnTo>
                  <a:lnTo>
                    <a:pt x="1572" y="1049"/>
                  </a:lnTo>
                  <a:lnTo>
                    <a:pt x="1572" y="1046"/>
                  </a:lnTo>
                  <a:lnTo>
                    <a:pt x="1572" y="1044"/>
                  </a:lnTo>
                  <a:lnTo>
                    <a:pt x="1572" y="1042"/>
                  </a:lnTo>
                  <a:lnTo>
                    <a:pt x="1572" y="1042"/>
                  </a:lnTo>
                  <a:lnTo>
                    <a:pt x="1572" y="1044"/>
                  </a:lnTo>
                  <a:lnTo>
                    <a:pt x="1572" y="1044"/>
                  </a:lnTo>
                  <a:lnTo>
                    <a:pt x="1572" y="1042"/>
                  </a:lnTo>
                  <a:lnTo>
                    <a:pt x="1572" y="1042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69" y="1037"/>
                  </a:lnTo>
                  <a:lnTo>
                    <a:pt x="1572" y="1034"/>
                  </a:lnTo>
                  <a:lnTo>
                    <a:pt x="1572" y="1034"/>
                  </a:lnTo>
                  <a:lnTo>
                    <a:pt x="1569" y="1030"/>
                  </a:lnTo>
                  <a:lnTo>
                    <a:pt x="1569" y="1027"/>
                  </a:lnTo>
                  <a:lnTo>
                    <a:pt x="1567" y="1027"/>
                  </a:lnTo>
                  <a:lnTo>
                    <a:pt x="1567" y="1027"/>
                  </a:lnTo>
                  <a:lnTo>
                    <a:pt x="1567" y="1025"/>
                  </a:lnTo>
                  <a:lnTo>
                    <a:pt x="1567" y="1025"/>
                  </a:lnTo>
                  <a:lnTo>
                    <a:pt x="1567" y="1025"/>
                  </a:lnTo>
                  <a:lnTo>
                    <a:pt x="1565" y="1020"/>
                  </a:lnTo>
                  <a:lnTo>
                    <a:pt x="1565" y="1018"/>
                  </a:lnTo>
                  <a:lnTo>
                    <a:pt x="1562" y="1008"/>
                  </a:lnTo>
                  <a:lnTo>
                    <a:pt x="1562" y="1006"/>
                  </a:lnTo>
                  <a:lnTo>
                    <a:pt x="1562" y="1006"/>
                  </a:lnTo>
                  <a:lnTo>
                    <a:pt x="1560" y="1006"/>
                  </a:lnTo>
                  <a:lnTo>
                    <a:pt x="1560" y="1006"/>
                  </a:lnTo>
                  <a:lnTo>
                    <a:pt x="1560" y="1006"/>
                  </a:lnTo>
                  <a:lnTo>
                    <a:pt x="1558" y="1006"/>
                  </a:lnTo>
                  <a:lnTo>
                    <a:pt x="1555" y="1006"/>
                  </a:lnTo>
                  <a:lnTo>
                    <a:pt x="1555" y="1008"/>
                  </a:lnTo>
                  <a:lnTo>
                    <a:pt x="1553" y="1008"/>
                  </a:lnTo>
                  <a:lnTo>
                    <a:pt x="1555" y="1006"/>
                  </a:lnTo>
                  <a:lnTo>
                    <a:pt x="1553" y="1006"/>
                  </a:lnTo>
                  <a:lnTo>
                    <a:pt x="1553" y="1006"/>
                  </a:lnTo>
                  <a:lnTo>
                    <a:pt x="1550" y="1006"/>
                  </a:lnTo>
                  <a:lnTo>
                    <a:pt x="1550" y="1008"/>
                  </a:lnTo>
                  <a:lnTo>
                    <a:pt x="1553" y="1011"/>
                  </a:lnTo>
                  <a:lnTo>
                    <a:pt x="1553" y="1013"/>
                  </a:lnTo>
                  <a:lnTo>
                    <a:pt x="1550" y="1018"/>
                  </a:lnTo>
                  <a:lnTo>
                    <a:pt x="1553" y="1018"/>
                  </a:lnTo>
                  <a:lnTo>
                    <a:pt x="1553" y="1018"/>
                  </a:lnTo>
                  <a:lnTo>
                    <a:pt x="1553" y="1018"/>
                  </a:lnTo>
                  <a:lnTo>
                    <a:pt x="1553" y="1023"/>
                  </a:lnTo>
                  <a:lnTo>
                    <a:pt x="1555" y="1025"/>
                  </a:lnTo>
                  <a:lnTo>
                    <a:pt x="1555" y="1027"/>
                  </a:lnTo>
                  <a:lnTo>
                    <a:pt x="1555" y="1032"/>
                  </a:lnTo>
                  <a:lnTo>
                    <a:pt x="1555" y="1034"/>
                  </a:lnTo>
                  <a:lnTo>
                    <a:pt x="1553" y="1034"/>
                  </a:lnTo>
                  <a:lnTo>
                    <a:pt x="1553" y="1034"/>
                  </a:lnTo>
                  <a:lnTo>
                    <a:pt x="1553" y="1032"/>
                  </a:lnTo>
                  <a:lnTo>
                    <a:pt x="1553" y="1032"/>
                  </a:lnTo>
                  <a:lnTo>
                    <a:pt x="1553" y="1027"/>
                  </a:lnTo>
                  <a:lnTo>
                    <a:pt x="1550" y="1023"/>
                  </a:lnTo>
                  <a:lnTo>
                    <a:pt x="1550" y="1023"/>
                  </a:lnTo>
                  <a:lnTo>
                    <a:pt x="1550" y="1023"/>
                  </a:lnTo>
                  <a:lnTo>
                    <a:pt x="1548" y="1023"/>
                  </a:lnTo>
                  <a:lnTo>
                    <a:pt x="1546" y="1025"/>
                  </a:lnTo>
                  <a:lnTo>
                    <a:pt x="1546" y="1025"/>
                  </a:lnTo>
                  <a:lnTo>
                    <a:pt x="1546" y="1025"/>
                  </a:lnTo>
                  <a:lnTo>
                    <a:pt x="1546" y="1023"/>
                  </a:lnTo>
                  <a:lnTo>
                    <a:pt x="1550" y="1023"/>
                  </a:lnTo>
                  <a:lnTo>
                    <a:pt x="1550" y="1020"/>
                  </a:lnTo>
                  <a:lnTo>
                    <a:pt x="1550" y="1020"/>
                  </a:lnTo>
                  <a:lnTo>
                    <a:pt x="1548" y="1018"/>
                  </a:lnTo>
                  <a:lnTo>
                    <a:pt x="1548" y="1018"/>
                  </a:lnTo>
                  <a:lnTo>
                    <a:pt x="1548" y="1018"/>
                  </a:lnTo>
                  <a:lnTo>
                    <a:pt x="1550" y="1011"/>
                  </a:lnTo>
                  <a:lnTo>
                    <a:pt x="1550" y="1011"/>
                  </a:lnTo>
                  <a:lnTo>
                    <a:pt x="1550" y="1011"/>
                  </a:lnTo>
                  <a:lnTo>
                    <a:pt x="1550" y="1008"/>
                  </a:lnTo>
                  <a:lnTo>
                    <a:pt x="1548" y="1008"/>
                  </a:lnTo>
                  <a:lnTo>
                    <a:pt x="1548" y="1008"/>
                  </a:lnTo>
                  <a:lnTo>
                    <a:pt x="1548" y="1006"/>
                  </a:lnTo>
                  <a:lnTo>
                    <a:pt x="1548" y="1006"/>
                  </a:lnTo>
                  <a:lnTo>
                    <a:pt x="1548" y="1006"/>
                  </a:lnTo>
                  <a:lnTo>
                    <a:pt x="1548" y="1004"/>
                  </a:lnTo>
                  <a:lnTo>
                    <a:pt x="1558" y="1004"/>
                  </a:lnTo>
                  <a:lnTo>
                    <a:pt x="1560" y="1004"/>
                  </a:lnTo>
                  <a:lnTo>
                    <a:pt x="1560" y="1004"/>
                  </a:lnTo>
                  <a:lnTo>
                    <a:pt x="1560" y="1001"/>
                  </a:lnTo>
                  <a:lnTo>
                    <a:pt x="1560" y="999"/>
                  </a:lnTo>
                  <a:lnTo>
                    <a:pt x="1560" y="999"/>
                  </a:lnTo>
                  <a:lnTo>
                    <a:pt x="1560" y="997"/>
                  </a:lnTo>
                  <a:lnTo>
                    <a:pt x="1560" y="994"/>
                  </a:lnTo>
                  <a:lnTo>
                    <a:pt x="1565" y="987"/>
                  </a:lnTo>
                  <a:lnTo>
                    <a:pt x="1565" y="985"/>
                  </a:lnTo>
                  <a:lnTo>
                    <a:pt x="1562" y="980"/>
                  </a:lnTo>
                  <a:lnTo>
                    <a:pt x="1562" y="980"/>
                  </a:lnTo>
                  <a:lnTo>
                    <a:pt x="1562" y="978"/>
                  </a:lnTo>
                  <a:lnTo>
                    <a:pt x="1562" y="978"/>
                  </a:lnTo>
                  <a:lnTo>
                    <a:pt x="1565" y="970"/>
                  </a:lnTo>
                  <a:lnTo>
                    <a:pt x="1565" y="968"/>
                  </a:lnTo>
                  <a:lnTo>
                    <a:pt x="1562" y="968"/>
                  </a:lnTo>
                  <a:lnTo>
                    <a:pt x="1562" y="966"/>
                  </a:lnTo>
                  <a:lnTo>
                    <a:pt x="1560" y="963"/>
                  </a:lnTo>
                  <a:lnTo>
                    <a:pt x="1560" y="963"/>
                  </a:lnTo>
                  <a:lnTo>
                    <a:pt x="1558" y="961"/>
                  </a:lnTo>
                  <a:lnTo>
                    <a:pt x="1558" y="961"/>
                  </a:lnTo>
                  <a:lnTo>
                    <a:pt x="1555" y="959"/>
                  </a:lnTo>
                  <a:lnTo>
                    <a:pt x="1555" y="956"/>
                  </a:lnTo>
                  <a:lnTo>
                    <a:pt x="1550" y="956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46" y="961"/>
                  </a:lnTo>
                  <a:lnTo>
                    <a:pt x="1541" y="966"/>
                  </a:lnTo>
                  <a:lnTo>
                    <a:pt x="1541" y="968"/>
                  </a:lnTo>
                  <a:lnTo>
                    <a:pt x="1541" y="970"/>
                  </a:lnTo>
                  <a:lnTo>
                    <a:pt x="1543" y="970"/>
                  </a:lnTo>
                  <a:lnTo>
                    <a:pt x="1543" y="973"/>
                  </a:lnTo>
                  <a:lnTo>
                    <a:pt x="1543" y="973"/>
                  </a:lnTo>
                  <a:lnTo>
                    <a:pt x="1543" y="973"/>
                  </a:lnTo>
                  <a:lnTo>
                    <a:pt x="1543" y="975"/>
                  </a:lnTo>
                  <a:lnTo>
                    <a:pt x="1543" y="975"/>
                  </a:lnTo>
                  <a:lnTo>
                    <a:pt x="1543" y="978"/>
                  </a:lnTo>
                  <a:lnTo>
                    <a:pt x="1543" y="978"/>
                  </a:lnTo>
                  <a:lnTo>
                    <a:pt x="1543" y="978"/>
                  </a:lnTo>
                  <a:lnTo>
                    <a:pt x="1546" y="978"/>
                  </a:lnTo>
                  <a:lnTo>
                    <a:pt x="1548" y="980"/>
                  </a:lnTo>
                  <a:lnTo>
                    <a:pt x="1548" y="982"/>
                  </a:lnTo>
                  <a:lnTo>
                    <a:pt x="1548" y="982"/>
                  </a:lnTo>
                  <a:lnTo>
                    <a:pt x="1548" y="982"/>
                  </a:lnTo>
                  <a:lnTo>
                    <a:pt x="1543" y="980"/>
                  </a:lnTo>
                  <a:lnTo>
                    <a:pt x="1543" y="980"/>
                  </a:lnTo>
                  <a:lnTo>
                    <a:pt x="1536" y="985"/>
                  </a:lnTo>
                  <a:lnTo>
                    <a:pt x="1534" y="989"/>
                  </a:lnTo>
                  <a:lnTo>
                    <a:pt x="1532" y="992"/>
                  </a:lnTo>
                  <a:lnTo>
                    <a:pt x="1529" y="997"/>
                  </a:lnTo>
                  <a:lnTo>
                    <a:pt x="1524" y="1001"/>
                  </a:lnTo>
                  <a:lnTo>
                    <a:pt x="1524" y="1001"/>
                  </a:lnTo>
                  <a:lnTo>
                    <a:pt x="1524" y="1006"/>
                  </a:lnTo>
                  <a:lnTo>
                    <a:pt x="1524" y="1008"/>
                  </a:lnTo>
                  <a:lnTo>
                    <a:pt x="1524" y="1008"/>
                  </a:lnTo>
                  <a:lnTo>
                    <a:pt x="1524" y="1011"/>
                  </a:lnTo>
                  <a:lnTo>
                    <a:pt x="1524" y="1011"/>
                  </a:lnTo>
                  <a:lnTo>
                    <a:pt x="1522" y="1013"/>
                  </a:lnTo>
                  <a:lnTo>
                    <a:pt x="1522" y="1013"/>
                  </a:lnTo>
                  <a:lnTo>
                    <a:pt x="1522" y="1015"/>
                  </a:lnTo>
                  <a:lnTo>
                    <a:pt x="1522" y="1015"/>
                  </a:lnTo>
                  <a:lnTo>
                    <a:pt x="1520" y="1018"/>
                  </a:lnTo>
                  <a:lnTo>
                    <a:pt x="1520" y="1018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17" y="1015"/>
                  </a:lnTo>
                  <a:lnTo>
                    <a:pt x="1520" y="1015"/>
                  </a:lnTo>
                  <a:lnTo>
                    <a:pt x="1522" y="1013"/>
                  </a:lnTo>
                  <a:lnTo>
                    <a:pt x="1522" y="1008"/>
                  </a:lnTo>
                  <a:lnTo>
                    <a:pt x="1522" y="1008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1"/>
                  </a:lnTo>
                  <a:lnTo>
                    <a:pt x="1522" y="1001"/>
                  </a:lnTo>
                  <a:lnTo>
                    <a:pt x="1522" y="997"/>
                  </a:lnTo>
                  <a:lnTo>
                    <a:pt x="1522" y="997"/>
                  </a:lnTo>
                  <a:lnTo>
                    <a:pt x="1522" y="997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0" y="994"/>
                  </a:lnTo>
                  <a:lnTo>
                    <a:pt x="1517" y="992"/>
                  </a:lnTo>
                  <a:lnTo>
                    <a:pt x="1517" y="992"/>
                  </a:lnTo>
                  <a:lnTo>
                    <a:pt x="1515" y="999"/>
                  </a:lnTo>
                  <a:lnTo>
                    <a:pt x="1505" y="1004"/>
                  </a:lnTo>
                  <a:lnTo>
                    <a:pt x="1508" y="1001"/>
                  </a:lnTo>
                  <a:lnTo>
                    <a:pt x="1515" y="994"/>
                  </a:lnTo>
                  <a:lnTo>
                    <a:pt x="1515" y="992"/>
                  </a:lnTo>
                  <a:lnTo>
                    <a:pt x="1515" y="992"/>
                  </a:lnTo>
                  <a:lnTo>
                    <a:pt x="1515" y="989"/>
                  </a:lnTo>
                  <a:lnTo>
                    <a:pt x="1515" y="989"/>
                  </a:lnTo>
                  <a:lnTo>
                    <a:pt x="1515" y="987"/>
                  </a:lnTo>
                  <a:lnTo>
                    <a:pt x="1515" y="985"/>
                  </a:lnTo>
                  <a:lnTo>
                    <a:pt x="1517" y="985"/>
                  </a:lnTo>
                  <a:lnTo>
                    <a:pt x="1517" y="982"/>
                  </a:lnTo>
                  <a:lnTo>
                    <a:pt x="1517" y="980"/>
                  </a:lnTo>
                  <a:lnTo>
                    <a:pt x="1517" y="980"/>
                  </a:lnTo>
                  <a:lnTo>
                    <a:pt x="1517" y="980"/>
                  </a:lnTo>
                  <a:lnTo>
                    <a:pt x="1517" y="978"/>
                  </a:lnTo>
                  <a:lnTo>
                    <a:pt x="1517" y="978"/>
                  </a:lnTo>
                  <a:lnTo>
                    <a:pt x="1515" y="978"/>
                  </a:lnTo>
                  <a:lnTo>
                    <a:pt x="1515" y="978"/>
                  </a:lnTo>
                  <a:lnTo>
                    <a:pt x="1515" y="975"/>
                  </a:lnTo>
                  <a:lnTo>
                    <a:pt x="1515" y="975"/>
                  </a:lnTo>
                  <a:lnTo>
                    <a:pt x="1515" y="973"/>
                  </a:lnTo>
                  <a:lnTo>
                    <a:pt x="1515" y="973"/>
                  </a:lnTo>
                  <a:lnTo>
                    <a:pt x="1517" y="973"/>
                  </a:lnTo>
                  <a:lnTo>
                    <a:pt x="1520" y="968"/>
                  </a:lnTo>
                  <a:lnTo>
                    <a:pt x="1520" y="968"/>
                  </a:lnTo>
                  <a:lnTo>
                    <a:pt x="1524" y="968"/>
                  </a:lnTo>
                  <a:lnTo>
                    <a:pt x="1529" y="968"/>
                  </a:lnTo>
                  <a:lnTo>
                    <a:pt x="1532" y="968"/>
                  </a:lnTo>
                  <a:lnTo>
                    <a:pt x="1532" y="966"/>
                  </a:lnTo>
                  <a:lnTo>
                    <a:pt x="1532" y="966"/>
                  </a:lnTo>
                  <a:lnTo>
                    <a:pt x="1532" y="961"/>
                  </a:lnTo>
                  <a:lnTo>
                    <a:pt x="1532" y="959"/>
                  </a:lnTo>
                  <a:lnTo>
                    <a:pt x="1532" y="959"/>
                  </a:lnTo>
                  <a:lnTo>
                    <a:pt x="1532" y="956"/>
                  </a:lnTo>
                  <a:lnTo>
                    <a:pt x="1532" y="954"/>
                  </a:lnTo>
                  <a:lnTo>
                    <a:pt x="1534" y="949"/>
                  </a:lnTo>
                  <a:lnTo>
                    <a:pt x="1534" y="947"/>
                  </a:lnTo>
                  <a:lnTo>
                    <a:pt x="1532" y="947"/>
                  </a:lnTo>
                  <a:lnTo>
                    <a:pt x="1524" y="940"/>
                  </a:lnTo>
                  <a:lnTo>
                    <a:pt x="1520" y="940"/>
                  </a:lnTo>
                  <a:lnTo>
                    <a:pt x="1517" y="937"/>
                  </a:lnTo>
                  <a:lnTo>
                    <a:pt x="1517" y="937"/>
                  </a:lnTo>
                  <a:lnTo>
                    <a:pt x="1517" y="935"/>
                  </a:lnTo>
                  <a:lnTo>
                    <a:pt x="1515" y="935"/>
                  </a:lnTo>
                  <a:lnTo>
                    <a:pt x="1513" y="935"/>
                  </a:lnTo>
                  <a:lnTo>
                    <a:pt x="1513" y="933"/>
                  </a:lnTo>
                  <a:lnTo>
                    <a:pt x="1510" y="933"/>
                  </a:lnTo>
                  <a:lnTo>
                    <a:pt x="1505" y="933"/>
                  </a:lnTo>
                  <a:lnTo>
                    <a:pt x="1501" y="933"/>
                  </a:lnTo>
                  <a:lnTo>
                    <a:pt x="1482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5"/>
                  </a:lnTo>
                  <a:lnTo>
                    <a:pt x="1479" y="935"/>
                  </a:lnTo>
                  <a:lnTo>
                    <a:pt x="1479" y="937"/>
                  </a:lnTo>
                  <a:lnTo>
                    <a:pt x="1482" y="937"/>
                  </a:lnTo>
                  <a:lnTo>
                    <a:pt x="1482" y="940"/>
                  </a:lnTo>
                  <a:lnTo>
                    <a:pt x="1482" y="942"/>
                  </a:lnTo>
                  <a:lnTo>
                    <a:pt x="1479" y="947"/>
                  </a:lnTo>
                  <a:lnTo>
                    <a:pt x="1477" y="947"/>
                  </a:lnTo>
                  <a:lnTo>
                    <a:pt x="1477" y="947"/>
                  </a:lnTo>
                  <a:lnTo>
                    <a:pt x="1479" y="947"/>
                  </a:lnTo>
                  <a:lnTo>
                    <a:pt x="1479" y="949"/>
                  </a:lnTo>
                  <a:lnTo>
                    <a:pt x="1479" y="949"/>
                  </a:lnTo>
                  <a:lnTo>
                    <a:pt x="1479" y="949"/>
                  </a:lnTo>
                  <a:lnTo>
                    <a:pt x="1482" y="949"/>
                  </a:lnTo>
                  <a:lnTo>
                    <a:pt x="1482" y="952"/>
                  </a:lnTo>
                  <a:lnTo>
                    <a:pt x="1482" y="952"/>
                  </a:lnTo>
                  <a:lnTo>
                    <a:pt x="1482" y="954"/>
                  </a:lnTo>
                  <a:lnTo>
                    <a:pt x="1479" y="956"/>
                  </a:lnTo>
                  <a:lnTo>
                    <a:pt x="1477" y="956"/>
                  </a:lnTo>
                  <a:lnTo>
                    <a:pt x="1479" y="959"/>
                  </a:lnTo>
                  <a:lnTo>
                    <a:pt x="1479" y="959"/>
                  </a:lnTo>
                  <a:lnTo>
                    <a:pt x="1479" y="961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4" y="968"/>
                  </a:lnTo>
                  <a:lnTo>
                    <a:pt x="1484" y="970"/>
                  </a:lnTo>
                  <a:lnTo>
                    <a:pt x="1484" y="970"/>
                  </a:lnTo>
                  <a:lnTo>
                    <a:pt x="1484" y="973"/>
                  </a:lnTo>
                  <a:lnTo>
                    <a:pt x="1482" y="973"/>
                  </a:lnTo>
                  <a:lnTo>
                    <a:pt x="1482" y="973"/>
                  </a:lnTo>
                  <a:lnTo>
                    <a:pt x="1479" y="973"/>
                  </a:lnTo>
                  <a:lnTo>
                    <a:pt x="1479" y="975"/>
                  </a:lnTo>
                  <a:lnTo>
                    <a:pt x="1479" y="975"/>
                  </a:lnTo>
                  <a:lnTo>
                    <a:pt x="1482" y="978"/>
                  </a:lnTo>
                  <a:lnTo>
                    <a:pt x="1482" y="978"/>
                  </a:lnTo>
                  <a:lnTo>
                    <a:pt x="1482" y="980"/>
                  </a:lnTo>
                  <a:lnTo>
                    <a:pt x="1482" y="980"/>
                  </a:lnTo>
                  <a:lnTo>
                    <a:pt x="1482" y="982"/>
                  </a:lnTo>
                  <a:lnTo>
                    <a:pt x="1482" y="985"/>
                  </a:lnTo>
                  <a:lnTo>
                    <a:pt x="1482" y="987"/>
                  </a:lnTo>
                  <a:lnTo>
                    <a:pt x="1482" y="987"/>
                  </a:lnTo>
                  <a:lnTo>
                    <a:pt x="1482" y="989"/>
                  </a:lnTo>
                  <a:lnTo>
                    <a:pt x="1479" y="992"/>
                  </a:lnTo>
                  <a:lnTo>
                    <a:pt x="1482" y="992"/>
                  </a:lnTo>
                  <a:lnTo>
                    <a:pt x="1482" y="994"/>
                  </a:lnTo>
                  <a:lnTo>
                    <a:pt x="1484" y="997"/>
                  </a:lnTo>
                  <a:lnTo>
                    <a:pt x="1482" y="994"/>
                  </a:lnTo>
                  <a:lnTo>
                    <a:pt x="1479" y="994"/>
                  </a:lnTo>
                  <a:lnTo>
                    <a:pt x="1479" y="992"/>
                  </a:lnTo>
                  <a:lnTo>
                    <a:pt x="1479" y="989"/>
                  </a:lnTo>
                  <a:lnTo>
                    <a:pt x="1482" y="987"/>
                  </a:lnTo>
                  <a:lnTo>
                    <a:pt x="1482" y="985"/>
                  </a:lnTo>
                  <a:lnTo>
                    <a:pt x="1482" y="982"/>
                  </a:lnTo>
                  <a:lnTo>
                    <a:pt x="1479" y="980"/>
                  </a:lnTo>
                  <a:lnTo>
                    <a:pt x="1479" y="978"/>
                  </a:lnTo>
                  <a:lnTo>
                    <a:pt x="1479" y="978"/>
                  </a:lnTo>
                  <a:lnTo>
                    <a:pt x="1477" y="975"/>
                  </a:lnTo>
                  <a:lnTo>
                    <a:pt x="1477" y="975"/>
                  </a:lnTo>
                  <a:lnTo>
                    <a:pt x="1477" y="973"/>
                  </a:lnTo>
                  <a:lnTo>
                    <a:pt x="1482" y="968"/>
                  </a:lnTo>
                  <a:lnTo>
                    <a:pt x="1479" y="968"/>
                  </a:lnTo>
                  <a:lnTo>
                    <a:pt x="1479" y="968"/>
                  </a:lnTo>
                  <a:lnTo>
                    <a:pt x="1479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2" y="966"/>
                  </a:lnTo>
                  <a:lnTo>
                    <a:pt x="1472" y="966"/>
                  </a:lnTo>
                  <a:lnTo>
                    <a:pt x="1468" y="966"/>
                  </a:lnTo>
                  <a:lnTo>
                    <a:pt x="1468" y="968"/>
                  </a:lnTo>
                  <a:lnTo>
                    <a:pt x="1470" y="968"/>
                  </a:lnTo>
                  <a:lnTo>
                    <a:pt x="1470" y="970"/>
                  </a:lnTo>
                  <a:lnTo>
                    <a:pt x="1470" y="970"/>
                  </a:lnTo>
                  <a:lnTo>
                    <a:pt x="1470" y="970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5"/>
                  </a:lnTo>
                  <a:lnTo>
                    <a:pt x="1468" y="978"/>
                  </a:lnTo>
                  <a:lnTo>
                    <a:pt x="1468" y="978"/>
                  </a:lnTo>
                  <a:lnTo>
                    <a:pt x="1468" y="978"/>
                  </a:lnTo>
                  <a:lnTo>
                    <a:pt x="1468" y="980"/>
                  </a:lnTo>
                  <a:lnTo>
                    <a:pt x="1468" y="980"/>
                  </a:lnTo>
                  <a:lnTo>
                    <a:pt x="1468" y="982"/>
                  </a:lnTo>
                  <a:lnTo>
                    <a:pt x="1468" y="982"/>
                  </a:lnTo>
                  <a:lnTo>
                    <a:pt x="1470" y="985"/>
                  </a:lnTo>
                  <a:lnTo>
                    <a:pt x="1470" y="987"/>
                  </a:lnTo>
                  <a:lnTo>
                    <a:pt x="1470" y="989"/>
                  </a:lnTo>
                  <a:lnTo>
                    <a:pt x="1470" y="992"/>
                  </a:lnTo>
                  <a:lnTo>
                    <a:pt x="1470" y="992"/>
                  </a:lnTo>
                  <a:lnTo>
                    <a:pt x="1470" y="994"/>
                  </a:lnTo>
                  <a:lnTo>
                    <a:pt x="1468" y="994"/>
                  </a:lnTo>
                  <a:lnTo>
                    <a:pt x="1468" y="994"/>
                  </a:lnTo>
                  <a:lnTo>
                    <a:pt x="1468" y="994"/>
                  </a:lnTo>
                  <a:lnTo>
                    <a:pt x="1468" y="997"/>
                  </a:lnTo>
                  <a:lnTo>
                    <a:pt x="1465" y="994"/>
                  </a:lnTo>
                  <a:lnTo>
                    <a:pt x="1468" y="994"/>
                  </a:lnTo>
                  <a:lnTo>
                    <a:pt x="1470" y="992"/>
                  </a:lnTo>
                  <a:lnTo>
                    <a:pt x="1470" y="989"/>
                  </a:lnTo>
                  <a:lnTo>
                    <a:pt x="1468" y="987"/>
                  </a:lnTo>
                  <a:lnTo>
                    <a:pt x="1468" y="985"/>
                  </a:lnTo>
                  <a:lnTo>
                    <a:pt x="1468" y="985"/>
                  </a:lnTo>
                  <a:lnTo>
                    <a:pt x="1468" y="982"/>
                  </a:lnTo>
                  <a:lnTo>
                    <a:pt x="1468" y="982"/>
                  </a:lnTo>
                  <a:lnTo>
                    <a:pt x="1468" y="980"/>
                  </a:lnTo>
                  <a:lnTo>
                    <a:pt x="1465" y="980"/>
                  </a:lnTo>
                  <a:lnTo>
                    <a:pt x="1465" y="980"/>
                  </a:lnTo>
                  <a:lnTo>
                    <a:pt x="1465" y="978"/>
                  </a:lnTo>
                  <a:lnTo>
                    <a:pt x="1465" y="978"/>
                  </a:lnTo>
                  <a:lnTo>
                    <a:pt x="1465" y="978"/>
                  </a:lnTo>
                  <a:lnTo>
                    <a:pt x="1465" y="975"/>
                  </a:lnTo>
                  <a:lnTo>
                    <a:pt x="1465" y="973"/>
                  </a:lnTo>
                  <a:lnTo>
                    <a:pt x="1465" y="970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8" y="966"/>
                  </a:lnTo>
                  <a:lnTo>
                    <a:pt x="1468" y="963"/>
                  </a:lnTo>
                  <a:lnTo>
                    <a:pt x="1468" y="963"/>
                  </a:lnTo>
                  <a:lnTo>
                    <a:pt x="1468" y="961"/>
                  </a:lnTo>
                  <a:lnTo>
                    <a:pt x="1465" y="961"/>
                  </a:lnTo>
                  <a:lnTo>
                    <a:pt x="1465" y="961"/>
                  </a:lnTo>
                  <a:lnTo>
                    <a:pt x="1465" y="959"/>
                  </a:lnTo>
                  <a:lnTo>
                    <a:pt x="1465" y="959"/>
                  </a:lnTo>
                  <a:lnTo>
                    <a:pt x="1463" y="959"/>
                  </a:lnTo>
                  <a:lnTo>
                    <a:pt x="1463" y="961"/>
                  </a:lnTo>
                  <a:lnTo>
                    <a:pt x="1463" y="961"/>
                  </a:lnTo>
                  <a:lnTo>
                    <a:pt x="1463" y="961"/>
                  </a:lnTo>
                  <a:lnTo>
                    <a:pt x="1465" y="963"/>
                  </a:lnTo>
                  <a:lnTo>
                    <a:pt x="1465" y="966"/>
                  </a:lnTo>
                  <a:lnTo>
                    <a:pt x="1463" y="966"/>
                  </a:lnTo>
                  <a:lnTo>
                    <a:pt x="1463" y="968"/>
                  </a:lnTo>
                  <a:lnTo>
                    <a:pt x="1463" y="968"/>
                  </a:lnTo>
                  <a:lnTo>
                    <a:pt x="1463" y="963"/>
                  </a:lnTo>
                  <a:lnTo>
                    <a:pt x="1463" y="963"/>
                  </a:lnTo>
                  <a:lnTo>
                    <a:pt x="1461" y="963"/>
                  </a:lnTo>
                  <a:lnTo>
                    <a:pt x="1458" y="961"/>
                  </a:lnTo>
                  <a:lnTo>
                    <a:pt x="1458" y="961"/>
                  </a:lnTo>
                  <a:lnTo>
                    <a:pt x="1458" y="959"/>
                  </a:lnTo>
                  <a:lnTo>
                    <a:pt x="1458" y="956"/>
                  </a:lnTo>
                  <a:lnTo>
                    <a:pt x="1456" y="954"/>
                  </a:lnTo>
                  <a:lnTo>
                    <a:pt x="1456" y="954"/>
                  </a:lnTo>
                  <a:lnTo>
                    <a:pt x="1456" y="952"/>
                  </a:lnTo>
                  <a:lnTo>
                    <a:pt x="1456" y="952"/>
                  </a:lnTo>
                  <a:lnTo>
                    <a:pt x="1453" y="949"/>
                  </a:lnTo>
                  <a:lnTo>
                    <a:pt x="1453" y="949"/>
                  </a:lnTo>
                  <a:lnTo>
                    <a:pt x="1451" y="949"/>
                  </a:lnTo>
                  <a:lnTo>
                    <a:pt x="1451" y="949"/>
                  </a:lnTo>
                  <a:lnTo>
                    <a:pt x="1451" y="952"/>
                  </a:lnTo>
                  <a:lnTo>
                    <a:pt x="1449" y="954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51" y="959"/>
                  </a:lnTo>
                  <a:lnTo>
                    <a:pt x="1451" y="959"/>
                  </a:lnTo>
                  <a:lnTo>
                    <a:pt x="1451" y="961"/>
                  </a:lnTo>
                  <a:lnTo>
                    <a:pt x="1451" y="961"/>
                  </a:lnTo>
                  <a:lnTo>
                    <a:pt x="1451" y="961"/>
                  </a:lnTo>
                  <a:lnTo>
                    <a:pt x="1451" y="963"/>
                  </a:lnTo>
                  <a:lnTo>
                    <a:pt x="1451" y="963"/>
                  </a:lnTo>
                  <a:lnTo>
                    <a:pt x="1451" y="963"/>
                  </a:lnTo>
                  <a:lnTo>
                    <a:pt x="1451" y="966"/>
                  </a:lnTo>
                  <a:lnTo>
                    <a:pt x="1451" y="966"/>
                  </a:lnTo>
                  <a:lnTo>
                    <a:pt x="1451" y="970"/>
                  </a:lnTo>
                  <a:lnTo>
                    <a:pt x="1451" y="973"/>
                  </a:lnTo>
                  <a:lnTo>
                    <a:pt x="1453" y="973"/>
                  </a:lnTo>
                  <a:lnTo>
                    <a:pt x="1453" y="973"/>
                  </a:lnTo>
                  <a:lnTo>
                    <a:pt x="1453" y="975"/>
                  </a:lnTo>
                  <a:lnTo>
                    <a:pt x="1453" y="985"/>
                  </a:lnTo>
                  <a:lnTo>
                    <a:pt x="1451" y="987"/>
                  </a:lnTo>
                  <a:lnTo>
                    <a:pt x="1451" y="987"/>
                  </a:lnTo>
                  <a:lnTo>
                    <a:pt x="1451" y="985"/>
                  </a:lnTo>
                  <a:lnTo>
                    <a:pt x="1451" y="982"/>
                  </a:lnTo>
                  <a:lnTo>
                    <a:pt x="1451" y="980"/>
                  </a:lnTo>
                  <a:lnTo>
                    <a:pt x="1453" y="980"/>
                  </a:lnTo>
                  <a:lnTo>
                    <a:pt x="1453" y="980"/>
                  </a:lnTo>
                  <a:lnTo>
                    <a:pt x="1451" y="978"/>
                  </a:lnTo>
                  <a:lnTo>
                    <a:pt x="1451" y="978"/>
                  </a:lnTo>
                  <a:lnTo>
                    <a:pt x="1451" y="978"/>
                  </a:lnTo>
                  <a:lnTo>
                    <a:pt x="1449" y="978"/>
                  </a:lnTo>
                  <a:lnTo>
                    <a:pt x="1449" y="978"/>
                  </a:lnTo>
                  <a:lnTo>
                    <a:pt x="1451" y="975"/>
                  </a:lnTo>
                  <a:lnTo>
                    <a:pt x="1451" y="975"/>
                  </a:lnTo>
                  <a:lnTo>
                    <a:pt x="1451" y="973"/>
                  </a:lnTo>
                  <a:lnTo>
                    <a:pt x="1451" y="973"/>
                  </a:lnTo>
                  <a:lnTo>
                    <a:pt x="1449" y="970"/>
                  </a:lnTo>
                  <a:lnTo>
                    <a:pt x="1449" y="970"/>
                  </a:lnTo>
                  <a:lnTo>
                    <a:pt x="1449" y="968"/>
                  </a:lnTo>
                  <a:lnTo>
                    <a:pt x="1449" y="966"/>
                  </a:lnTo>
                  <a:lnTo>
                    <a:pt x="1449" y="966"/>
                  </a:lnTo>
                  <a:lnTo>
                    <a:pt x="1449" y="966"/>
                  </a:lnTo>
                  <a:lnTo>
                    <a:pt x="1444" y="968"/>
                  </a:lnTo>
                  <a:lnTo>
                    <a:pt x="1444" y="970"/>
                  </a:lnTo>
                  <a:lnTo>
                    <a:pt x="1442" y="970"/>
                  </a:lnTo>
                  <a:lnTo>
                    <a:pt x="1442" y="970"/>
                  </a:lnTo>
                  <a:lnTo>
                    <a:pt x="1442" y="968"/>
                  </a:lnTo>
                  <a:lnTo>
                    <a:pt x="1444" y="966"/>
                  </a:lnTo>
                  <a:lnTo>
                    <a:pt x="1444" y="966"/>
                  </a:lnTo>
                  <a:lnTo>
                    <a:pt x="1444" y="966"/>
                  </a:lnTo>
                  <a:lnTo>
                    <a:pt x="1446" y="963"/>
                  </a:lnTo>
                  <a:lnTo>
                    <a:pt x="1446" y="963"/>
                  </a:lnTo>
                  <a:lnTo>
                    <a:pt x="1449" y="963"/>
                  </a:lnTo>
                  <a:lnTo>
                    <a:pt x="1449" y="963"/>
                  </a:lnTo>
                  <a:lnTo>
                    <a:pt x="1449" y="961"/>
                  </a:lnTo>
                  <a:lnTo>
                    <a:pt x="1449" y="961"/>
                  </a:lnTo>
                  <a:lnTo>
                    <a:pt x="1449" y="961"/>
                  </a:lnTo>
                  <a:lnTo>
                    <a:pt x="1446" y="961"/>
                  </a:lnTo>
                  <a:lnTo>
                    <a:pt x="1446" y="961"/>
                  </a:lnTo>
                  <a:lnTo>
                    <a:pt x="1446" y="961"/>
                  </a:lnTo>
                  <a:lnTo>
                    <a:pt x="1446" y="959"/>
                  </a:lnTo>
                  <a:lnTo>
                    <a:pt x="1446" y="959"/>
                  </a:lnTo>
                  <a:lnTo>
                    <a:pt x="1446" y="956"/>
                  </a:lnTo>
                  <a:lnTo>
                    <a:pt x="1446" y="956"/>
                  </a:lnTo>
                  <a:lnTo>
                    <a:pt x="1446" y="954"/>
                  </a:lnTo>
                  <a:lnTo>
                    <a:pt x="1446" y="952"/>
                  </a:lnTo>
                  <a:lnTo>
                    <a:pt x="1446" y="952"/>
                  </a:lnTo>
                  <a:lnTo>
                    <a:pt x="1446" y="949"/>
                  </a:lnTo>
                  <a:lnTo>
                    <a:pt x="1446" y="949"/>
                  </a:lnTo>
                  <a:lnTo>
                    <a:pt x="1446" y="949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4"/>
                  </a:lnTo>
                  <a:lnTo>
                    <a:pt x="1446" y="944"/>
                  </a:lnTo>
                  <a:lnTo>
                    <a:pt x="1446" y="944"/>
                  </a:lnTo>
                  <a:lnTo>
                    <a:pt x="1449" y="940"/>
                  </a:lnTo>
                  <a:lnTo>
                    <a:pt x="1449" y="937"/>
                  </a:lnTo>
                  <a:lnTo>
                    <a:pt x="1449" y="937"/>
                  </a:lnTo>
                  <a:lnTo>
                    <a:pt x="1449" y="935"/>
                  </a:lnTo>
                  <a:lnTo>
                    <a:pt x="1446" y="935"/>
                  </a:lnTo>
                  <a:lnTo>
                    <a:pt x="1446" y="935"/>
                  </a:lnTo>
                  <a:lnTo>
                    <a:pt x="1446" y="940"/>
                  </a:lnTo>
                  <a:lnTo>
                    <a:pt x="1446" y="940"/>
                  </a:lnTo>
                  <a:lnTo>
                    <a:pt x="1446" y="937"/>
                  </a:lnTo>
                  <a:lnTo>
                    <a:pt x="1446" y="937"/>
                  </a:lnTo>
                  <a:lnTo>
                    <a:pt x="1446" y="935"/>
                  </a:lnTo>
                  <a:lnTo>
                    <a:pt x="1444" y="935"/>
                  </a:lnTo>
                  <a:lnTo>
                    <a:pt x="1444" y="935"/>
                  </a:lnTo>
                  <a:lnTo>
                    <a:pt x="1439" y="937"/>
                  </a:lnTo>
                  <a:lnTo>
                    <a:pt x="1437" y="940"/>
                  </a:lnTo>
                  <a:lnTo>
                    <a:pt x="1437" y="944"/>
                  </a:lnTo>
                  <a:lnTo>
                    <a:pt x="1437" y="947"/>
                  </a:lnTo>
                  <a:lnTo>
                    <a:pt x="1439" y="949"/>
                  </a:lnTo>
                  <a:lnTo>
                    <a:pt x="1437" y="949"/>
                  </a:lnTo>
                  <a:lnTo>
                    <a:pt x="1437" y="952"/>
                  </a:lnTo>
                  <a:lnTo>
                    <a:pt x="1437" y="952"/>
                  </a:lnTo>
                  <a:lnTo>
                    <a:pt x="1439" y="954"/>
                  </a:lnTo>
                  <a:lnTo>
                    <a:pt x="1442" y="959"/>
                  </a:lnTo>
                  <a:lnTo>
                    <a:pt x="1442" y="959"/>
                  </a:lnTo>
                  <a:lnTo>
                    <a:pt x="1439" y="959"/>
                  </a:lnTo>
                  <a:lnTo>
                    <a:pt x="1439" y="956"/>
                  </a:lnTo>
                  <a:lnTo>
                    <a:pt x="1437" y="956"/>
                  </a:lnTo>
                  <a:lnTo>
                    <a:pt x="1437" y="954"/>
                  </a:lnTo>
                  <a:lnTo>
                    <a:pt x="1435" y="952"/>
                  </a:lnTo>
                  <a:lnTo>
                    <a:pt x="1435" y="952"/>
                  </a:lnTo>
                  <a:lnTo>
                    <a:pt x="1437" y="949"/>
                  </a:lnTo>
                  <a:lnTo>
                    <a:pt x="1437" y="947"/>
                  </a:lnTo>
                  <a:lnTo>
                    <a:pt x="1437" y="947"/>
                  </a:lnTo>
                  <a:lnTo>
                    <a:pt x="1437" y="944"/>
                  </a:lnTo>
                  <a:lnTo>
                    <a:pt x="1437" y="944"/>
                  </a:lnTo>
                  <a:lnTo>
                    <a:pt x="1437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0" y="944"/>
                  </a:lnTo>
                  <a:lnTo>
                    <a:pt x="1430" y="944"/>
                  </a:lnTo>
                  <a:lnTo>
                    <a:pt x="1430" y="947"/>
                  </a:lnTo>
                  <a:lnTo>
                    <a:pt x="1430" y="952"/>
                  </a:lnTo>
                  <a:lnTo>
                    <a:pt x="1427" y="952"/>
                  </a:lnTo>
                  <a:lnTo>
                    <a:pt x="1427" y="952"/>
                  </a:lnTo>
                  <a:lnTo>
                    <a:pt x="1427" y="954"/>
                  </a:lnTo>
                  <a:lnTo>
                    <a:pt x="1427" y="954"/>
                  </a:lnTo>
                  <a:lnTo>
                    <a:pt x="1427" y="961"/>
                  </a:lnTo>
                  <a:lnTo>
                    <a:pt x="1427" y="961"/>
                  </a:lnTo>
                  <a:lnTo>
                    <a:pt x="1427" y="963"/>
                  </a:lnTo>
                  <a:lnTo>
                    <a:pt x="1425" y="963"/>
                  </a:lnTo>
                  <a:lnTo>
                    <a:pt x="1425" y="963"/>
                  </a:lnTo>
                  <a:lnTo>
                    <a:pt x="1427" y="966"/>
                  </a:lnTo>
                  <a:lnTo>
                    <a:pt x="1427" y="970"/>
                  </a:lnTo>
                  <a:lnTo>
                    <a:pt x="1430" y="970"/>
                  </a:lnTo>
                  <a:lnTo>
                    <a:pt x="1432" y="973"/>
                  </a:lnTo>
                  <a:lnTo>
                    <a:pt x="1432" y="973"/>
                  </a:lnTo>
                  <a:lnTo>
                    <a:pt x="1435" y="975"/>
                  </a:lnTo>
                  <a:lnTo>
                    <a:pt x="1435" y="978"/>
                  </a:lnTo>
                  <a:lnTo>
                    <a:pt x="1432" y="980"/>
                  </a:lnTo>
                  <a:lnTo>
                    <a:pt x="1432" y="982"/>
                  </a:lnTo>
                  <a:lnTo>
                    <a:pt x="1432" y="985"/>
                  </a:lnTo>
                  <a:lnTo>
                    <a:pt x="1432" y="987"/>
                  </a:lnTo>
                  <a:lnTo>
                    <a:pt x="1432" y="989"/>
                  </a:lnTo>
                  <a:lnTo>
                    <a:pt x="1430" y="997"/>
                  </a:lnTo>
                  <a:lnTo>
                    <a:pt x="1430" y="997"/>
                  </a:lnTo>
                  <a:lnTo>
                    <a:pt x="1427" y="997"/>
                  </a:lnTo>
                  <a:lnTo>
                    <a:pt x="1427" y="997"/>
                  </a:lnTo>
                  <a:lnTo>
                    <a:pt x="1430" y="994"/>
                  </a:lnTo>
                  <a:lnTo>
                    <a:pt x="1430" y="994"/>
                  </a:lnTo>
                  <a:lnTo>
                    <a:pt x="1430" y="992"/>
                  </a:lnTo>
                  <a:lnTo>
                    <a:pt x="1430" y="992"/>
                  </a:lnTo>
                  <a:lnTo>
                    <a:pt x="1430" y="992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5"/>
                  </a:lnTo>
                  <a:lnTo>
                    <a:pt x="1430" y="985"/>
                  </a:lnTo>
                  <a:lnTo>
                    <a:pt x="1430" y="985"/>
                  </a:lnTo>
                  <a:lnTo>
                    <a:pt x="1430" y="982"/>
                  </a:lnTo>
                  <a:lnTo>
                    <a:pt x="1430" y="982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2" y="980"/>
                  </a:lnTo>
                  <a:lnTo>
                    <a:pt x="1432" y="978"/>
                  </a:lnTo>
                  <a:lnTo>
                    <a:pt x="1432" y="978"/>
                  </a:lnTo>
                  <a:lnTo>
                    <a:pt x="1432" y="978"/>
                  </a:lnTo>
                  <a:lnTo>
                    <a:pt x="1432" y="975"/>
                  </a:lnTo>
                  <a:lnTo>
                    <a:pt x="1432" y="975"/>
                  </a:lnTo>
                  <a:lnTo>
                    <a:pt x="1430" y="975"/>
                  </a:lnTo>
                  <a:lnTo>
                    <a:pt x="1430" y="973"/>
                  </a:lnTo>
                  <a:lnTo>
                    <a:pt x="1427" y="973"/>
                  </a:lnTo>
                  <a:lnTo>
                    <a:pt x="1423" y="973"/>
                  </a:lnTo>
                  <a:lnTo>
                    <a:pt x="1425" y="973"/>
                  </a:lnTo>
                  <a:lnTo>
                    <a:pt x="1425" y="970"/>
                  </a:lnTo>
                  <a:lnTo>
                    <a:pt x="1425" y="970"/>
                  </a:lnTo>
                  <a:lnTo>
                    <a:pt x="1425" y="968"/>
                  </a:lnTo>
                  <a:lnTo>
                    <a:pt x="1423" y="966"/>
                  </a:lnTo>
                  <a:lnTo>
                    <a:pt x="1418" y="968"/>
                  </a:lnTo>
                  <a:lnTo>
                    <a:pt x="1418" y="970"/>
                  </a:lnTo>
                  <a:lnTo>
                    <a:pt x="1418" y="970"/>
                  </a:lnTo>
                  <a:lnTo>
                    <a:pt x="1418" y="973"/>
                  </a:lnTo>
                  <a:lnTo>
                    <a:pt x="1418" y="973"/>
                  </a:lnTo>
                  <a:lnTo>
                    <a:pt x="1416" y="975"/>
                  </a:lnTo>
                  <a:lnTo>
                    <a:pt x="1416" y="973"/>
                  </a:lnTo>
                  <a:lnTo>
                    <a:pt x="1418" y="970"/>
                  </a:lnTo>
                  <a:lnTo>
                    <a:pt x="1418" y="968"/>
                  </a:lnTo>
                  <a:lnTo>
                    <a:pt x="1418" y="968"/>
                  </a:lnTo>
                  <a:lnTo>
                    <a:pt x="1423" y="966"/>
                  </a:lnTo>
                  <a:lnTo>
                    <a:pt x="1423" y="963"/>
                  </a:lnTo>
                  <a:lnTo>
                    <a:pt x="1423" y="963"/>
                  </a:lnTo>
                  <a:lnTo>
                    <a:pt x="1423" y="963"/>
                  </a:lnTo>
                  <a:lnTo>
                    <a:pt x="1423" y="961"/>
                  </a:lnTo>
                  <a:lnTo>
                    <a:pt x="1425" y="961"/>
                  </a:lnTo>
                  <a:lnTo>
                    <a:pt x="1425" y="961"/>
                  </a:lnTo>
                  <a:lnTo>
                    <a:pt x="1425" y="959"/>
                  </a:lnTo>
                  <a:lnTo>
                    <a:pt x="1425" y="959"/>
                  </a:lnTo>
                  <a:lnTo>
                    <a:pt x="1425" y="956"/>
                  </a:lnTo>
                  <a:lnTo>
                    <a:pt x="1425" y="954"/>
                  </a:lnTo>
                  <a:lnTo>
                    <a:pt x="1425" y="954"/>
                  </a:lnTo>
                  <a:lnTo>
                    <a:pt x="1423" y="954"/>
                  </a:lnTo>
                  <a:lnTo>
                    <a:pt x="1423" y="952"/>
                  </a:lnTo>
                  <a:lnTo>
                    <a:pt x="1423" y="952"/>
                  </a:lnTo>
                  <a:lnTo>
                    <a:pt x="1420" y="952"/>
                  </a:lnTo>
                  <a:lnTo>
                    <a:pt x="1420" y="952"/>
                  </a:lnTo>
                  <a:lnTo>
                    <a:pt x="1420" y="952"/>
                  </a:lnTo>
                  <a:lnTo>
                    <a:pt x="1418" y="954"/>
                  </a:lnTo>
                  <a:lnTo>
                    <a:pt x="1418" y="956"/>
                  </a:lnTo>
                  <a:lnTo>
                    <a:pt x="1418" y="956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6" y="961"/>
                  </a:lnTo>
                  <a:lnTo>
                    <a:pt x="1413" y="968"/>
                  </a:lnTo>
                  <a:lnTo>
                    <a:pt x="1411" y="970"/>
                  </a:lnTo>
                  <a:lnTo>
                    <a:pt x="1408" y="973"/>
                  </a:lnTo>
                  <a:lnTo>
                    <a:pt x="1408" y="973"/>
                  </a:lnTo>
                  <a:lnTo>
                    <a:pt x="1411" y="968"/>
                  </a:lnTo>
                  <a:lnTo>
                    <a:pt x="1411" y="963"/>
                  </a:lnTo>
                  <a:lnTo>
                    <a:pt x="1416" y="956"/>
                  </a:lnTo>
                  <a:lnTo>
                    <a:pt x="1416" y="956"/>
                  </a:lnTo>
                  <a:lnTo>
                    <a:pt x="1416" y="956"/>
                  </a:lnTo>
                  <a:lnTo>
                    <a:pt x="1413" y="954"/>
                  </a:lnTo>
                  <a:lnTo>
                    <a:pt x="1413" y="954"/>
                  </a:lnTo>
                  <a:lnTo>
                    <a:pt x="1411" y="954"/>
                  </a:lnTo>
                  <a:lnTo>
                    <a:pt x="1404" y="961"/>
                  </a:lnTo>
                  <a:lnTo>
                    <a:pt x="1404" y="959"/>
                  </a:lnTo>
                  <a:lnTo>
                    <a:pt x="1404" y="956"/>
                  </a:lnTo>
                  <a:lnTo>
                    <a:pt x="1411" y="952"/>
                  </a:lnTo>
                  <a:lnTo>
                    <a:pt x="1413" y="952"/>
                  </a:lnTo>
                  <a:lnTo>
                    <a:pt x="1416" y="952"/>
                  </a:lnTo>
                  <a:lnTo>
                    <a:pt x="1416" y="949"/>
                  </a:lnTo>
                  <a:lnTo>
                    <a:pt x="1416" y="949"/>
                  </a:lnTo>
                  <a:lnTo>
                    <a:pt x="1418" y="949"/>
                  </a:lnTo>
                  <a:lnTo>
                    <a:pt x="1418" y="947"/>
                  </a:lnTo>
                  <a:lnTo>
                    <a:pt x="1420" y="947"/>
                  </a:lnTo>
                  <a:lnTo>
                    <a:pt x="1418" y="944"/>
                  </a:lnTo>
                  <a:lnTo>
                    <a:pt x="1420" y="944"/>
                  </a:lnTo>
                  <a:lnTo>
                    <a:pt x="1420" y="944"/>
                  </a:lnTo>
                  <a:lnTo>
                    <a:pt x="1420" y="942"/>
                  </a:lnTo>
                  <a:lnTo>
                    <a:pt x="1420" y="942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3" y="940"/>
                  </a:lnTo>
                  <a:lnTo>
                    <a:pt x="1423" y="940"/>
                  </a:lnTo>
                  <a:lnTo>
                    <a:pt x="1425" y="940"/>
                  </a:lnTo>
                  <a:lnTo>
                    <a:pt x="1427" y="937"/>
                  </a:lnTo>
                  <a:lnTo>
                    <a:pt x="1427" y="937"/>
                  </a:lnTo>
                  <a:lnTo>
                    <a:pt x="1427" y="937"/>
                  </a:lnTo>
                  <a:lnTo>
                    <a:pt x="1427" y="935"/>
                  </a:lnTo>
                  <a:lnTo>
                    <a:pt x="1427" y="933"/>
                  </a:lnTo>
                  <a:lnTo>
                    <a:pt x="1427" y="933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5" y="928"/>
                  </a:lnTo>
                  <a:lnTo>
                    <a:pt x="1425" y="928"/>
                  </a:lnTo>
                  <a:lnTo>
                    <a:pt x="1425" y="928"/>
                  </a:lnTo>
                  <a:lnTo>
                    <a:pt x="1427" y="923"/>
                  </a:lnTo>
                  <a:lnTo>
                    <a:pt x="1425" y="923"/>
                  </a:lnTo>
                  <a:lnTo>
                    <a:pt x="1425" y="921"/>
                  </a:lnTo>
                  <a:lnTo>
                    <a:pt x="1423" y="918"/>
                  </a:lnTo>
                  <a:lnTo>
                    <a:pt x="1420" y="916"/>
                  </a:lnTo>
                  <a:lnTo>
                    <a:pt x="1420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6" y="916"/>
                  </a:lnTo>
                  <a:lnTo>
                    <a:pt x="1401" y="918"/>
                  </a:lnTo>
                  <a:lnTo>
                    <a:pt x="1397" y="918"/>
                  </a:lnTo>
                  <a:lnTo>
                    <a:pt x="1397" y="918"/>
                  </a:lnTo>
                  <a:lnTo>
                    <a:pt x="1394" y="918"/>
                  </a:lnTo>
                  <a:lnTo>
                    <a:pt x="1394" y="921"/>
                  </a:lnTo>
                  <a:lnTo>
                    <a:pt x="1394" y="921"/>
                  </a:lnTo>
                  <a:lnTo>
                    <a:pt x="1394" y="923"/>
                  </a:lnTo>
                  <a:lnTo>
                    <a:pt x="1394" y="923"/>
                  </a:lnTo>
                  <a:lnTo>
                    <a:pt x="1394" y="926"/>
                  </a:lnTo>
                  <a:lnTo>
                    <a:pt x="1397" y="926"/>
                  </a:lnTo>
                  <a:lnTo>
                    <a:pt x="1397" y="928"/>
                  </a:lnTo>
                  <a:lnTo>
                    <a:pt x="1397" y="930"/>
                  </a:lnTo>
                  <a:lnTo>
                    <a:pt x="1394" y="930"/>
                  </a:lnTo>
                  <a:lnTo>
                    <a:pt x="1394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0" y="933"/>
                  </a:lnTo>
                  <a:lnTo>
                    <a:pt x="1387" y="935"/>
                  </a:lnTo>
                  <a:lnTo>
                    <a:pt x="1387" y="935"/>
                  </a:lnTo>
                  <a:lnTo>
                    <a:pt x="1387" y="937"/>
                  </a:lnTo>
                  <a:lnTo>
                    <a:pt x="1387" y="940"/>
                  </a:lnTo>
                  <a:lnTo>
                    <a:pt x="1390" y="940"/>
                  </a:lnTo>
                  <a:lnTo>
                    <a:pt x="1390" y="942"/>
                  </a:lnTo>
                  <a:lnTo>
                    <a:pt x="1390" y="942"/>
                  </a:lnTo>
                  <a:lnTo>
                    <a:pt x="1390" y="944"/>
                  </a:lnTo>
                  <a:lnTo>
                    <a:pt x="1390" y="947"/>
                  </a:lnTo>
                  <a:lnTo>
                    <a:pt x="1390" y="947"/>
                  </a:lnTo>
                  <a:lnTo>
                    <a:pt x="1390" y="949"/>
                  </a:lnTo>
                  <a:lnTo>
                    <a:pt x="1390" y="949"/>
                  </a:lnTo>
                  <a:lnTo>
                    <a:pt x="1390" y="952"/>
                  </a:lnTo>
                  <a:lnTo>
                    <a:pt x="1390" y="954"/>
                  </a:lnTo>
                  <a:lnTo>
                    <a:pt x="1390" y="959"/>
                  </a:lnTo>
                  <a:lnTo>
                    <a:pt x="1390" y="959"/>
                  </a:lnTo>
                  <a:lnTo>
                    <a:pt x="1390" y="961"/>
                  </a:lnTo>
                  <a:lnTo>
                    <a:pt x="1390" y="961"/>
                  </a:lnTo>
                  <a:lnTo>
                    <a:pt x="1387" y="963"/>
                  </a:lnTo>
                  <a:lnTo>
                    <a:pt x="1385" y="963"/>
                  </a:lnTo>
                  <a:lnTo>
                    <a:pt x="1385" y="963"/>
                  </a:lnTo>
                  <a:lnTo>
                    <a:pt x="1382" y="966"/>
                  </a:lnTo>
                  <a:lnTo>
                    <a:pt x="1382" y="963"/>
                  </a:lnTo>
                  <a:lnTo>
                    <a:pt x="1385" y="963"/>
                  </a:lnTo>
                  <a:lnTo>
                    <a:pt x="1387" y="961"/>
                  </a:lnTo>
                  <a:lnTo>
                    <a:pt x="1390" y="956"/>
                  </a:lnTo>
                  <a:lnTo>
                    <a:pt x="1390" y="954"/>
                  </a:lnTo>
                  <a:lnTo>
                    <a:pt x="1390" y="952"/>
                  </a:lnTo>
                  <a:lnTo>
                    <a:pt x="1390" y="949"/>
                  </a:lnTo>
                  <a:lnTo>
                    <a:pt x="1390" y="949"/>
                  </a:lnTo>
                  <a:lnTo>
                    <a:pt x="1387" y="947"/>
                  </a:lnTo>
                  <a:lnTo>
                    <a:pt x="1387" y="947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2"/>
                  </a:lnTo>
                  <a:lnTo>
                    <a:pt x="1387" y="942"/>
                  </a:lnTo>
                  <a:lnTo>
                    <a:pt x="1387" y="940"/>
                  </a:lnTo>
                  <a:lnTo>
                    <a:pt x="1387" y="937"/>
                  </a:lnTo>
                  <a:lnTo>
                    <a:pt x="1385" y="935"/>
                  </a:lnTo>
                  <a:lnTo>
                    <a:pt x="1387" y="935"/>
                  </a:lnTo>
                  <a:lnTo>
                    <a:pt x="1387" y="933"/>
                  </a:lnTo>
                  <a:lnTo>
                    <a:pt x="1392" y="928"/>
                  </a:lnTo>
                  <a:lnTo>
                    <a:pt x="1394" y="928"/>
                  </a:lnTo>
                  <a:lnTo>
                    <a:pt x="1394" y="926"/>
                  </a:lnTo>
                  <a:lnTo>
                    <a:pt x="1392" y="926"/>
                  </a:lnTo>
                  <a:lnTo>
                    <a:pt x="1385" y="923"/>
                  </a:lnTo>
                  <a:lnTo>
                    <a:pt x="1380" y="926"/>
                  </a:lnTo>
                  <a:lnTo>
                    <a:pt x="1373" y="935"/>
                  </a:lnTo>
                  <a:lnTo>
                    <a:pt x="1373" y="935"/>
                  </a:lnTo>
                  <a:lnTo>
                    <a:pt x="1373" y="935"/>
                  </a:lnTo>
                  <a:lnTo>
                    <a:pt x="1373" y="937"/>
                  </a:lnTo>
                  <a:lnTo>
                    <a:pt x="1373" y="940"/>
                  </a:lnTo>
                  <a:lnTo>
                    <a:pt x="1373" y="942"/>
                  </a:lnTo>
                  <a:lnTo>
                    <a:pt x="1371" y="944"/>
                  </a:lnTo>
                  <a:lnTo>
                    <a:pt x="1371" y="947"/>
                  </a:lnTo>
                  <a:lnTo>
                    <a:pt x="1371" y="949"/>
                  </a:lnTo>
                  <a:lnTo>
                    <a:pt x="1371" y="952"/>
                  </a:lnTo>
                  <a:lnTo>
                    <a:pt x="1371" y="954"/>
                  </a:lnTo>
                  <a:lnTo>
                    <a:pt x="1371" y="954"/>
                  </a:lnTo>
                  <a:lnTo>
                    <a:pt x="1368" y="954"/>
                  </a:lnTo>
                  <a:lnTo>
                    <a:pt x="1368" y="954"/>
                  </a:lnTo>
                  <a:lnTo>
                    <a:pt x="1368" y="952"/>
                  </a:lnTo>
                  <a:lnTo>
                    <a:pt x="1368" y="947"/>
                  </a:lnTo>
                  <a:lnTo>
                    <a:pt x="1371" y="947"/>
                  </a:lnTo>
                  <a:lnTo>
                    <a:pt x="1371" y="942"/>
                  </a:lnTo>
                  <a:lnTo>
                    <a:pt x="1371" y="942"/>
                  </a:lnTo>
                  <a:lnTo>
                    <a:pt x="1371" y="940"/>
                  </a:lnTo>
                  <a:lnTo>
                    <a:pt x="1371" y="937"/>
                  </a:lnTo>
                  <a:lnTo>
                    <a:pt x="1371" y="935"/>
                  </a:lnTo>
                  <a:lnTo>
                    <a:pt x="1371" y="933"/>
                  </a:lnTo>
                  <a:lnTo>
                    <a:pt x="1371" y="933"/>
                  </a:lnTo>
                  <a:lnTo>
                    <a:pt x="1380" y="923"/>
                  </a:lnTo>
                  <a:lnTo>
                    <a:pt x="1385" y="921"/>
                  </a:lnTo>
                  <a:lnTo>
                    <a:pt x="1390" y="921"/>
                  </a:lnTo>
                  <a:lnTo>
                    <a:pt x="1390" y="921"/>
                  </a:lnTo>
                  <a:lnTo>
                    <a:pt x="1394" y="914"/>
                  </a:lnTo>
                  <a:lnTo>
                    <a:pt x="1394" y="914"/>
                  </a:lnTo>
                  <a:lnTo>
                    <a:pt x="1394" y="914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07"/>
                  </a:lnTo>
                  <a:lnTo>
                    <a:pt x="1392" y="907"/>
                  </a:lnTo>
                  <a:lnTo>
                    <a:pt x="1390" y="904"/>
                  </a:lnTo>
                  <a:lnTo>
                    <a:pt x="1387" y="902"/>
                  </a:lnTo>
                  <a:lnTo>
                    <a:pt x="1387" y="899"/>
                  </a:lnTo>
                  <a:lnTo>
                    <a:pt x="1382" y="897"/>
                  </a:lnTo>
                  <a:lnTo>
                    <a:pt x="1382" y="897"/>
                  </a:lnTo>
                  <a:lnTo>
                    <a:pt x="1382" y="895"/>
                  </a:lnTo>
                  <a:lnTo>
                    <a:pt x="1380" y="895"/>
                  </a:lnTo>
                  <a:lnTo>
                    <a:pt x="1380" y="895"/>
                  </a:lnTo>
                  <a:lnTo>
                    <a:pt x="1380" y="892"/>
                  </a:lnTo>
                  <a:lnTo>
                    <a:pt x="1380" y="892"/>
                  </a:lnTo>
                  <a:lnTo>
                    <a:pt x="1378" y="890"/>
                  </a:lnTo>
                  <a:lnTo>
                    <a:pt x="1378" y="890"/>
                  </a:lnTo>
                  <a:lnTo>
                    <a:pt x="1371" y="890"/>
                  </a:lnTo>
                  <a:lnTo>
                    <a:pt x="1368" y="890"/>
                  </a:lnTo>
                  <a:lnTo>
                    <a:pt x="1366" y="890"/>
                  </a:lnTo>
                  <a:lnTo>
                    <a:pt x="1366" y="890"/>
                  </a:lnTo>
                  <a:lnTo>
                    <a:pt x="1361" y="888"/>
                  </a:lnTo>
                  <a:lnTo>
                    <a:pt x="1356" y="890"/>
                  </a:lnTo>
                  <a:lnTo>
                    <a:pt x="1354" y="890"/>
                  </a:lnTo>
                  <a:lnTo>
                    <a:pt x="1354" y="890"/>
                  </a:lnTo>
                  <a:lnTo>
                    <a:pt x="1354" y="892"/>
                  </a:lnTo>
                  <a:lnTo>
                    <a:pt x="1354" y="895"/>
                  </a:lnTo>
                  <a:lnTo>
                    <a:pt x="1354" y="895"/>
                  </a:lnTo>
                  <a:lnTo>
                    <a:pt x="1356" y="897"/>
                  </a:lnTo>
                  <a:lnTo>
                    <a:pt x="1356" y="899"/>
                  </a:lnTo>
                  <a:lnTo>
                    <a:pt x="1356" y="899"/>
                  </a:lnTo>
                  <a:lnTo>
                    <a:pt x="1356" y="899"/>
                  </a:lnTo>
                  <a:lnTo>
                    <a:pt x="1354" y="899"/>
                  </a:lnTo>
                  <a:lnTo>
                    <a:pt x="1352" y="897"/>
                  </a:lnTo>
                  <a:lnTo>
                    <a:pt x="1352" y="897"/>
                  </a:lnTo>
                  <a:lnTo>
                    <a:pt x="1352" y="895"/>
                  </a:lnTo>
                  <a:lnTo>
                    <a:pt x="1352" y="895"/>
                  </a:lnTo>
                  <a:lnTo>
                    <a:pt x="1352" y="895"/>
                  </a:lnTo>
                  <a:lnTo>
                    <a:pt x="1352" y="892"/>
                  </a:lnTo>
                  <a:lnTo>
                    <a:pt x="1349" y="892"/>
                  </a:lnTo>
                  <a:lnTo>
                    <a:pt x="1349" y="892"/>
                  </a:lnTo>
                  <a:lnTo>
                    <a:pt x="1335" y="892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3" y="888"/>
                  </a:lnTo>
                  <a:lnTo>
                    <a:pt x="1333" y="888"/>
                  </a:lnTo>
                  <a:lnTo>
                    <a:pt x="1330" y="885"/>
                  </a:lnTo>
                  <a:lnTo>
                    <a:pt x="1326" y="885"/>
                  </a:lnTo>
                  <a:lnTo>
                    <a:pt x="1307" y="890"/>
                  </a:lnTo>
                  <a:lnTo>
                    <a:pt x="1307" y="892"/>
                  </a:lnTo>
                  <a:lnTo>
                    <a:pt x="1304" y="895"/>
                  </a:lnTo>
                  <a:lnTo>
                    <a:pt x="1304" y="897"/>
                  </a:lnTo>
                  <a:lnTo>
                    <a:pt x="1300" y="899"/>
                  </a:lnTo>
                  <a:lnTo>
                    <a:pt x="1300" y="899"/>
                  </a:lnTo>
                  <a:lnTo>
                    <a:pt x="1300" y="899"/>
                  </a:lnTo>
                  <a:lnTo>
                    <a:pt x="1300" y="902"/>
                  </a:lnTo>
                  <a:lnTo>
                    <a:pt x="1295" y="904"/>
                  </a:lnTo>
                  <a:lnTo>
                    <a:pt x="1293" y="911"/>
                  </a:lnTo>
                  <a:lnTo>
                    <a:pt x="1293" y="911"/>
                  </a:lnTo>
                  <a:lnTo>
                    <a:pt x="1293" y="911"/>
                  </a:lnTo>
                  <a:lnTo>
                    <a:pt x="1290" y="911"/>
                  </a:lnTo>
                  <a:lnTo>
                    <a:pt x="1290" y="911"/>
                  </a:lnTo>
                  <a:lnTo>
                    <a:pt x="1290" y="911"/>
                  </a:lnTo>
                  <a:lnTo>
                    <a:pt x="1293" y="914"/>
                  </a:lnTo>
                  <a:lnTo>
                    <a:pt x="1293" y="914"/>
                  </a:lnTo>
                  <a:lnTo>
                    <a:pt x="1290" y="918"/>
                  </a:lnTo>
                  <a:lnTo>
                    <a:pt x="1290" y="918"/>
                  </a:lnTo>
                  <a:lnTo>
                    <a:pt x="1293" y="921"/>
                  </a:lnTo>
                  <a:lnTo>
                    <a:pt x="1293" y="923"/>
                  </a:lnTo>
                  <a:lnTo>
                    <a:pt x="1293" y="926"/>
                  </a:lnTo>
                  <a:lnTo>
                    <a:pt x="1295" y="926"/>
                  </a:lnTo>
                  <a:lnTo>
                    <a:pt x="1304" y="930"/>
                  </a:lnTo>
                  <a:lnTo>
                    <a:pt x="1311" y="930"/>
                  </a:lnTo>
                  <a:lnTo>
                    <a:pt x="1314" y="933"/>
                  </a:lnTo>
                  <a:lnTo>
                    <a:pt x="1316" y="933"/>
                  </a:lnTo>
                  <a:lnTo>
                    <a:pt x="1323" y="935"/>
                  </a:lnTo>
                  <a:lnTo>
                    <a:pt x="1323" y="935"/>
                  </a:lnTo>
                  <a:lnTo>
                    <a:pt x="1328" y="937"/>
                  </a:lnTo>
                  <a:lnTo>
                    <a:pt x="1335" y="935"/>
                  </a:lnTo>
                  <a:lnTo>
                    <a:pt x="1340" y="935"/>
                  </a:lnTo>
                  <a:lnTo>
                    <a:pt x="1345" y="937"/>
                  </a:lnTo>
                  <a:lnTo>
                    <a:pt x="1337" y="937"/>
                  </a:lnTo>
                  <a:lnTo>
                    <a:pt x="1335" y="935"/>
                  </a:lnTo>
                  <a:lnTo>
                    <a:pt x="1335" y="935"/>
                  </a:lnTo>
                  <a:lnTo>
                    <a:pt x="1326" y="937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8" y="940"/>
                  </a:lnTo>
                  <a:lnTo>
                    <a:pt x="1328" y="942"/>
                  </a:lnTo>
                  <a:lnTo>
                    <a:pt x="1328" y="942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2"/>
                  </a:lnTo>
                  <a:lnTo>
                    <a:pt x="1328" y="942"/>
                  </a:lnTo>
                  <a:lnTo>
                    <a:pt x="1326" y="942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6" y="937"/>
                  </a:lnTo>
                  <a:lnTo>
                    <a:pt x="1323" y="935"/>
                  </a:lnTo>
                  <a:lnTo>
                    <a:pt x="1319" y="935"/>
                  </a:lnTo>
                  <a:lnTo>
                    <a:pt x="1316" y="935"/>
                  </a:lnTo>
                  <a:lnTo>
                    <a:pt x="1314" y="935"/>
                  </a:lnTo>
                  <a:lnTo>
                    <a:pt x="1314" y="935"/>
                  </a:lnTo>
                  <a:lnTo>
                    <a:pt x="1311" y="935"/>
                  </a:lnTo>
                  <a:lnTo>
                    <a:pt x="1311" y="933"/>
                  </a:lnTo>
                  <a:lnTo>
                    <a:pt x="1300" y="933"/>
                  </a:lnTo>
                  <a:lnTo>
                    <a:pt x="1300" y="935"/>
                  </a:lnTo>
                  <a:lnTo>
                    <a:pt x="1300" y="935"/>
                  </a:lnTo>
                  <a:lnTo>
                    <a:pt x="1300" y="937"/>
                  </a:lnTo>
                  <a:lnTo>
                    <a:pt x="1302" y="940"/>
                  </a:lnTo>
                  <a:lnTo>
                    <a:pt x="1302" y="942"/>
                  </a:lnTo>
                  <a:lnTo>
                    <a:pt x="1304" y="942"/>
                  </a:lnTo>
                  <a:lnTo>
                    <a:pt x="1304" y="942"/>
                  </a:lnTo>
                  <a:lnTo>
                    <a:pt x="1304" y="942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2" y="944"/>
                  </a:lnTo>
                  <a:lnTo>
                    <a:pt x="1302" y="942"/>
                  </a:lnTo>
                  <a:lnTo>
                    <a:pt x="1302" y="942"/>
                  </a:lnTo>
                  <a:lnTo>
                    <a:pt x="1300" y="942"/>
                  </a:lnTo>
                  <a:lnTo>
                    <a:pt x="1300" y="942"/>
                  </a:lnTo>
                  <a:lnTo>
                    <a:pt x="1300" y="940"/>
                  </a:lnTo>
                  <a:lnTo>
                    <a:pt x="1300" y="940"/>
                  </a:lnTo>
                  <a:lnTo>
                    <a:pt x="1300" y="937"/>
                  </a:lnTo>
                  <a:lnTo>
                    <a:pt x="1297" y="937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3"/>
                  </a:lnTo>
                  <a:lnTo>
                    <a:pt x="1295" y="933"/>
                  </a:lnTo>
                  <a:lnTo>
                    <a:pt x="1295" y="933"/>
                  </a:lnTo>
                  <a:lnTo>
                    <a:pt x="1293" y="933"/>
                  </a:lnTo>
                  <a:lnTo>
                    <a:pt x="1293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3" y="937"/>
                  </a:lnTo>
                  <a:lnTo>
                    <a:pt x="1293" y="940"/>
                  </a:lnTo>
                  <a:lnTo>
                    <a:pt x="1293" y="942"/>
                  </a:lnTo>
                  <a:lnTo>
                    <a:pt x="1293" y="942"/>
                  </a:lnTo>
                  <a:lnTo>
                    <a:pt x="1290" y="944"/>
                  </a:lnTo>
                  <a:lnTo>
                    <a:pt x="1293" y="947"/>
                  </a:lnTo>
                  <a:lnTo>
                    <a:pt x="1297" y="949"/>
                  </a:lnTo>
                  <a:lnTo>
                    <a:pt x="1300" y="949"/>
                  </a:lnTo>
                  <a:lnTo>
                    <a:pt x="1302" y="949"/>
                  </a:lnTo>
                  <a:lnTo>
                    <a:pt x="1304" y="949"/>
                  </a:lnTo>
                  <a:lnTo>
                    <a:pt x="1307" y="952"/>
                  </a:lnTo>
                  <a:lnTo>
                    <a:pt x="1307" y="952"/>
                  </a:lnTo>
                  <a:lnTo>
                    <a:pt x="1309" y="952"/>
                  </a:lnTo>
                  <a:lnTo>
                    <a:pt x="1309" y="954"/>
                  </a:lnTo>
                  <a:lnTo>
                    <a:pt x="1309" y="954"/>
                  </a:lnTo>
                  <a:lnTo>
                    <a:pt x="1311" y="956"/>
                  </a:lnTo>
                  <a:lnTo>
                    <a:pt x="1311" y="959"/>
                  </a:lnTo>
                  <a:lnTo>
                    <a:pt x="1314" y="961"/>
                  </a:lnTo>
                  <a:lnTo>
                    <a:pt x="1314" y="961"/>
                  </a:lnTo>
                  <a:lnTo>
                    <a:pt x="1316" y="961"/>
                  </a:lnTo>
                  <a:lnTo>
                    <a:pt x="1316" y="959"/>
                  </a:lnTo>
                  <a:lnTo>
                    <a:pt x="1319" y="959"/>
                  </a:lnTo>
                  <a:lnTo>
                    <a:pt x="1321" y="961"/>
                  </a:lnTo>
                  <a:lnTo>
                    <a:pt x="1321" y="961"/>
                  </a:lnTo>
                  <a:lnTo>
                    <a:pt x="1321" y="963"/>
                  </a:lnTo>
                  <a:lnTo>
                    <a:pt x="1323" y="963"/>
                  </a:lnTo>
                  <a:lnTo>
                    <a:pt x="1328" y="968"/>
                  </a:lnTo>
                  <a:lnTo>
                    <a:pt x="1328" y="968"/>
                  </a:lnTo>
                  <a:lnTo>
                    <a:pt x="1330" y="968"/>
                  </a:lnTo>
                  <a:lnTo>
                    <a:pt x="1330" y="970"/>
                  </a:lnTo>
                  <a:lnTo>
                    <a:pt x="1333" y="970"/>
                  </a:lnTo>
                  <a:lnTo>
                    <a:pt x="1333" y="970"/>
                  </a:lnTo>
                  <a:lnTo>
                    <a:pt x="1333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3"/>
                  </a:lnTo>
                  <a:lnTo>
                    <a:pt x="1337" y="975"/>
                  </a:lnTo>
                  <a:lnTo>
                    <a:pt x="1335" y="975"/>
                  </a:lnTo>
                  <a:lnTo>
                    <a:pt x="1335" y="973"/>
                  </a:lnTo>
                  <a:lnTo>
                    <a:pt x="1333" y="970"/>
                  </a:lnTo>
                  <a:lnTo>
                    <a:pt x="1328" y="970"/>
                  </a:lnTo>
                  <a:lnTo>
                    <a:pt x="1328" y="970"/>
                  </a:lnTo>
                  <a:lnTo>
                    <a:pt x="1326" y="966"/>
                  </a:lnTo>
                  <a:lnTo>
                    <a:pt x="1323" y="966"/>
                  </a:lnTo>
                  <a:lnTo>
                    <a:pt x="1321" y="963"/>
                  </a:lnTo>
                  <a:lnTo>
                    <a:pt x="1319" y="963"/>
                  </a:lnTo>
                  <a:lnTo>
                    <a:pt x="1319" y="963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6" y="963"/>
                  </a:lnTo>
                  <a:lnTo>
                    <a:pt x="1314" y="963"/>
                  </a:lnTo>
                  <a:lnTo>
                    <a:pt x="1316" y="966"/>
                  </a:lnTo>
                  <a:lnTo>
                    <a:pt x="1316" y="966"/>
                  </a:lnTo>
                  <a:lnTo>
                    <a:pt x="1319" y="968"/>
                  </a:lnTo>
                  <a:lnTo>
                    <a:pt x="1319" y="968"/>
                  </a:lnTo>
                  <a:lnTo>
                    <a:pt x="1321" y="970"/>
                  </a:lnTo>
                  <a:lnTo>
                    <a:pt x="1326" y="973"/>
                  </a:lnTo>
                  <a:lnTo>
                    <a:pt x="1328" y="973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28" y="975"/>
                  </a:lnTo>
                  <a:lnTo>
                    <a:pt x="1323" y="973"/>
                  </a:lnTo>
                  <a:lnTo>
                    <a:pt x="1321" y="973"/>
                  </a:lnTo>
                  <a:lnTo>
                    <a:pt x="1314" y="966"/>
                  </a:lnTo>
                  <a:lnTo>
                    <a:pt x="1311" y="963"/>
                  </a:lnTo>
                  <a:lnTo>
                    <a:pt x="1309" y="956"/>
                  </a:lnTo>
                  <a:lnTo>
                    <a:pt x="1307" y="954"/>
                  </a:lnTo>
                  <a:lnTo>
                    <a:pt x="1304" y="952"/>
                  </a:lnTo>
                  <a:lnTo>
                    <a:pt x="1293" y="949"/>
                  </a:lnTo>
                  <a:lnTo>
                    <a:pt x="1293" y="949"/>
                  </a:lnTo>
                  <a:lnTo>
                    <a:pt x="1293" y="949"/>
                  </a:lnTo>
                  <a:lnTo>
                    <a:pt x="1293" y="952"/>
                  </a:lnTo>
                  <a:lnTo>
                    <a:pt x="1293" y="952"/>
                  </a:lnTo>
                  <a:lnTo>
                    <a:pt x="1295" y="954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9"/>
                  </a:lnTo>
                  <a:lnTo>
                    <a:pt x="1295" y="959"/>
                  </a:lnTo>
                  <a:lnTo>
                    <a:pt x="1295" y="959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7" y="963"/>
                  </a:lnTo>
                  <a:lnTo>
                    <a:pt x="1297" y="963"/>
                  </a:lnTo>
                  <a:lnTo>
                    <a:pt x="1300" y="966"/>
                  </a:lnTo>
                  <a:lnTo>
                    <a:pt x="1300" y="966"/>
                  </a:lnTo>
                  <a:lnTo>
                    <a:pt x="1302" y="966"/>
                  </a:lnTo>
                  <a:lnTo>
                    <a:pt x="1307" y="966"/>
                  </a:lnTo>
                  <a:lnTo>
                    <a:pt x="1307" y="966"/>
                  </a:lnTo>
                  <a:lnTo>
                    <a:pt x="1307" y="968"/>
                  </a:lnTo>
                  <a:lnTo>
                    <a:pt x="1307" y="968"/>
                  </a:lnTo>
                  <a:lnTo>
                    <a:pt x="1309" y="968"/>
                  </a:lnTo>
                  <a:lnTo>
                    <a:pt x="1309" y="968"/>
                  </a:lnTo>
                  <a:lnTo>
                    <a:pt x="1309" y="970"/>
                  </a:lnTo>
                  <a:lnTo>
                    <a:pt x="1309" y="970"/>
                  </a:lnTo>
                  <a:lnTo>
                    <a:pt x="1311" y="970"/>
                  </a:lnTo>
                  <a:lnTo>
                    <a:pt x="1311" y="970"/>
                  </a:lnTo>
                  <a:lnTo>
                    <a:pt x="1311" y="973"/>
                  </a:lnTo>
                  <a:lnTo>
                    <a:pt x="1309" y="973"/>
                  </a:lnTo>
                  <a:lnTo>
                    <a:pt x="1304" y="970"/>
                  </a:lnTo>
                  <a:lnTo>
                    <a:pt x="1293" y="968"/>
                  </a:lnTo>
                  <a:lnTo>
                    <a:pt x="1293" y="968"/>
                  </a:lnTo>
                  <a:lnTo>
                    <a:pt x="1293" y="970"/>
                  </a:lnTo>
                  <a:lnTo>
                    <a:pt x="1293" y="970"/>
                  </a:lnTo>
                  <a:lnTo>
                    <a:pt x="1290" y="970"/>
                  </a:lnTo>
                  <a:lnTo>
                    <a:pt x="1288" y="968"/>
                  </a:lnTo>
                  <a:lnTo>
                    <a:pt x="1290" y="968"/>
                  </a:lnTo>
                  <a:lnTo>
                    <a:pt x="1290" y="966"/>
                  </a:lnTo>
                  <a:lnTo>
                    <a:pt x="1290" y="963"/>
                  </a:lnTo>
                  <a:lnTo>
                    <a:pt x="1290" y="961"/>
                  </a:lnTo>
                  <a:lnTo>
                    <a:pt x="1290" y="959"/>
                  </a:lnTo>
                  <a:lnTo>
                    <a:pt x="1290" y="959"/>
                  </a:lnTo>
                  <a:lnTo>
                    <a:pt x="1290" y="954"/>
                  </a:lnTo>
                  <a:lnTo>
                    <a:pt x="1290" y="954"/>
                  </a:lnTo>
                  <a:lnTo>
                    <a:pt x="1290" y="952"/>
                  </a:lnTo>
                  <a:lnTo>
                    <a:pt x="1290" y="952"/>
                  </a:lnTo>
                  <a:lnTo>
                    <a:pt x="1290" y="949"/>
                  </a:lnTo>
                  <a:lnTo>
                    <a:pt x="1288" y="947"/>
                  </a:lnTo>
                  <a:lnTo>
                    <a:pt x="1288" y="947"/>
                  </a:lnTo>
                  <a:lnTo>
                    <a:pt x="1288" y="944"/>
                  </a:lnTo>
                  <a:lnTo>
                    <a:pt x="1288" y="944"/>
                  </a:lnTo>
                  <a:lnTo>
                    <a:pt x="1288" y="944"/>
                  </a:lnTo>
                  <a:lnTo>
                    <a:pt x="1288" y="942"/>
                  </a:lnTo>
                  <a:lnTo>
                    <a:pt x="1288" y="942"/>
                  </a:lnTo>
                  <a:lnTo>
                    <a:pt x="1288" y="942"/>
                  </a:lnTo>
                  <a:lnTo>
                    <a:pt x="1285" y="942"/>
                  </a:lnTo>
                  <a:lnTo>
                    <a:pt x="1285" y="942"/>
                  </a:lnTo>
                  <a:lnTo>
                    <a:pt x="1285" y="942"/>
                  </a:lnTo>
                  <a:lnTo>
                    <a:pt x="1283" y="940"/>
                  </a:lnTo>
                  <a:lnTo>
                    <a:pt x="1281" y="937"/>
                  </a:lnTo>
                  <a:lnTo>
                    <a:pt x="1276" y="935"/>
                  </a:lnTo>
                  <a:lnTo>
                    <a:pt x="1274" y="935"/>
                  </a:lnTo>
                  <a:lnTo>
                    <a:pt x="1274" y="935"/>
                  </a:lnTo>
                  <a:lnTo>
                    <a:pt x="1274" y="937"/>
                  </a:lnTo>
                  <a:lnTo>
                    <a:pt x="1274" y="937"/>
                  </a:lnTo>
                  <a:lnTo>
                    <a:pt x="1274" y="940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74" y="947"/>
                  </a:lnTo>
                  <a:lnTo>
                    <a:pt x="1274" y="947"/>
                  </a:lnTo>
                  <a:lnTo>
                    <a:pt x="1274" y="949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76" y="952"/>
                  </a:lnTo>
                  <a:lnTo>
                    <a:pt x="1276" y="952"/>
                  </a:lnTo>
                  <a:lnTo>
                    <a:pt x="1276" y="952"/>
                  </a:lnTo>
                  <a:lnTo>
                    <a:pt x="1276" y="954"/>
                  </a:lnTo>
                  <a:lnTo>
                    <a:pt x="1276" y="952"/>
                  </a:lnTo>
                  <a:lnTo>
                    <a:pt x="1274" y="949"/>
                  </a:lnTo>
                  <a:lnTo>
                    <a:pt x="1274" y="949"/>
                  </a:lnTo>
                  <a:lnTo>
                    <a:pt x="1274" y="949"/>
                  </a:lnTo>
                  <a:lnTo>
                    <a:pt x="1274" y="947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69" y="947"/>
                  </a:lnTo>
                  <a:lnTo>
                    <a:pt x="1269" y="947"/>
                  </a:lnTo>
                  <a:lnTo>
                    <a:pt x="1269" y="949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4"/>
                  </a:lnTo>
                  <a:lnTo>
                    <a:pt x="1266" y="954"/>
                  </a:lnTo>
                  <a:lnTo>
                    <a:pt x="1266" y="952"/>
                  </a:lnTo>
                  <a:lnTo>
                    <a:pt x="1266" y="952"/>
                  </a:lnTo>
                  <a:lnTo>
                    <a:pt x="1266" y="949"/>
                  </a:lnTo>
                  <a:lnTo>
                    <a:pt x="1266" y="949"/>
                  </a:lnTo>
                  <a:lnTo>
                    <a:pt x="1269" y="947"/>
                  </a:lnTo>
                  <a:lnTo>
                    <a:pt x="1269" y="944"/>
                  </a:lnTo>
                  <a:lnTo>
                    <a:pt x="1269" y="944"/>
                  </a:lnTo>
                  <a:lnTo>
                    <a:pt x="1269" y="942"/>
                  </a:lnTo>
                  <a:lnTo>
                    <a:pt x="1269" y="942"/>
                  </a:lnTo>
                  <a:lnTo>
                    <a:pt x="1266" y="942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2" y="937"/>
                  </a:lnTo>
                  <a:lnTo>
                    <a:pt x="1262" y="937"/>
                  </a:lnTo>
                  <a:lnTo>
                    <a:pt x="1262" y="935"/>
                  </a:lnTo>
                  <a:lnTo>
                    <a:pt x="1262" y="933"/>
                  </a:lnTo>
                  <a:lnTo>
                    <a:pt x="1262" y="933"/>
                  </a:lnTo>
                  <a:lnTo>
                    <a:pt x="1262" y="930"/>
                  </a:lnTo>
                  <a:lnTo>
                    <a:pt x="1262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3"/>
                  </a:lnTo>
                  <a:lnTo>
                    <a:pt x="1257" y="933"/>
                  </a:lnTo>
                  <a:lnTo>
                    <a:pt x="1257" y="935"/>
                  </a:lnTo>
                  <a:lnTo>
                    <a:pt x="1257" y="937"/>
                  </a:lnTo>
                  <a:lnTo>
                    <a:pt x="1257" y="937"/>
                  </a:lnTo>
                  <a:lnTo>
                    <a:pt x="1255" y="940"/>
                  </a:lnTo>
                  <a:lnTo>
                    <a:pt x="1252" y="947"/>
                  </a:lnTo>
                  <a:lnTo>
                    <a:pt x="1252" y="947"/>
                  </a:lnTo>
                  <a:lnTo>
                    <a:pt x="1255" y="949"/>
                  </a:lnTo>
                  <a:lnTo>
                    <a:pt x="1257" y="952"/>
                  </a:lnTo>
                  <a:lnTo>
                    <a:pt x="1259" y="952"/>
                  </a:lnTo>
                  <a:lnTo>
                    <a:pt x="1259" y="954"/>
                  </a:lnTo>
                  <a:lnTo>
                    <a:pt x="1264" y="956"/>
                  </a:lnTo>
                  <a:lnTo>
                    <a:pt x="1266" y="959"/>
                  </a:lnTo>
                  <a:lnTo>
                    <a:pt x="1269" y="959"/>
                  </a:lnTo>
                  <a:lnTo>
                    <a:pt x="1271" y="959"/>
                  </a:lnTo>
                  <a:lnTo>
                    <a:pt x="1271" y="961"/>
                  </a:lnTo>
                  <a:lnTo>
                    <a:pt x="1264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6"/>
                  </a:lnTo>
                  <a:lnTo>
                    <a:pt x="1259" y="956"/>
                  </a:lnTo>
                  <a:lnTo>
                    <a:pt x="1255" y="952"/>
                  </a:lnTo>
                  <a:lnTo>
                    <a:pt x="1252" y="949"/>
                  </a:lnTo>
                  <a:lnTo>
                    <a:pt x="1252" y="949"/>
                  </a:lnTo>
                  <a:lnTo>
                    <a:pt x="1252" y="952"/>
                  </a:lnTo>
                  <a:lnTo>
                    <a:pt x="1252" y="954"/>
                  </a:lnTo>
                  <a:lnTo>
                    <a:pt x="1252" y="956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3"/>
                  </a:lnTo>
                  <a:lnTo>
                    <a:pt x="1252" y="966"/>
                  </a:lnTo>
                  <a:lnTo>
                    <a:pt x="1252" y="966"/>
                  </a:lnTo>
                  <a:lnTo>
                    <a:pt x="1255" y="966"/>
                  </a:lnTo>
                  <a:lnTo>
                    <a:pt x="1255" y="970"/>
                  </a:lnTo>
                  <a:lnTo>
                    <a:pt x="1255" y="973"/>
                  </a:lnTo>
                  <a:lnTo>
                    <a:pt x="1255" y="973"/>
                  </a:lnTo>
                  <a:lnTo>
                    <a:pt x="1252" y="975"/>
                  </a:lnTo>
                  <a:lnTo>
                    <a:pt x="1252" y="975"/>
                  </a:lnTo>
                  <a:lnTo>
                    <a:pt x="1252" y="978"/>
                  </a:lnTo>
                  <a:lnTo>
                    <a:pt x="1250" y="978"/>
                  </a:lnTo>
                  <a:lnTo>
                    <a:pt x="1248" y="980"/>
                  </a:lnTo>
                  <a:lnTo>
                    <a:pt x="1248" y="985"/>
                  </a:lnTo>
                  <a:lnTo>
                    <a:pt x="1248" y="987"/>
                  </a:lnTo>
                  <a:lnTo>
                    <a:pt x="1243" y="989"/>
                  </a:lnTo>
                  <a:lnTo>
                    <a:pt x="1243" y="989"/>
                  </a:lnTo>
                  <a:lnTo>
                    <a:pt x="1245" y="987"/>
                  </a:lnTo>
                  <a:lnTo>
                    <a:pt x="1245" y="985"/>
                  </a:lnTo>
                  <a:lnTo>
                    <a:pt x="1245" y="982"/>
                  </a:lnTo>
                  <a:lnTo>
                    <a:pt x="1245" y="982"/>
                  </a:lnTo>
                  <a:lnTo>
                    <a:pt x="1245" y="982"/>
                  </a:lnTo>
                  <a:lnTo>
                    <a:pt x="1245" y="980"/>
                  </a:lnTo>
                  <a:lnTo>
                    <a:pt x="1245" y="980"/>
                  </a:lnTo>
                  <a:lnTo>
                    <a:pt x="1245" y="980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3" y="975"/>
                  </a:lnTo>
                  <a:lnTo>
                    <a:pt x="1243" y="975"/>
                  </a:lnTo>
                  <a:lnTo>
                    <a:pt x="1240" y="978"/>
                  </a:lnTo>
                  <a:lnTo>
                    <a:pt x="1238" y="978"/>
                  </a:lnTo>
                  <a:lnTo>
                    <a:pt x="1238" y="978"/>
                  </a:lnTo>
                  <a:lnTo>
                    <a:pt x="1236" y="978"/>
                  </a:lnTo>
                  <a:lnTo>
                    <a:pt x="1238" y="975"/>
                  </a:lnTo>
                  <a:lnTo>
                    <a:pt x="1238" y="975"/>
                  </a:lnTo>
                  <a:lnTo>
                    <a:pt x="1238" y="975"/>
                  </a:lnTo>
                  <a:lnTo>
                    <a:pt x="1238" y="973"/>
                  </a:lnTo>
                  <a:lnTo>
                    <a:pt x="1236" y="973"/>
                  </a:lnTo>
                  <a:lnTo>
                    <a:pt x="1236" y="973"/>
                  </a:lnTo>
                  <a:lnTo>
                    <a:pt x="1238" y="973"/>
                  </a:lnTo>
                  <a:lnTo>
                    <a:pt x="1243" y="970"/>
                  </a:lnTo>
                  <a:lnTo>
                    <a:pt x="1245" y="973"/>
                  </a:lnTo>
                  <a:lnTo>
                    <a:pt x="1250" y="973"/>
                  </a:lnTo>
                  <a:lnTo>
                    <a:pt x="1250" y="973"/>
                  </a:lnTo>
                  <a:lnTo>
                    <a:pt x="1250" y="970"/>
                  </a:lnTo>
                  <a:lnTo>
                    <a:pt x="1250" y="970"/>
                  </a:lnTo>
                  <a:lnTo>
                    <a:pt x="1248" y="968"/>
                  </a:lnTo>
                  <a:lnTo>
                    <a:pt x="1245" y="968"/>
                  </a:lnTo>
                  <a:lnTo>
                    <a:pt x="1243" y="968"/>
                  </a:lnTo>
                  <a:lnTo>
                    <a:pt x="1243" y="968"/>
                  </a:lnTo>
                  <a:lnTo>
                    <a:pt x="1243" y="968"/>
                  </a:lnTo>
                  <a:lnTo>
                    <a:pt x="1236" y="963"/>
                  </a:lnTo>
                  <a:lnTo>
                    <a:pt x="1238" y="963"/>
                  </a:lnTo>
                  <a:lnTo>
                    <a:pt x="1238" y="961"/>
                  </a:lnTo>
                  <a:lnTo>
                    <a:pt x="1238" y="961"/>
                  </a:lnTo>
                  <a:lnTo>
                    <a:pt x="1238" y="959"/>
                  </a:lnTo>
                  <a:lnTo>
                    <a:pt x="1238" y="954"/>
                  </a:lnTo>
                  <a:lnTo>
                    <a:pt x="1240" y="949"/>
                  </a:lnTo>
                  <a:lnTo>
                    <a:pt x="1240" y="947"/>
                  </a:lnTo>
                  <a:lnTo>
                    <a:pt x="1243" y="944"/>
                  </a:lnTo>
                  <a:lnTo>
                    <a:pt x="1243" y="944"/>
                  </a:lnTo>
                  <a:lnTo>
                    <a:pt x="1240" y="944"/>
                  </a:lnTo>
                  <a:lnTo>
                    <a:pt x="1240" y="942"/>
                  </a:lnTo>
                  <a:lnTo>
                    <a:pt x="1240" y="942"/>
                  </a:lnTo>
                  <a:lnTo>
                    <a:pt x="1240" y="940"/>
                  </a:lnTo>
                  <a:lnTo>
                    <a:pt x="1240" y="940"/>
                  </a:lnTo>
                  <a:lnTo>
                    <a:pt x="1240" y="937"/>
                  </a:lnTo>
                  <a:lnTo>
                    <a:pt x="1240" y="937"/>
                  </a:lnTo>
                  <a:lnTo>
                    <a:pt x="1240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3" y="940"/>
                  </a:lnTo>
                  <a:lnTo>
                    <a:pt x="1233" y="942"/>
                  </a:lnTo>
                  <a:lnTo>
                    <a:pt x="1233" y="942"/>
                  </a:lnTo>
                  <a:lnTo>
                    <a:pt x="1231" y="942"/>
                  </a:lnTo>
                  <a:lnTo>
                    <a:pt x="1231" y="942"/>
                  </a:lnTo>
                  <a:lnTo>
                    <a:pt x="1226" y="961"/>
                  </a:lnTo>
                  <a:lnTo>
                    <a:pt x="1224" y="963"/>
                  </a:lnTo>
                  <a:lnTo>
                    <a:pt x="1222" y="963"/>
                  </a:lnTo>
                  <a:lnTo>
                    <a:pt x="1224" y="959"/>
                  </a:lnTo>
                  <a:lnTo>
                    <a:pt x="1226" y="959"/>
                  </a:lnTo>
                  <a:lnTo>
                    <a:pt x="1226" y="959"/>
                  </a:lnTo>
                  <a:lnTo>
                    <a:pt x="1226" y="956"/>
                  </a:lnTo>
                  <a:lnTo>
                    <a:pt x="1226" y="956"/>
                  </a:lnTo>
                  <a:lnTo>
                    <a:pt x="1226" y="954"/>
                  </a:lnTo>
                  <a:lnTo>
                    <a:pt x="1226" y="954"/>
                  </a:lnTo>
                  <a:lnTo>
                    <a:pt x="1226" y="954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49"/>
                  </a:lnTo>
                  <a:lnTo>
                    <a:pt x="1226" y="949"/>
                  </a:lnTo>
                  <a:lnTo>
                    <a:pt x="1229" y="949"/>
                  </a:lnTo>
                  <a:lnTo>
                    <a:pt x="1229" y="944"/>
                  </a:lnTo>
                  <a:lnTo>
                    <a:pt x="1229" y="942"/>
                  </a:lnTo>
                  <a:lnTo>
                    <a:pt x="1229" y="942"/>
                  </a:lnTo>
                  <a:lnTo>
                    <a:pt x="1231" y="935"/>
                  </a:lnTo>
                  <a:lnTo>
                    <a:pt x="1236" y="928"/>
                  </a:lnTo>
                  <a:lnTo>
                    <a:pt x="1236" y="926"/>
                  </a:lnTo>
                  <a:lnTo>
                    <a:pt x="1233" y="926"/>
                  </a:lnTo>
                  <a:lnTo>
                    <a:pt x="1233" y="923"/>
                  </a:lnTo>
                  <a:lnTo>
                    <a:pt x="1236" y="923"/>
                  </a:lnTo>
                  <a:lnTo>
                    <a:pt x="1236" y="923"/>
                  </a:lnTo>
                  <a:lnTo>
                    <a:pt x="1236" y="921"/>
                  </a:lnTo>
                  <a:lnTo>
                    <a:pt x="1236" y="921"/>
                  </a:lnTo>
                  <a:lnTo>
                    <a:pt x="1236" y="921"/>
                  </a:lnTo>
                  <a:lnTo>
                    <a:pt x="1236" y="918"/>
                  </a:lnTo>
                  <a:lnTo>
                    <a:pt x="1236" y="916"/>
                  </a:lnTo>
                  <a:lnTo>
                    <a:pt x="1236" y="916"/>
                  </a:lnTo>
                  <a:lnTo>
                    <a:pt x="1238" y="916"/>
                  </a:lnTo>
                  <a:lnTo>
                    <a:pt x="1238" y="914"/>
                  </a:lnTo>
                  <a:lnTo>
                    <a:pt x="1238" y="914"/>
                  </a:lnTo>
                  <a:lnTo>
                    <a:pt x="1238" y="914"/>
                  </a:lnTo>
                  <a:lnTo>
                    <a:pt x="1238" y="911"/>
                  </a:lnTo>
                  <a:lnTo>
                    <a:pt x="1238" y="911"/>
                  </a:lnTo>
                  <a:lnTo>
                    <a:pt x="1238" y="911"/>
                  </a:lnTo>
                  <a:lnTo>
                    <a:pt x="1236" y="909"/>
                  </a:lnTo>
                  <a:lnTo>
                    <a:pt x="1236" y="909"/>
                  </a:lnTo>
                  <a:lnTo>
                    <a:pt x="1233" y="907"/>
                  </a:lnTo>
                  <a:lnTo>
                    <a:pt x="1231" y="907"/>
                  </a:lnTo>
                  <a:lnTo>
                    <a:pt x="1229" y="907"/>
                  </a:lnTo>
                  <a:lnTo>
                    <a:pt x="1229" y="904"/>
                  </a:lnTo>
                  <a:lnTo>
                    <a:pt x="1226" y="902"/>
                  </a:lnTo>
                  <a:lnTo>
                    <a:pt x="1224" y="902"/>
                  </a:lnTo>
                  <a:lnTo>
                    <a:pt x="1224" y="902"/>
                  </a:lnTo>
                  <a:lnTo>
                    <a:pt x="1224" y="899"/>
                  </a:lnTo>
                  <a:lnTo>
                    <a:pt x="1224" y="899"/>
                  </a:lnTo>
                  <a:lnTo>
                    <a:pt x="1224" y="897"/>
                  </a:lnTo>
                  <a:lnTo>
                    <a:pt x="1222" y="897"/>
                  </a:lnTo>
                  <a:lnTo>
                    <a:pt x="1222" y="897"/>
                  </a:lnTo>
                  <a:lnTo>
                    <a:pt x="1222" y="897"/>
                  </a:lnTo>
                  <a:lnTo>
                    <a:pt x="1222" y="895"/>
                  </a:lnTo>
                  <a:lnTo>
                    <a:pt x="1222" y="892"/>
                  </a:lnTo>
                  <a:lnTo>
                    <a:pt x="1222" y="892"/>
                  </a:lnTo>
                  <a:lnTo>
                    <a:pt x="1222" y="890"/>
                  </a:lnTo>
                  <a:lnTo>
                    <a:pt x="1222" y="888"/>
                  </a:lnTo>
                  <a:lnTo>
                    <a:pt x="1222" y="885"/>
                  </a:lnTo>
                  <a:lnTo>
                    <a:pt x="1219" y="883"/>
                  </a:lnTo>
                  <a:lnTo>
                    <a:pt x="1217" y="881"/>
                  </a:lnTo>
                  <a:lnTo>
                    <a:pt x="1217" y="881"/>
                  </a:lnTo>
                  <a:lnTo>
                    <a:pt x="1203" y="876"/>
                  </a:lnTo>
                  <a:lnTo>
                    <a:pt x="1200" y="876"/>
                  </a:lnTo>
                  <a:lnTo>
                    <a:pt x="1198" y="873"/>
                  </a:lnTo>
                  <a:lnTo>
                    <a:pt x="1198" y="871"/>
                  </a:lnTo>
                  <a:lnTo>
                    <a:pt x="1198" y="871"/>
                  </a:lnTo>
                  <a:lnTo>
                    <a:pt x="1198" y="871"/>
                  </a:lnTo>
                  <a:lnTo>
                    <a:pt x="1198" y="869"/>
                  </a:lnTo>
                  <a:lnTo>
                    <a:pt x="1198" y="866"/>
                  </a:lnTo>
                  <a:lnTo>
                    <a:pt x="1195" y="864"/>
                  </a:lnTo>
                  <a:lnTo>
                    <a:pt x="1195" y="862"/>
                  </a:lnTo>
                  <a:lnTo>
                    <a:pt x="1195" y="862"/>
                  </a:lnTo>
                  <a:lnTo>
                    <a:pt x="1193" y="859"/>
                  </a:lnTo>
                  <a:lnTo>
                    <a:pt x="1193" y="859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1" y="855"/>
                  </a:lnTo>
                  <a:lnTo>
                    <a:pt x="1191" y="852"/>
                  </a:lnTo>
                  <a:lnTo>
                    <a:pt x="1191" y="852"/>
                  </a:lnTo>
                  <a:lnTo>
                    <a:pt x="1188" y="850"/>
                  </a:lnTo>
                  <a:lnTo>
                    <a:pt x="1186" y="847"/>
                  </a:lnTo>
                  <a:lnTo>
                    <a:pt x="1184" y="845"/>
                  </a:lnTo>
                  <a:lnTo>
                    <a:pt x="1184" y="845"/>
                  </a:lnTo>
                  <a:lnTo>
                    <a:pt x="1184" y="845"/>
                  </a:lnTo>
                  <a:lnTo>
                    <a:pt x="1181" y="845"/>
                  </a:lnTo>
                  <a:lnTo>
                    <a:pt x="1181" y="843"/>
                  </a:lnTo>
                  <a:lnTo>
                    <a:pt x="1181" y="843"/>
                  </a:lnTo>
                  <a:lnTo>
                    <a:pt x="1181" y="840"/>
                  </a:lnTo>
                  <a:lnTo>
                    <a:pt x="1179" y="840"/>
                  </a:lnTo>
                  <a:lnTo>
                    <a:pt x="1169" y="843"/>
                  </a:lnTo>
                  <a:lnTo>
                    <a:pt x="1165" y="840"/>
                  </a:lnTo>
                  <a:lnTo>
                    <a:pt x="1155" y="845"/>
                  </a:lnTo>
                  <a:lnTo>
                    <a:pt x="1146" y="847"/>
                  </a:lnTo>
                  <a:lnTo>
                    <a:pt x="1146" y="847"/>
                  </a:lnTo>
                  <a:lnTo>
                    <a:pt x="1146" y="847"/>
                  </a:lnTo>
                  <a:lnTo>
                    <a:pt x="1143" y="850"/>
                  </a:lnTo>
                  <a:lnTo>
                    <a:pt x="1143" y="852"/>
                  </a:lnTo>
                  <a:lnTo>
                    <a:pt x="1143" y="855"/>
                  </a:lnTo>
                  <a:lnTo>
                    <a:pt x="1141" y="855"/>
                  </a:lnTo>
                  <a:lnTo>
                    <a:pt x="1139" y="855"/>
                  </a:lnTo>
                  <a:lnTo>
                    <a:pt x="1139" y="855"/>
                  </a:lnTo>
                  <a:lnTo>
                    <a:pt x="1134" y="857"/>
                  </a:lnTo>
                  <a:lnTo>
                    <a:pt x="1132" y="862"/>
                  </a:lnTo>
                  <a:lnTo>
                    <a:pt x="1129" y="864"/>
                  </a:lnTo>
                  <a:lnTo>
                    <a:pt x="1122" y="871"/>
                  </a:lnTo>
                  <a:lnTo>
                    <a:pt x="1122" y="873"/>
                  </a:lnTo>
                  <a:lnTo>
                    <a:pt x="1132" y="876"/>
                  </a:lnTo>
                  <a:lnTo>
                    <a:pt x="1132" y="876"/>
                  </a:lnTo>
                  <a:lnTo>
                    <a:pt x="1134" y="878"/>
                  </a:lnTo>
                  <a:lnTo>
                    <a:pt x="1134" y="878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4" y="883"/>
                  </a:lnTo>
                  <a:lnTo>
                    <a:pt x="1134" y="883"/>
                  </a:lnTo>
                  <a:lnTo>
                    <a:pt x="1136" y="885"/>
                  </a:lnTo>
                  <a:lnTo>
                    <a:pt x="1136" y="885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4" y="888"/>
                  </a:lnTo>
                  <a:lnTo>
                    <a:pt x="1134" y="885"/>
                  </a:lnTo>
                  <a:lnTo>
                    <a:pt x="1132" y="883"/>
                  </a:lnTo>
                  <a:lnTo>
                    <a:pt x="1132" y="881"/>
                  </a:lnTo>
                  <a:lnTo>
                    <a:pt x="1132" y="881"/>
                  </a:lnTo>
                  <a:lnTo>
                    <a:pt x="1129" y="878"/>
                  </a:lnTo>
                  <a:lnTo>
                    <a:pt x="1129" y="878"/>
                  </a:lnTo>
                  <a:lnTo>
                    <a:pt x="1129" y="878"/>
                  </a:lnTo>
                  <a:lnTo>
                    <a:pt x="1117" y="876"/>
                  </a:lnTo>
                  <a:lnTo>
                    <a:pt x="1115" y="878"/>
                  </a:lnTo>
                  <a:lnTo>
                    <a:pt x="1108" y="885"/>
                  </a:lnTo>
                  <a:lnTo>
                    <a:pt x="1108" y="885"/>
                  </a:lnTo>
                  <a:lnTo>
                    <a:pt x="1108" y="888"/>
                  </a:lnTo>
                  <a:lnTo>
                    <a:pt x="1108" y="888"/>
                  </a:lnTo>
                  <a:lnTo>
                    <a:pt x="1110" y="888"/>
                  </a:lnTo>
                  <a:lnTo>
                    <a:pt x="1110" y="890"/>
                  </a:lnTo>
                  <a:lnTo>
                    <a:pt x="1110" y="890"/>
                  </a:lnTo>
                  <a:lnTo>
                    <a:pt x="1110" y="892"/>
                  </a:lnTo>
                  <a:lnTo>
                    <a:pt x="1117" y="897"/>
                  </a:lnTo>
                  <a:lnTo>
                    <a:pt x="1120" y="899"/>
                  </a:lnTo>
                  <a:lnTo>
                    <a:pt x="1117" y="899"/>
                  </a:lnTo>
                  <a:lnTo>
                    <a:pt x="1115" y="897"/>
                  </a:lnTo>
                  <a:lnTo>
                    <a:pt x="1113" y="895"/>
                  </a:lnTo>
                  <a:lnTo>
                    <a:pt x="1113" y="895"/>
                  </a:lnTo>
                  <a:lnTo>
                    <a:pt x="1110" y="895"/>
                  </a:lnTo>
                  <a:lnTo>
                    <a:pt x="1110" y="895"/>
                  </a:lnTo>
                  <a:lnTo>
                    <a:pt x="1108" y="892"/>
                  </a:lnTo>
                  <a:lnTo>
                    <a:pt x="1108" y="892"/>
                  </a:lnTo>
                  <a:lnTo>
                    <a:pt x="1106" y="888"/>
                  </a:lnTo>
                  <a:lnTo>
                    <a:pt x="1106" y="888"/>
                  </a:lnTo>
                  <a:lnTo>
                    <a:pt x="1103" y="888"/>
                  </a:lnTo>
                  <a:lnTo>
                    <a:pt x="1103" y="888"/>
                  </a:lnTo>
                  <a:lnTo>
                    <a:pt x="1096" y="895"/>
                  </a:lnTo>
                  <a:lnTo>
                    <a:pt x="1096" y="897"/>
                  </a:lnTo>
                  <a:lnTo>
                    <a:pt x="1096" y="897"/>
                  </a:lnTo>
                  <a:lnTo>
                    <a:pt x="1096" y="899"/>
                  </a:lnTo>
                  <a:lnTo>
                    <a:pt x="1096" y="902"/>
                  </a:lnTo>
                  <a:lnTo>
                    <a:pt x="1096" y="902"/>
                  </a:lnTo>
                  <a:lnTo>
                    <a:pt x="1096" y="904"/>
                  </a:lnTo>
                  <a:lnTo>
                    <a:pt x="1098" y="904"/>
                  </a:lnTo>
                  <a:lnTo>
                    <a:pt x="1098" y="904"/>
                  </a:lnTo>
                  <a:lnTo>
                    <a:pt x="1101" y="904"/>
                  </a:lnTo>
                  <a:lnTo>
                    <a:pt x="1115" y="909"/>
                  </a:lnTo>
                  <a:lnTo>
                    <a:pt x="1117" y="909"/>
                  </a:lnTo>
                  <a:lnTo>
                    <a:pt x="1125" y="909"/>
                  </a:lnTo>
                  <a:lnTo>
                    <a:pt x="1127" y="911"/>
                  </a:lnTo>
                  <a:lnTo>
                    <a:pt x="1134" y="911"/>
                  </a:lnTo>
                  <a:lnTo>
                    <a:pt x="1139" y="911"/>
                  </a:lnTo>
                  <a:lnTo>
                    <a:pt x="1139" y="911"/>
                  </a:lnTo>
                  <a:lnTo>
                    <a:pt x="1139" y="911"/>
                  </a:lnTo>
                  <a:lnTo>
                    <a:pt x="1141" y="914"/>
                  </a:lnTo>
                  <a:lnTo>
                    <a:pt x="1143" y="916"/>
                  </a:lnTo>
                  <a:lnTo>
                    <a:pt x="1143" y="914"/>
                  </a:lnTo>
                  <a:lnTo>
                    <a:pt x="1141" y="914"/>
                  </a:lnTo>
                  <a:lnTo>
                    <a:pt x="1136" y="911"/>
                  </a:lnTo>
                  <a:lnTo>
                    <a:pt x="1132" y="914"/>
                  </a:lnTo>
                  <a:lnTo>
                    <a:pt x="1127" y="914"/>
                  </a:lnTo>
                  <a:lnTo>
                    <a:pt x="1120" y="914"/>
                  </a:lnTo>
                  <a:lnTo>
                    <a:pt x="1113" y="914"/>
                  </a:lnTo>
                  <a:lnTo>
                    <a:pt x="1108" y="914"/>
                  </a:lnTo>
                  <a:lnTo>
                    <a:pt x="1103" y="911"/>
                  </a:lnTo>
                  <a:lnTo>
                    <a:pt x="1098" y="911"/>
                  </a:lnTo>
                  <a:lnTo>
                    <a:pt x="1098" y="911"/>
                  </a:lnTo>
                  <a:lnTo>
                    <a:pt x="1098" y="914"/>
                  </a:lnTo>
                  <a:lnTo>
                    <a:pt x="1101" y="916"/>
                  </a:lnTo>
                  <a:lnTo>
                    <a:pt x="1103" y="918"/>
                  </a:lnTo>
                  <a:lnTo>
                    <a:pt x="1101" y="918"/>
                  </a:lnTo>
                  <a:lnTo>
                    <a:pt x="1096" y="916"/>
                  </a:lnTo>
                  <a:lnTo>
                    <a:pt x="1096" y="916"/>
                  </a:lnTo>
                  <a:lnTo>
                    <a:pt x="1094" y="914"/>
                  </a:lnTo>
                  <a:lnTo>
                    <a:pt x="1094" y="914"/>
                  </a:lnTo>
                  <a:lnTo>
                    <a:pt x="1094" y="911"/>
                  </a:lnTo>
                  <a:lnTo>
                    <a:pt x="1094" y="911"/>
                  </a:lnTo>
                  <a:lnTo>
                    <a:pt x="1091" y="914"/>
                  </a:lnTo>
                  <a:lnTo>
                    <a:pt x="1091" y="916"/>
                  </a:lnTo>
                  <a:lnTo>
                    <a:pt x="1091" y="921"/>
                  </a:lnTo>
                  <a:lnTo>
                    <a:pt x="1091" y="923"/>
                  </a:lnTo>
                  <a:lnTo>
                    <a:pt x="1103" y="921"/>
                  </a:lnTo>
                  <a:lnTo>
                    <a:pt x="1101" y="921"/>
                  </a:lnTo>
                  <a:lnTo>
                    <a:pt x="1103" y="921"/>
                  </a:lnTo>
                  <a:lnTo>
                    <a:pt x="1103" y="921"/>
                  </a:lnTo>
                  <a:lnTo>
                    <a:pt x="1106" y="921"/>
                  </a:lnTo>
                  <a:lnTo>
                    <a:pt x="1106" y="923"/>
                  </a:lnTo>
                  <a:lnTo>
                    <a:pt x="1106" y="923"/>
                  </a:lnTo>
                  <a:lnTo>
                    <a:pt x="1106" y="923"/>
                  </a:lnTo>
                  <a:lnTo>
                    <a:pt x="1110" y="926"/>
                  </a:lnTo>
                  <a:lnTo>
                    <a:pt x="1110" y="926"/>
                  </a:lnTo>
                  <a:lnTo>
                    <a:pt x="1117" y="928"/>
                  </a:lnTo>
                  <a:lnTo>
                    <a:pt x="1120" y="928"/>
                  </a:lnTo>
                  <a:lnTo>
                    <a:pt x="1132" y="935"/>
                  </a:lnTo>
                  <a:lnTo>
                    <a:pt x="1136" y="935"/>
                  </a:lnTo>
                  <a:lnTo>
                    <a:pt x="1141" y="937"/>
                  </a:lnTo>
                  <a:lnTo>
                    <a:pt x="1139" y="937"/>
                  </a:lnTo>
                  <a:lnTo>
                    <a:pt x="1136" y="935"/>
                  </a:lnTo>
                  <a:lnTo>
                    <a:pt x="1132" y="935"/>
                  </a:lnTo>
                  <a:lnTo>
                    <a:pt x="1129" y="935"/>
                  </a:lnTo>
                  <a:lnTo>
                    <a:pt x="1127" y="935"/>
                  </a:lnTo>
                  <a:lnTo>
                    <a:pt x="1125" y="933"/>
                  </a:lnTo>
                  <a:lnTo>
                    <a:pt x="1110" y="930"/>
                  </a:lnTo>
                  <a:lnTo>
                    <a:pt x="1103" y="928"/>
                  </a:lnTo>
                  <a:lnTo>
                    <a:pt x="1098" y="928"/>
                  </a:lnTo>
                  <a:lnTo>
                    <a:pt x="1094" y="928"/>
                  </a:lnTo>
                  <a:lnTo>
                    <a:pt x="1091" y="928"/>
                  </a:lnTo>
                  <a:lnTo>
                    <a:pt x="1091" y="928"/>
                  </a:lnTo>
                  <a:lnTo>
                    <a:pt x="1091" y="930"/>
                  </a:lnTo>
                  <a:lnTo>
                    <a:pt x="1091" y="930"/>
                  </a:lnTo>
                  <a:lnTo>
                    <a:pt x="1091" y="933"/>
                  </a:lnTo>
                  <a:lnTo>
                    <a:pt x="1091" y="933"/>
                  </a:lnTo>
                  <a:lnTo>
                    <a:pt x="1091" y="935"/>
                  </a:lnTo>
                  <a:lnTo>
                    <a:pt x="1091" y="935"/>
                  </a:lnTo>
                  <a:lnTo>
                    <a:pt x="1091" y="935"/>
                  </a:lnTo>
                  <a:lnTo>
                    <a:pt x="1091" y="937"/>
                  </a:lnTo>
                  <a:lnTo>
                    <a:pt x="1091" y="937"/>
                  </a:lnTo>
                  <a:lnTo>
                    <a:pt x="1091" y="937"/>
                  </a:lnTo>
                  <a:lnTo>
                    <a:pt x="1091" y="940"/>
                  </a:lnTo>
                  <a:lnTo>
                    <a:pt x="1094" y="940"/>
                  </a:lnTo>
                  <a:lnTo>
                    <a:pt x="1094" y="942"/>
                  </a:lnTo>
                  <a:lnTo>
                    <a:pt x="1094" y="942"/>
                  </a:lnTo>
                  <a:lnTo>
                    <a:pt x="1094" y="944"/>
                  </a:lnTo>
                  <a:lnTo>
                    <a:pt x="1094" y="944"/>
                  </a:lnTo>
                  <a:lnTo>
                    <a:pt x="1094" y="944"/>
                  </a:lnTo>
                  <a:lnTo>
                    <a:pt x="1094" y="947"/>
                  </a:lnTo>
                  <a:lnTo>
                    <a:pt x="1094" y="947"/>
                  </a:lnTo>
                  <a:lnTo>
                    <a:pt x="1094" y="947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6" y="954"/>
                  </a:lnTo>
                  <a:lnTo>
                    <a:pt x="1096" y="954"/>
                  </a:lnTo>
                  <a:lnTo>
                    <a:pt x="1096" y="956"/>
                  </a:lnTo>
                  <a:lnTo>
                    <a:pt x="1096" y="956"/>
                  </a:lnTo>
                  <a:lnTo>
                    <a:pt x="1096" y="956"/>
                  </a:lnTo>
                  <a:lnTo>
                    <a:pt x="1098" y="961"/>
                  </a:lnTo>
                  <a:lnTo>
                    <a:pt x="1101" y="961"/>
                  </a:lnTo>
                  <a:lnTo>
                    <a:pt x="1103" y="961"/>
                  </a:lnTo>
                  <a:lnTo>
                    <a:pt x="1103" y="961"/>
                  </a:lnTo>
                  <a:lnTo>
                    <a:pt x="1103" y="961"/>
                  </a:lnTo>
                  <a:lnTo>
                    <a:pt x="1101" y="963"/>
                  </a:lnTo>
                  <a:lnTo>
                    <a:pt x="1101" y="963"/>
                  </a:lnTo>
                  <a:lnTo>
                    <a:pt x="1101" y="963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6" y="970"/>
                  </a:lnTo>
                  <a:lnTo>
                    <a:pt x="1108" y="970"/>
                  </a:lnTo>
                  <a:lnTo>
                    <a:pt x="1110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20" y="975"/>
                  </a:lnTo>
                  <a:lnTo>
                    <a:pt x="1120" y="975"/>
                  </a:lnTo>
                  <a:lnTo>
                    <a:pt x="1120" y="975"/>
                  </a:lnTo>
                  <a:lnTo>
                    <a:pt x="1120" y="973"/>
                  </a:lnTo>
                  <a:lnTo>
                    <a:pt x="1120" y="973"/>
                  </a:lnTo>
                  <a:lnTo>
                    <a:pt x="1122" y="970"/>
                  </a:lnTo>
                  <a:lnTo>
                    <a:pt x="1125" y="968"/>
                  </a:lnTo>
                  <a:lnTo>
                    <a:pt x="1125" y="966"/>
                  </a:lnTo>
                  <a:lnTo>
                    <a:pt x="1125" y="966"/>
                  </a:lnTo>
                  <a:lnTo>
                    <a:pt x="1125" y="968"/>
                  </a:lnTo>
                  <a:lnTo>
                    <a:pt x="1125" y="970"/>
                  </a:lnTo>
                  <a:lnTo>
                    <a:pt x="1125" y="970"/>
                  </a:lnTo>
                  <a:lnTo>
                    <a:pt x="1125" y="970"/>
                  </a:lnTo>
                  <a:lnTo>
                    <a:pt x="1125" y="973"/>
                  </a:lnTo>
                  <a:lnTo>
                    <a:pt x="1125" y="973"/>
                  </a:lnTo>
                  <a:lnTo>
                    <a:pt x="1125" y="973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34" y="973"/>
                  </a:lnTo>
                  <a:lnTo>
                    <a:pt x="1136" y="970"/>
                  </a:lnTo>
                  <a:lnTo>
                    <a:pt x="1136" y="970"/>
                  </a:lnTo>
                  <a:lnTo>
                    <a:pt x="1134" y="975"/>
                  </a:lnTo>
                  <a:lnTo>
                    <a:pt x="1134" y="975"/>
                  </a:lnTo>
                  <a:lnTo>
                    <a:pt x="1127" y="975"/>
                  </a:lnTo>
                  <a:lnTo>
                    <a:pt x="1127" y="975"/>
                  </a:lnTo>
                  <a:lnTo>
                    <a:pt x="1125" y="980"/>
                  </a:lnTo>
                  <a:lnTo>
                    <a:pt x="1125" y="980"/>
                  </a:lnTo>
                  <a:lnTo>
                    <a:pt x="1125" y="980"/>
                  </a:lnTo>
                  <a:lnTo>
                    <a:pt x="1125" y="982"/>
                  </a:lnTo>
                  <a:lnTo>
                    <a:pt x="1125" y="982"/>
                  </a:lnTo>
                  <a:lnTo>
                    <a:pt x="1125" y="982"/>
                  </a:lnTo>
                  <a:lnTo>
                    <a:pt x="1129" y="985"/>
                  </a:lnTo>
                  <a:lnTo>
                    <a:pt x="1129" y="985"/>
                  </a:lnTo>
                  <a:lnTo>
                    <a:pt x="1132" y="985"/>
                  </a:lnTo>
                  <a:lnTo>
                    <a:pt x="1132" y="985"/>
                  </a:lnTo>
                  <a:lnTo>
                    <a:pt x="1132" y="985"/>
                  </a:lnTo>
                  <a:lnTo>
                    <a:pt x="1134" y="985"/>
                  </a:lnTo>
                  <a:lnTo>
                    <a:pt x="1132" y="987"/>
                  </a:lnTo>
                  <a:lnTo>
                    <a:pt x="1132" y="987"/>
                  </a:lnTo>
                  <a:lnTo>
                    <a:pt x="1132" y="987"/>
                  </a:lnTo>
                  <a:lnTo>
                    <a:pt x="1136" y="992"/>
                  </a:lnTo>
                  <a:lnTo>
                    <a:pt x="1136" y="992"/>
                  </a:lnTo>
                  <a:lnTo>
                    <a:pt x="1141" y="992"/>
                  </a:lnTo>
                  <a:lnTo>
                    <a:pt x="1143" y="992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6" y="997"/>
                  </a:lnTo>
                  <a:lnTo>
                    <a:pt x="1146" y="997"/>
                  </a:lnTo>
                  <a:lnTo>
                    <a:pt x="1146" y="999"/>
                  </a:lnTo>
                  <a:lnTo>
                    <a:pt x="1148" y="999"/>
                  </a:lnTo>
                  <a:lnTo>
                    <a:pt x="1151" y="1001"/>
                  </a:lnTo>
                  <a:lnTo>
                    <a:pt x="1153" y="1001"/>
                  </a:lnTo>
                  <a:lnTo>
                    <a:pt x="1151" y="1001"/>
                  </a:lnTo>
                  <a:lnTo>
                    <a:pt x="1153" y="1001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6"/>
                  </a:lnTo>
                  <a:lnTo>
                    <a:pt x="1153" y="1008"/>
                  </a:lnTo>
                  <a:lnTo>
                    <a:pt x="1153" y="1008"/>
                  </a:lnTo>
                  <a:lnTo>
                    <a:pt x="1151" y="1006"/>
                  </a:lnTo>
                  <a:lnTo>
                    <a:pt x="1151" y="1006"/>
                  </a:lnTo>
                  <a:lnTo>
                    <a:pt x="1151" y="1004"/>
                  </a:lnTo>
                  <a:lnTo>
                    <a:pt x="1151" y="1001"/>
                  </a:lnTo>
                  <a:lnTo>
                    <a:pt x="1148" y="1001"/>
                  </a:lnTo>
                  <a:lnTo>
                    <a:pt x="1148" y="1001"/>
                  </a:lnTo>
                  <a:lnTo>
                    <a:pt x="1148" y="999"/>
                  </a:lnTo>
                  <a:lnTo>
                    <a:pt x="1146" y="999"/>
                  </a:lnTo>
                  <a:lnTo>
                    <a:pt x="1146" y="999"/>
                  </a:lnTo>
                  <a:lnTo>
                    <a:pt x="1146" y="999"/>
                  </a:lnTo>
                  <a:lnTo>
                    <a:pt x="1143" y="999"/>
                  </a:lnTo>
                  <a:lnTo>
                    <a:pt x="1143" y="999"/>
                  </a:lnTo>
                  <a:lnTo>
                    <a:pt x="1143" y="999"/>
                  </a:lnTo>
                  <a:lnTo>
                    <a:pt x="1143" y="997"/>
                  </a:lnTo>
                  <a:lnTo>
                    <a:pt x="1141" y="997"/>
                  </a:lnTo>
                  <a:lnTo>
                    <a:pt x="1141" y="997"/>
                  </a:lnTo>
                  <a:lnTo>
                    <a:pt x="1141" y="994"/>
                  </a:lnTo>
                  <a:lnTo>
                    <a:pt x="1139" y="994"/>
                  </a:lnTo>
                  <a:lnTo>
                    <a:pt x="1139" y="994"/>
                  </a:lnTo>
                  <a:lnTo>
                    <a:pt x="1139" y="994"/>
                  </a:lnTo>
                  <a:lnTo>
                    <a:pt x="1136" y="994"/>
                  </a:lnTo>
                  <a:lnTo>
                    <a:pt x="1134" y="994"/>
                  </a:lnTo>
                  <a:lnTo>
                    <a:pt x="1129" y="989"/>
                  </a:lnTo>
                  <a:lnTo>
                    <a:pt x="1129" y="989"/>
                  </a:lnTo>
                  <a:lnTo>
                    <a:pt x="1129" y="989"/>
                  </a:lnTo>
                  <a:lnTo>
                    <a:pt x="1129" y="987"/>
                  </a:lnTo>
                  <a:lnTo>
                    <a:pt x="1127" y="987"/>
                  </a:lnTo>
                  <a:lnTo>
                    <a:pt x="1127" y="987"/>
                  </a:lnTo>
                  <a:lnTo>
                    <a:pt x="1127" y="987"/>
                  </a:lnTo>
                  <a:lnTo>
                    <a:pt x="1125" y="987"/>
                  </a:lnTo>
                  <a:lnTo>
                    <a:pt x="1125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9"/>
                  </a:lnTo>
                  <a:lnTo>
                    <a:pt x="1122" y="989"/>
                  </a:lnTo>
                  <a:lnTo>
                    <a:pt x="1120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0" y="987"/>
                  </a:lnTo>
                  <a:lnTo>
                    <a:pt x="1120" y="987"/>
                  </a:lnTo>
                  <a:lnTo>
                    <a:pt x="1120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20" y="987"/>
                  </a:lnTo>
                  <a:lnTo>
                    <a:pt x="1117" y="989"/>
                  </a:lnTo>
                  <a:lnTo>
                    <a:pt x="1117" y="989"/>
                  </a:lnTo>
                  <a:lnTo>
                    <a:pt x="1117" y="989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5" y="987"/>
                  </a:lnTo>
                  <a:lnTo>
                    <a:pt x="1115" y="987"/>
                  </a:lnTo>
                  <a:lnTo>
                    <a:pt x="1115" y="987"/>
                  </a:lnTo>
                  <a:lnTo>
                    <a:pt x="1113" y="987"/>
                  </a:lnTo>
                  <a:lnTo>
                    <a:pt x="1110" y="987"/>
                  </a:lnTo>
                  <a:lnTo>
                    <a:pt x="1110" y="987"/>
                  </a:lnTo>
                  <a:lnTo>
                    <a:pt x="1110" y="989"/>
                  </a:lnTo>
                  <a:lnTo>
                    <a:pt x="1110" y="989"/>
                  </a:lnTo>
                  <a:lnTo>
                    <a:pt x="1110" y="989"/>
                  </a:lnTo>
                  <a:lnTo>
                    <a:pt x="1113" y="989"/>
                  </a:lnTo>
                  <a:lnTo>
                    <a:pt x="1113" y="992"/>
                  </a:lnTo>
                  <a:lnTo>
                    <a:pt x="1113" y="992"/>
                  </a:lnTo>
                  <a:lnTo>
                    <a:pt x="1110" y="989"/>
                  </a:lnTo>
                  <a:lnTo>
                    <a:pt x="1108" y="989"/>
                  </a:lnTo>
                  <a:lnTo>
                    <a:pt x="1110" y="992"/>
                  </a:lnTo>
                  <a:lnTo>
                    <a:pt x="1110" y="992"/>
                  </a:lnTo>
                  <a:lnTo>
                    <a:pt x="1110" y="994"/>
                  </a:lnTo>
                  <a:lnTo>
                    <a:pt x="1110" y="997"/>
                  </a:lnTo>
                  <a:lnTo>
                    <a:pt x="1113" y="997"/>
                  </a:lnTo>
                  <a:lnTo>
                    <a:pt x="1113" y="997"/>
                  </a:lnTo>
                  <a:lnTo>
                    <a:pt x="1115" y="997"/>
                  </a:lnTo>
                  <a:lnTo>
                    <a:pt x="1115" y="999"/>
                  </a:lnTo>
                  <a:lnTo>
                    <a:pt x="1115" y="999"/>
                  </a:lnTo>
                  <a:lnTo>
                    <a:pt x="1115" y="999"/>
                  </a:lnTo>
                  <a:lnTo>
                    <a:pt x="1113" y="999"/>
                  </a:lnTo>
                  <a:lnTo>
                    <a:pt x="1110" y="999"/>
                  </a:lnTo>
                  <a:lnTo>
                    <a:pt x="1110" y="1001"/>
                  </a:lnTo>
                  <a:lnTo>
                    <a:pt x="1113" y="1001"/>
                  </a:lnTo>
                  <a:lnTo>
                    <a:pt x="1113" y="1004"/>
                  </a:lnTo>
                  <a:lnTo>
                    <a:pt x="1113" y="1004"/>
                  </a:lnTo>
                  <a:lnTo>
                    <a:pt x="1113" y="1004"/>
                  </a:lnTo>
                  <a:lnTo>
                    <a:pt x="1113" y="1006"/>
                  </a:lnTo>
                  <a:lnTo>
                    <a:pt x="1113" y="1006"/>
                  </a:lnTo>
                  <a:lnTo>
                    <a:pt x="1110" y="1006"/>
                  </a:lnTo>
                  <a:lnTo>
                    <a:pt x="1110" y="1006"/>
                  </a:lnTo>
                  <a:lnTo>
                    <a:pt x="1110" y="1006"/>
                  </a:lnTo>
                  <a:lnTo>
                    <a:pt x="1108" y="1008"/>
                  </a:lnTo>
                  <a:lnTo>
                    <a:pt x="1106" y="1008"/>
                  </a:lnTo>
                  <a:lnTo>
                    <a:pt x="1108" y="1011"/>
                  </a:lnTo>
                  <a:lnTo>
                    <a:pt x="1108" y="1011"/>
                  </a:lnTo>
                  <a:lnTo>
                    <a:pt x="1108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3" y="1013"/>
                  </a:lnTo>
                  <a:lnTo>
                    <a:pt x="1103" y="1015"/>
                  </a:lnTo>
                  <a:lnTo>
                    <a:pt x="1103" y="1015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098" y="1013"/>
                  </a:lnTo>
                  <a:lnTo>
                    <a:pt x="1098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5"/>
                  </a:lnTo>
                  <a:lnTo>
                    <a:pt x="1110" y="1015"/>
                  </a:lnTo>
                  <a:lnTo>
                    <a:pt x="1113" y="1018"/>
                  </a:lnTo>
                  <a:lnTo>
                    <a:pt x="1115" y="1018"/>
                  </a:lnTo>
                  <a:lnTo>
                    <a:pt x="1115" y="1020"/>
                  </a:lnTo>
                  <a:lnTo>
                    <a:pt x="1115" y="1020"/>
                  </a:lnTo>
                  <a:lnTo>
                    <a:pt x="1117" y="1020"/>
                  </a:lnTo>
                  <a:lnTo>
                    <a:pt x="1117" y="1023"/>
                  </a:lnTo>
                  <a:lnTo>
                    <a:pt x="1120" y="1025"/>
                  </a:lnTo>
                  <a:lnTo>
                    <a:pt x="1120" y="1025"/>
                  </a:lnTo>
                  <a:lnTo>
                    <a:pt x="1120" y="1027"/>
                  </a:lnTo>
                  <a:lnTo>
                    <a:pt x="1122" y="1027"/>
                  </a:lnTo>
                  <a:lnTo>
                    <a:pt x="1120" y="1027"/>
                  </a:lnTo>
                  <a:lnTo>
                    <a:pt x="1117" y="1030"/>
                  </a:lnTo>
                  <a:lnTo>
                    <a:pt x="1117" y="1030"/>
                  </a:lnTo>
                  <a:lnTo>
                    <a:pt x="1120" y="1030"/>
                  </a:lnTo>
                  <a:lnTo>
                    <a:pt x="1120" y="1030"/>
                  </a:lnTo>
                  <a:lnTo>
                    <a:pt x="1120" y="1030"/>
                  </a:lnTo>
                  <a:lnTo>
                    <a:pt x="1122" y="1032"/>
                  </a:lnTo>
                  <a:lnTo>
                    <a:pt x="1127" y="1037"/>
                  </a:lnTo>
                  <a:lnTo>
                    <a:pt x="1129" y="1037"/>
                  </a:lnTo>
                  <a:lnTo>
                    <a:pt x="1141" y="1039"/>
                  </a:lnTo>
                  <a:lnTo>
                    <a:pt x="1141" y="1039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4"/>
                  </a:lnTo>
                  <a:lnTo>
                    <a:pt x="1141" y="1034"/>
                  </a:lnTo>
                  <a:lnTo>
                    <a:pt x="1143" y="1034"/>
                  </a:lnTo>
                  <a:lnTo>
                    <a:pt x="1146" y="1034"/>
                  </a:lnTo>
                  <a:lnTo>
                    <a:pt x="1146" y="1034"/>
                  </a:lnTo>
                  <a:lnTo>
                    <a:pt x="1148" y="1034"/>
                  </a:lnTo>
                  <a:lnTo>
                    <a:pt x="1148" y="1034"/>
                  </a:lnTo>
                  <a:lnTo>
                    <a:pt x="1148" y="1037"/>
                  </a:lnTo>
                  <a:lnTo>
                    <a:pt x="1148" y="1039"/>
                  </a:lnTo>
                  <a:lnTo>
                    <a:pt x="1148" y="1042"/>
                  </a:lnTo>
                  <a:lnTo>
                    <a:pt x="1151" y="1042"/>
                  </a:lnTo>
                  <a:lnTo>
                    <a:pt x="1151" y="1042"/>
                  </a:lnTo>
                  <a:lnTo>
                    <a:pt x="1151" y="1044"/>
                  </a:lnTo>
                  <a:lnTo>
                    <a:pt x="1153" y="1044"/>
                  </a:lnTo>
                  <a:lnTo>
                    <a:pt x="1153" y="1049"/>
                  </a:lnTo>
                  <a:lnTo>
                    <a:pt x="1155" y="1051"/>
                  </a:lnTo>
                  <a:lnTo>
                    <a:pt x="1155" y="1051"/>
                  </a:lnTo>
                  <a:lnTo>
                    <a:pt x="1153" y="1053"/>
                  </a:lnTo>
                  <a:lnTo>
                    <a:pt x="1151" y="1056"/>
                  </a:lnTo>
                  <a:lnTo>
                    <a:pt x="1148" y="1056"/>
                  </a:lnTo>
                  <a:lnTo>
                    <a:pt x="1148" y="1058"/>
                  </a:lnTo>
                  <a:lnTo>
                    <a:pt x="1151" y="1060"/>
                  </a:lnTo>
                  <a:lnTo>
                    <a:pt x="1151" y="1060"/>
                  </a:lnTo>
                  <a:lnTo>
                    <a:pt x="1151" y="1065"/>
                  </a:lnTo>
                  <a:lnTo>
                    <a:pt x="1151" y="1068"/>
                  </a:lnTo>
                  <a:lnTo>
                    <a:pt x="1153" y="1070"/>
                  </a:lnTo>
                  <a:lnTo>
                    <a:pt x="1155" y="1072"/>
                  </a:lnTo>
                  <a:lnTo>
                    <a:pt x="1155" y="1072"/>
                  </a:lnTo>
                  <a:lnTo>
                    <a:pt x="1153" y="1075"/>
                  </a:lnTo>
                  <a:lnTo>
                    <a:pt x="1153" y="1075"/>
                  </a:lnTo>
                  <a:lnTo>
                    <a:pt x="1153" y="1077"/>
                  </a:lnTo>
                  <a:lnTo>
                    <a:pt x="1153" y="1077"/>
                  </a:lnTo>
                  <a:lnTo>
                    <a:pt x="1153" y="1079"/>
                  </a:lnTo>
                  <a:lnTo>
                    <a:pt x="1153" y="1082"/>
                  </a:lnTo>
                  <a:lnTo>
                    <a:pt x="1153" y="1084"/>
                  </a:lnTo>
                  <a:lnTo>
                    <a:pt x="1155" y="1084"/>
                  </a:lnTo>
                  <a:lnTo>
                    <a:pt x="1155" y="1086"/>
                  </a:lnTo>
                  <a:lnTo>
                    <a:pt x="1155" y="1086"/>
                  </a:lnTo>
                  <a:lnTo>
                    <a:pt x="1158" y="1089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60" y="1094"/>
                  </a:lnTo>
                  <a:lnTo>
                    <a:pt x="1160" y="1096"/>
                  </a:lnTo>
                  <a:lnTo>
                    <a:pt x="1158" y="1096"/>
                  </a:lnTo>
                  <a:lnTo>
                    <a:pt x="1158" y="1096"/>
                  </a:lnTo>
                  <a:lnTo>
                    <a:pt x="1158" y="1096"/>
                  </a:lnTo>
                  <a:lnTo>
                    <a:pt x="1158" y="1098"/>
                  </a:lnTo>
                  <a:lnTo>
                    <a:pt x="1158" y="1098"/>
                  </a:lnTo>
                  <a:lnTo>
                    <a:pt x="1155" y="1098"/>
                  </a:lnTo>
                  <a:lnTo>
                    <a:pt x="1155" y="1101"/>
                  </a:lnTo>
                  <a:lnTo>
                    <a:pt x="1153" y="1101"/>
                  </a:lnTo>
                  <a:lnTo>
                    <a:pt x="1153" y="1098"/>
                  </a:lnTo>
                  <a:lnTo>
                    <a:pt x="1153" y="1098"/>
                  </a:lnTo>
                  <a:lnTo>
                    <a:pt x="1153" y="1096"/>
                  </a:lnTo>
                  <a:lnTo>
                    <a:pt x="1153" y="1096"/>
                  </a:lnTo>
                  <a:lnTo>
                    <a:pt x="1153" y="1096"/>
                  </a:lnTo>
                  <a:lnTo>
                    <a:pt x="1153" y="1094"/>
                  </a:lnTo>
                  <a:lnTo>
                    <a:pt x="1153" y="1091"/>
                  </a:lnTo>
                  <a:lnTo>
                    <a:pt x="1151" y="1091"/>
                  </a:lnTo>
                  <a:lnTo>
                    <a:pt x="1151" y="1091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6"/>
                  </a:lnTo>
                  <a:lnTo>
                    <a:pt x="1146" y="1086"/>
                  </a:lnTo>
                  <a:lnTo>
                    <a:pt x="1146" y="1086"/>
                  </a:lnTo>
                  <a:lnTo>
                    <a:pt x="1148" y="1084"/>
                  </a:lnTo>
                  <a:lnTo>
                    <a:pt x="1151" y="1084"/>
                  </a:lnTo>
                  <a:lnTo>
                    <a:pt x="1153" y="1086"/>
                  </a:lnTo>
                  <a:lnTo>
                    <a:pt x="1153" y="1086"/>
                  </a:lnTo>
                  <a:lnTo>
                    <a:pt x="1153" y="1086"/>
                  </a:lnTo>
                  <a:lnTo>
                    <a:pt x="1153" y="1084"/>
                  </a:lnTo>
                  <a:lnTo>
                    <a:pt x="1153" y="1082"/>
                  </a:lnTo>
                  <a:lnTo>
                    <a:pt x="1153" y="1082"/>
                  </a:lnTo>
                  <a:lnTo>
                    <a:pt x="1153" y="1079"/>
                  </a:lnTo>
                  <a:lnTo>
                    <a:pt x="1153" y="1079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48" y="1077"/>
                  </a:lnTo>
                  <a:lnTo>
                    <a:pt x="1148" y="1077"/>
                  </a:lnTo>
                  <a:lnTo>
                    <a:pt x="1146" y="1077"/>
                  </a:lnTo>
                  <a:lnTo>
                    <a:pt x="1146" y="1077"/>
                  </a:lnTo>
                  <a:lnTo>
                    <a:pt x="1146" y="1077"/>
                  </a:lnTo>
                  <a:lnTo>
                    <a:pt x="1146" y="1079"/>
                  </a:lnTo>
                  <a:lnTo>
                    <a:pt x="1148" y="1079"/>
                  </a:lnTo>
                  <a:lnTo>
                    <a:pt x="1148" y="1079"/>
                  </a:lnTo>
                  <a:lnTo>
                    <a:pt x="1143" y="1079"/>
                  </a:lnTo>
                  <a:lnTo>
                    <a:pt x="1143" y="1079"/>
                  </a:lnTo>
                  <a:lnTo>
                    <a:pt x="1143" y="1079"/>
                  </a:lnTo>
                  <a:lnTo>
                    <a:pt x="1146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34" y="1082"/>
                  </a:lnTo>
                  <a:lnTo>
                    <a:pt x="1132" y="1082"/>
                  </a:lnTo>
                  <a:lnTo>
                    <a:pt x="1132" y="1084"/>
                  </a:lnTo>
                  <a:lnTo>
                    <a:pt x="1132" y="1084"/>
                  </a:lnTo>
                  <a:lnTo>
                    <a:pt x="1125" y="1086"/>
                  </a:lnTo>
                  <a:lnTo>
                    <a:pt x="1125" y="1086"/>
                  </a:lnTo>
                  <a:lnTo>
                    <a:pt x="1122" y="1089"/>
                  </a:lnTo>
                  <a:lnTo>
                    <a:pt x="1117" y="1096"/>
                  </a:lnTo>
                  <a:lnTo>
                    <a:pt x="1115" y="1096"/>
                  </a:lnTo>
                  <a:lnTo>
                    <a:pt x="1115" y="1098"/>
                  </a:lnTo>
                  <a:lnTo>
                    <a:pt x="1115" y="1098"/>
                  </a:lnTo>
                  <a:lnTo>
                    <a:pt x="1115" y="1101"/>
                  </a:lnTo>
                  <a:lnTo>
                    <a:pt x="1113" y="1101"/>
                  </a:lnTo>
                  <a:lnTo>
                    <a:pt x="1103" y="1105"/>
                  </a:lnTo>
                  <a:lnTo>
                    <a:pt x="1098" y="1105"/>
                  </a:lnTo>
                  <a:lnTo>
                    <a:pt x="1098" y="1105"/>
                  </a:lnTo>
                  <a:lnTo>
                    <a:pt x="1098" y="1103"/>
                  </a:lnTo>
                  <a:lnTo>
                    <a:pt x="1106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10" y="1098"/>
                  </a:lnTo>
                  <a:lnTo>
                    <a:pt x="1110" y="1096"/>
                  </a:lnTo>
                  <a:lnTo>
                    <a:pt x="1113" y="1096"/>
                  </a:lnTo>
                  <a:lnTo>
                    <a:pt x="1115" y="1094"/>
                  </a:lnTo>
                  <a:lnTo>
                    <a:pt x="1115" y="1094"/>
                  </a:lnTo>
                  <a:lnTo>
                    <a:pt x="1113" y="1094"/>
                  </a:lnTo>
                  <a:lnTo>
                    <a:pt x="1113" y="1091"/>
                  </a:lnTo>
                  <a:lnTo>
                    <a:pt x="1115" y="1091"/>
                  </a:lnTo>
                  <a:lnTo>
                    <a:pt x="1117" y="1086"/>
                  </a:lnTo>
                  <a:lnTo>
                    <a:pt x="1120" y="1086"/>
                  </a:lnTo>
                  <a:lnTo>
                    <a:pt x="1120" y="1084"/>
                  </a:lnTo>
                  <a:lnTo>
                    <a:pt x="1120" y="1084"/>
                  </a:lnTo>
                  <a:lnTo>
                    <a:pt x="1120" y="1084"/>
                  </a:lnTo>
                  <a:lnTo>
                    <a:pt x="1122" y="1084"/>
                  </a:lnTo>
                  <a:lnTo>
                    <a:pt x="1122" y="1082"/>
                  </a:lnTo>
                  <a:lnTo>
                    <a:pt x="1125" y="1082"/>
                  </a:lnTo>
                  <a:lnTo>
                    <a:pt x="1125" y="1079"/>
                  </a:lnTo>
                  <a:lnTo>
                    <a:pt x="1127" y="1079"/>
                  </a:lnTo>
                  <a:lnTo>
                    <a:pt x="1132" y="1082"/>
                  </a:lnTo>
                  <a:lnTo>
                    <a:pt x="1132" y="1082"/>
                  </a:lnTo>
                  <a:lnTo>
                    <a:pt x="1132" y="1082"/>
                  </a:lnTo>
                  <a:lnTo>
                    <a:pt x="1132" y="1079"/>
                  </a:lnTo>
                  <a:lnTo>
                    <a:pt x="1134" y="1079"/>
                  </a:lnTo>
                  <a:lnTo>
                    <a:pt x="1134" y="1077"/>
                  </a:lnTo>
                  <a:lnTo>
                    <a:pt x="1134" y="1079"/>
                  </a:lnTo>
                  <a:lnTo>
                    <a:pt x="1134" y="1079"/>
                  </a:lnTo>
                  <a:lnTo>
                    <a:pt x="1134" y="1079"/>
                  </a:lnTo>
                  <a:lnTo>
                    <a:pt x="1136" y="1077"/>
                  </a:lnTo>
                  <a:lnTo>
                    <a:pt x="1134" y="1077"/>
                  </a:lnTo>
                  <a:lnTo>
                    <a:pt x="1134" y="1077"/>
                  </a:lnTo>
                  <a:lnTo>
                    <a:pt x="1134" y="1077"/>
                  </a:lnTo>
                  <a:lnTo>
                    <a:pt x="1132" y="1077"/>
                  </a:lnTo>
                  <a:lnTo>
                    <a:pt x="1132" y="1075"/>
                  </a:lnTo>
                  <a:lnTo>
                    <a:pt x="1134" y="1075"/>
                  </a:lnTo>
                  <a:lnTo>
                    <a:pt x="1136" y="1075"/>
                  </a:lnTo>
                  <a:lnTo>
                    <a:pt x="1139" y="1075"/>
                  </a:lnTo>
                  <a:lnTo>
                    <a:pt x="1139" y="1072"/>
                  </a:lnTo>
                  <a:lnTo>
                    <a:pt x="1141" y="1072"/>
                  </a:lnTo>
                  <a:lnTo>
                    <a:pt x="1141" y="1070"/>
                  </a:lnTo>
                  <a:lnTo>
                    <a:pt x="1139" y="1072"/>
                  </a:lnTo>
                  <a:lnTo>
                    <a:pt x="1139" y="1072"/>
                  </a:lnTo>
                  <a:lnTo>
                    <a:pt x="1136" y="1070"/>
                  </a:lnTo>
                  <a:lnTo>
                    <a:pt x="1139" y="1070"/>
                  </a:lnTo>
                  <a:lnTo>
                    <a:pt x="1148" y="1070"/>
                  </a:lnTo>
                  <a:lnTo>
                    <a:pt x="1151" y="1068"/>
                  </a:lnTo>
                  <a:lnTo>
                    <a:pt x="1148" y="1065"/>
                  </a:lnTo>
                  <a:lnTo>
                    <a:pt x="1148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0"/>
                  </a:lnTo>
                  <a:lnTo>
                    <a:pt x="1146" y="1060"/>
                  </a:lnTo>
                  <a:lnTo>
                    <a:pt x="1146" y="1060"/>
                  </a:lnTo>
                  <a:lnTo>
                    <a:pt x="1143" y="1058"/>
                  </a:lnTo>
                  <a:lnTo>
                    <a:pt x="1143" y="1058"/>
                  </a:lnTo>
                  <a:lnTo>
                    <a:pt x="1143" y="1056"/>
                  </a:lnTo>
                  <a:lnTo>
                    <a:pt x="1143" y="1056"/>
                  </a:lnTo>
                  <a:lnTo>
                    <a:pt x="1141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4" y="1056"/>
                  </a:lnTo>
                  <a:lnTo>
                    <a:pt x="1134" y="1056"/>
                  </a:lnTo>
                  <a:lnTo>
                    <a:pt x="1134" y="1056"/>
                  </a:lnTo>
                  <a:lnTo>
                    <a:pt x="1132" y="1056"/>
                  </a:lnTo>
                  <a:lnTo>
                    <a:pt x="1132" y="1056"/>
                  </a:lnTo>
                  <a:lnTo>
                    <a:pt x="1132" y="1053"/>
                  </a:lnTo>
                  <a:lnTo>
                    <a:pt x="1132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7" y="1051"/>
                  </a:lnTo>
                  <a:lnTo>
                    <a:pt x="1127" y="1051"/>
                  </a:lnTo>
                  <a:lnTo>
                    <a:pt x="1127" y="1053"/>
                  </a:lnTo>
                  <a:lnTo>
                    <a:pt x="1125" y="1053"/>
                  </a:lnTo>
                  <a:lnTo>
                    <a:pt x="1125" y="1051"/>
                  </a:lnTo>
                  <a:lnTo>
                    <a:pt x="1125" y="1051"/>
                  </a:lnTo>
                  <a:lnTo>
                    <a:pt x="1125" y="1051"/>
                  </a:lnTo>
                  <a:lnTo>
                    <a:pt x="1122" y="1049"/>
                  </a:lnTo>
                  <a:lnTo>
                    <a:pt x="1120" y="1046"/>
                  </a:lnTo>
                  <a:lnTo>
                    <a:pt x="1117" y="1046"/>
                  </a:lnTo>
                  <a:lnTo>
                    <a:pt x="1117" y="1044"/>
                  </a:lnTo>
                  <a:lnTo>
                    <a:pt x="1117" y="1044"/>
                  </a:lnTo>
                  <a:lnTo>
                    <a:pt x="1117" y="1044"/>
                  </a:lnTo>
                  <a:lnTo>
                    <a:pt x="1115" y="1042"/>
                  </a:lnTo>
                  <a:lnTo>
                    <a:pt x="1115" y="1042"/>
                  </a:lnTo>
                  <a:lnTo>
                    <a:pt x="1115" y="1042"/>
                  </a:lnTo>
                  <a:lnTo>
                    <a:pt x="1113" y="1042"/>
                  </a:lnTo>
                  <a:lnTo>
                    <a:pt x="1113" y="1042"/>
                  </a:lnTo>
                  <a:lnTo>
                    <a:pt x="1110" y="1037"/>
                  </a:lnTo>
                  <a:lnTo>
                    <a:pt x="1108" y="1037"/>
                  </a:lnTo>
                  <a:lnTo>
                    <a:pt x="1108" y="1037"/>
                  </a:lnTo>
                  <a:lnTo>
                    <a:pt x="1106" y="1034"/>
                  </a:lnTo>
                  <a:lnTo>
                    <a:pt x="1106" y="1034"/>
                  </a:lnTo>
                  <a:lnTo>
                    <a:pt x="1106" y="1032"/>
                  </a:lnTo>
                  <a:lnTo>
                    <a:pt x="1103" y="1032"/>
                  </a:lnTo>
                  <a:lnTo>
                    <a:pt x="1103" y="1032"/>
                  </a:lnTo>
                  <a:lnTo>
                    <a:pt x="1101" y="1032"/>
                  </a:lnTo>
                  <a:lnTo>
                    <a:pt x="1098" y="1027"/>
                  </a:lnTo>
                  <a:lnTo>
                    <a:pt x="1096" y="1025"/>
                  </a:lnTo>
                  <a:lnTo>
                    <a:pt x="1096" y="1023"/>
                  </a:lnTo>
                  <a:lnTo>
                    <a:pt x="1094" y="1020"/>
                  </a:lnTo>
                  <a:lnTo>
                    <a:pt x="1094" y="1020"/>
                  </a:lnTo>
                  <a:lnTo>
                    <a:pt x="1094" y="1018"/>
                  </a:lnTo>
                  <a:lnTo>
                    <a:pt x="1091" y="1018"/>
                  </a:lnTo>
                  <a:lnTo>
                    <a:pt x="1091" y="1015"/>
                  </a:lnTo>
                  <a:lnTo>
                    <a:pt x="1091" y="1015"/>
                  </a:lnTo>
                  <a:lnTo>
                    <a:pt x="1091" y="1015"/>
                  </a:lnTo>
                  <a:lnTo>
                    <a:pt x="1089" y="1015"/>
                  </a:lnTo>
                  <a:lnTo>
                    <a:pt x="1089" y="1013"/>
                  </a:lnTo>
                  <a:lnTo>
                    <a:pt x="1089" y="1013"/>
                  </a:lnTo>
                  <a:lnTo>
                    <a:pt x="1089" y="1011"/>
                  </a:lnTo>
                  <a:lnTo>
                    <a:pt x="1087" y="1008"/>
                  </a:lnTo>
                  <a:lnTo>
                    <a:pt x="1087" y="1006"/>
                  </a:lnTo>
                  <a:lnTo>
                    <a:pt x="1087" y="1006"/>
                  </a:lnTo>
                  <a:lnTo>
                    <a:pt x="1087" y="1006"/>
                  </a:lnTo>
                  <a:lnTo>
                    <a:pt x="1087" y="1001"/>
                  </a:lnTo>
                  <a:lnTo>
                    <a:pt x="1084" y="1001"/>
                  </a:lnTo>
                  <a:lnTo>
                    <a:pt x="1084" y="999"/>
                  </a:lnTo>
                  <a:lnTo>
                    <a:pt x="1084" y="999"/>
                  </a:lnTo>
                  <a:lnTo>
                    <a:pt x="1084" y="994"/>
                  </a:lnTo>
                  <a:lnTo>
                    <a:pt x="1084" y="992"/>
                  </a:lnTo>
                  <a:lnTo>
                    <a:pt x="1084" y="992"/>
                  </a:lnTo>
                  <a:lnTo>
                    <a:pt x="1084" y="992"/>
                  </a:lnTo>
                  <a:lnTo>
                    <a:pt x="1084" y="989"/>
                  </a:lnTo>
                  <a:lnTo>
                    <a:pt x="1084" y="987"/>
                  </a:lnTo>
                  <a:lnTo>
                    <a:pt x="1084" y="985"/>
                  </a:lnTo>
                  <a:lnTo>
                    <a:pt x="1084" y="985"/>
                  </a:lnTo>
                  <a:lnTo>
                    <a:pt x="1087" y="982"/>
                  </a:lnTo>
                  <a:lnTo>
                    <a:pt x="1087" y="980"/>
                  </a:lnTo>
                  <a:lnTo>
                    <a:pt x="1087" y="978"/>
                  </a:lnTo>
                  <a:lnTo>
                    <a:pt x="1084" y="975"/>
                  </a:lnTo>
                  <a:lnTo>
                    <a:pt x="1082" y="973"/>
                  </a:lnTo>
                  <a:lnTo>
                    <a:pt x="1070" y="961"/>
                  </a:lnTo>
                  <a:lnTo>
                    <a:pt x="1068" y="959"/>
                  </a:lnTo>
                  <a:lnTo>
                    <a:pt x="1068" y="959"/>
                  </a:lnTo>
                  <a:lnTo>
                    <a:pt x="1065" y="956"/>
                  </a:lnTo>
                  <a:lnTo>
                    <a:pt x="1065" y="954"/>
                  </a:lnTo>
                  <a:lnTo>
                    <a:pt x="1065" y="954"/>
                  </a:lnTo>
                  <a:lnTo>
                    <a:pt x="1065" y="952"/>
                  </a:lnTo>
                  <a:lnTo>
                    <a:pt x="1065" y="952"/>
                  </a:lnTo>
                  <a:lnTo>
                    <a:pt x="1065" y="947"/>
                  </a:lnTo>
                  <a:lnTo>
                    <a:pt x="1065" y="947"/>
                  </a:lnTo>
                  <a:lnTo>
                    <a:pt x="1065" y="944"/>
                  </a:lnTo>
                  <a:lnTo>
                    <a:pt x="1065" y="940"/>
                  </a:lnTo>
                  <a:lnTo>
                    <a:pt x="1068" y="933"/>
                  </a:lnTo>
                  <a:lnTo>
                    <a:pt x="1070" y="930"/>
                  </a:lnTo>
                  <a:lnTo>
                    <a:pt x="1070" y="928"/>
                  </a:lnTo>
                  <a:lnTo>
                    <a:pt x="1070" y="926"/>
                  </a:lnTo>
                  <a:lnTo>
                    <a:pt x="1070" y="923"/>
                  </a:lnTo>
                  <a:lnTo>
                    <a:pt x="1070" y="923"/>
                  </a:lnTo>
                  <a:lnTo>
                    <a:pt x="1070" y="923"/>
                  </a:lnTo>
                  <a:lnTo>
                    <a:pt x="1070" y="921"/>
                  </a:lnTo>
                  <a:lnTo>
                    <a:pt x="1070" y="921"/>
                  </a:lnTo>
                  <a:lnTo>
                    <a:pt x="1070" y="921"/>
                  </a:lnTo>
                  <a:lnTo>
                    <a:pt x="1070" y="918"/>
                  </a:lnTo>
                  <a:lnTo>
                    <a:pt x="1072" y="918"/>
                  </a:lnTo>
                  <a:lnTo>
                    <a:pt x="1072" y="916"/>
                  </a:lnTo>
                  <a:lnTo>
                    <a:pt x="1072" y="909"/>
                  </a:lnTo>
                  <a:lnTo>
                    <a:pt x="1072" y="902"/>
                  </a:lnTo>
                  <a:lnTo>
                    <a:pt x="1077" y="888"/>
                  </a:lnTo>
                  <a:lnTo>
                    <a:pt x="1080" y="885"/>
                  </a:lnTo>
                  <a:lnTo>
                    <a:pt x="1080" y="881"/>
                  </a:lnTo>
                  <a:lnTo>
                    <a:pt x="1082" y="881"/>
                  </a:lnTo>
                  <a:lnTo>
                    <a:pt x="1082" y="881"/>
                  </a:lnTo>
                  <a:lnTo>
                    <a:pt x="1094" y="864"/>
                  </a:lnTo>
                  <a:lnTo>
                    <a:pt x="1094" y="862"/>
                  </a:lnTo>
                  <a:lnTo>
                    <a:pt x="1094" y="862"/>
                  </a:lnTo>
                  <a:lnTo>
                    <a:pt x="1094" y="862"/>
                  </a:lnTo>
                  <a:lnTo>
                    <a:pt x="1094" y="857"/>
                  </a:lnTo>
                  <a:lnTo>
                    <a:pt x="1094" y="857"/>
                  </a:lnTo>
                  <a:lnTo>
                    <a:pt x="1094" y="857"/>
                  </a:lnTo>
                  <a:lnTo>
                    <a:pt x="1087" y="852"/>
                  </a:lnTo>
                  <a:lnTo>
                    <a:pt x="1084" y="852"/>
                  </a:lnTo>
                  <a:lnTo>
                    <a:pt x="1082" y="852"/>
                  </a:lnTo>
                  <a:lnTo>
                    <a:pt x="1082" y="855"/>
                  </a:lnTo>
                  <a:lnTo>
                    <a:pt x="1070" y="855"/>
                  </a:lnTo>
                  <a:lnTo>
                    <a:pt x="1063" y="855"/>
                  </a:lnTo>
                  <a:lnTo>
                    <a:pt x="1054" y="857"/>
                  </a:lnTo>
                  <a:lnTo>
                    <a:pt x="1049" y="857"/>
                  </a:lnTo>
                  <a:lnTo>
                    <a:pt x="1044" y="859"/>
                  </a:lnTo>
                  <a:lnTo>
                    <a:pt x="1042" y="862"/>
                  </a:lnTo>
                  <a:lnTo>
                    <a:pt x="1035" y="864"/>
                  </a:lnTo>
                  <a:lnTo>
                    <a:pt x="1032" y="869"/>
                  </a:lnTo>
                  <a:lnTo>
                    <a:pt x="1027" y="869"/>
                  </a:lnTo>
                  <a:lnTo>
                    <a:pt x="1025" y="871"/>
                  </a:lnTo>
                  <a:lnTo>
                    <a:pt x="1020" y="873"/>
                  </a:lnTo>
                  <a:lnTo>
                    <a:pt x="1018" y="878"/>
                  </a:lnTo>
                  <a:lnTo>
                    <a:pt x="1016" y="881"/>
                  </a:lnTo>
                  <a:lnTo>
                    <a:pt x="1006" y="895"/>
                  </a:lnTo>
                  <a:lnTo>
                    <a:pt x="1006" y="895"/>
                  </a:lnTo>
                  <a:lnTo>
                    <a:pt x="1006" y="897"/>
                  </a:lnTo>
                  <a:lnTo>
                    <a:pt x="1006" y="897"/>
                  </a:lnTo>
                  <a:lnTo>
                    <a:pt x="1006" y="897"/>
                  </a:lnTo>
                  <a:lnTo>
                    <a:pt x="1006" y="899"/>
                  </a:lnTo>
                  <a:lnTo>
                    <a:pt x="1006" y="899"/>
                  </a:lnTo>
                  <a:lnTo>
                    <a:pt x="1006" y="899"/>
                  </a:lnTo>
                  <a:lnTo>
                    <a:pt x="1004" y="899"/>
                  </a:lnTo>
                  <a:lnTo>
                    <a:pt x="1001" y="904"/>
                  </a:lnTo>
                  <a:lnTo>
                    <a:pt x="1001" y="907"/>
                  </a:lnTo>
                  <a:lnTo>
                    <a:pt x="1001" y="909"/>
                  </a:lnTo>
                  <a:lnTo>
                    <a:pt x="999" y="909"/>
                  </a:lnTo>
                  <a:lnTo>
                    <a:pt x="999" y="911"/>
                  </a:lnTo>
                  <a:lnTo>
                    <a:pt x="999" y="911"/>
                  </a:lnTo>
                  <a:lnTo>
                    <a:pt x="999" y="914"/>
                  </a:lnTo>
                  <a:lnTo>
                    <a:pt x="1004" y="914"/>
                  </a:lnTo>
                  <a:lnTo>
                    <a:pt x="1006" y="916"/>
                  </a:lnTo>
                  <a:lnTo>
                    <a:pt x="1006" y="916"/>
                  </a:lnTo>
                  <a:lnTo>
                    <a:pt x="1001" y="916"/>
                  </a:lnTo>
                  <a:lnTo>
                    <a:pt x="1001" y="916"/>
                  </a:lnTo>
                  <a:lnTo>
                    <a:pt x="999" y="916"/>
                  </a:lnTo>
                  <a:lnTo>
                    <a:pt x="999" y="914"/>
                  </a:lnTo>
                  <a:lnTo>
                    <a:pt x="999" y="914"/>
                  </a:lnTo>
                  <a:lnTo>
                    <a:pt x="997" y="916"/>
                  </a:lnTo>
                  <a:lnTo>
                    <a:pt x="997" y="916"/>
                  </a:lnTo>
                  <a:lnTo>
                    <a:pt x="994" y="921"/>
                  </a:lnTo>
                  <a:lnTo>
                    <a:pt x="997" y="921"/>
                  </a:lnTo>
                  <a:lnTo>
                    <a:pt x="997" y="921"/>
                  </a:lnTo>
                  <a:lnTo>
                    <a:pt x="997" y="923"/>
                  </a:lnTo>
                  <a:lnTo>
                    <a:pt x="999" y="921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7" y="923"/>
                  </a:lnTo>
                  <a:lnTo>
                    <a:pt x="994" y="923"/>
                  </a:lnTo>
                  <a:lnTo>
                    <a:pt x="994" y="923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94" y="928"/>
                  </a:lnTo>
                  <a:lnTo>
                    <a:pt x="992" y="928"/>
                  </a:lnTo>
                  <a:lnTo>
                    <a:pt x="992" y="928"/>
                  </a:lnTo>
                  <a:lnTo>
                    <a:pt x="994" y="930"/>
                  </a:lnTo>
                  <a:lnTo>
                    <a:pt x="994" y="930"/>
                  </a:lnTo>
                  <a:lnTo>
                    <a:pt x="992" y="930"/>
                  </a:lnTo>
                  <a:lnTo>
                    <a:pt x="992" y="930"/>
                  </a:lnTo>
                  <a:lnTo>
                    <a:pt x="992" y="933"/>
                  </a:lnTo>
                  <a:lnTo>
                    <a:pt x="992" y="933"/>
                  </a:lnTo>
                  <a:lnTo>
                    <a:pt x="992" y="935"/>
                  </a:lnTo>
                  <a:lnTo>
                    <a:pt x="992" y="935"/>
                  </a:lnTo>
                  <a:lnTo>
                    <a:pt x="992" y="937"/>
                  </a:lnTo>
                  <a:lnTo>
                    <a:pt x="992" y="937"/>
                  </a:lnTo>
                  <a:lnTo>
                    <a:pt x="992" y="937"/>
                  </a:lnTo>
                  <a:lnTo>
                    <a:pt x="992" y="940"/>
                  </a:lnTo>
                  <a:lnTo>
                    <a:pt x="992" y="940"/>
                  </a:lnTo>
                  <a:lnTo>
                    <a:pt x="994" y="940"/>
                  </a:lnTo>
                  <a:lnTo>
                    <a:pt x="994" y="940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0"/>
                  </a:lnTo>
                  <a:lnTo>
                    <a:pt x="994" y="940"/>
                  </a:lnTo>
                  <a:lnTo>
                    <a:pt x="992" y="940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92" y="944"/>
                  </a:lnTo>
                  <a:lnTo>
                    <a:pt x="992" y="944"/>
                  </a:lnTo>
                  <a:lnTo>
                    <a:pt x="992" y="947"/>
                  </a:lnTo>
                  <a:lnTo>
                    <a:pt x="992" y="947"/>
                  </a:lnTo>
                  <a:lnTo>
                    <a:pt x="992" y="947"/>
                  </a:lnTo>
                  <a:lnTo>
                    <a:pt x="994" y="949"/>
                  </a:lnTo>
                  <a:lnTo>
                    <a:pt x="994" y="949"/>
                  </a:lnTo>
                  <a:lnTo>
                    <a:pt x="994" y="952"/>
                  </a:lnTo>
                  <a:lnTo>
                    <a:pt x="992" y="952"/>
                  </a:lnTo>
                  <a:lnTo>
                    <a:pt x="994" y="954"/>
                  </a:lnTo>
                  <a:lnTo>
                    <a:pt x="994" y="954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4" y="959"/>
                  </a:lnTo>
                  <a:lnTo>
                    <a:pt x="994" y="959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992" y="963"/>
                  </a:lnTo>
                  <a:lnTo>
                    <a:pt x="992" y="963"/>
                  </a:lnTo>
                  <a:lnTo>
                    <a:pt x="990" y="961"/>
                  </a:lnTo>
                  <a:lnTo>
                    <a:pt x="990" y="961"/>
                  </a:lnTo>
                  <a:lnTo>
                    <a:pt x="987" y="961"/>
                  </a:lnTo>
                  <a:lnTo>
                    <a:pt x="987" y="963"/>
                  </a:lnTo>
                  <a:lnTo>
                    <a:pt x="990" y="963"/>
                  </a:lnTo>
                  <a:lnTo>
                    <a:pt x="990" y="966"/>
                  </a:lnTo>
                  <a:lnTo>
                    <a:pt x="990" y="966"/>
                  </a:lnTo>
                  <a:lnTo>
                    <a:pt x="990" y="968"/>
                  </a:lnTo>
                  <a:lnTo>
                    <a:pt x="990" y="968"/>
                  </a:lnTo>
                  <a:lnTo>
                    <a:pt x="990" y="970"/>
                  </a:lnTo>
                  <a:lnTo>
                    <a:pt x="992" y="970"/>
                  </a:lnTo>
                  <a:lnTo>
                    <a:pt x="992" y="973"/>
                  </a:lnTo>
                  <a:lnTo>
                    <a:pt x="992" y="973"/>
                  </a:lnTo>
                  <a:lnTo>
                    <a:pt x="992" y="973"/>
                  </a:lnTo>
                  <a:lnTo>
                    <a:pt x="990" y="973"/>
                  </a:lnTo>
                  <a:lnTo>
                    <a:pt x="992" y="975"/>
                  </a:lnTo>
                  <a:lnTo>
                    <a:pt x="992" y="975"/>
                  </a:lnTo>
                  <a:lnTo>
                    <a:pt x="992" y="978"/>
                  </a:lnTo>
                  <a:lnTo>
                    <a:pt x="990" y="978"/>
                  </a:lnTo>
                  <a:lnTo>
                    <a:pt x="990" y="978"/>
                  </a:lnTo>
                  <a:lnTo>
                    <a:pt x="987" y="975"/>
                  </a:lnTo>
                  <a:lnTo>
                    <a:pt x="987" y="975"/>
                  </a:lnTo>
                  <a:lnTo>
                    <a:pt x="987" y="978"/>
                  </a:lnTo>
                  <a:lnTo>
                    <a:pt x="987" y="978"/>
                  </a:lnTo>
                  <a:lnTo>
                    <a:pt x="987" y="978"/>
                  </a:lnTo>
                  <a:lnTo>
                    <a:pt x="985" y="982"/>
                  </a:lnTo>
                  <a:lnTo>
                    <a:pt x="985" y="982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7"/>
                  </a:lnTo>
                  <a:lnTo>
                    <a:pt x="987" y="987"/>
                  </a:lnTo>
                  <a:lnTo>
                    <a:pt x="987" y="989"/>
                  </a:lnTo>
                  <a:lnTo>
                    <a:pt x="987" y="989"/>
                  </a:lnTo>
                  <a:lnTo>
                    <a:pt x="987" y="992"/>
                  </a:lnTo>
                  <a:lnTo>
                    <a:pt x="987" y="992"/>
                  </a:lnTo>
                  <a:lnTo>
                    <a:pt x="985" y="992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7" y="994"/>
                  </a:lnTo>
                  <a:lnTo>
                    <a:pt x="987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9"/>
                  </a:lnTo>
                  <a:lnTo>
                    <a:pt x="985" y="999"/>
                  </a:lnTo>
                  <a:lnTo>
                    <a:pt x="985" y="999"/>
                  </a:lnTo>
                  <a:lnTo>
                    <a:pt x="985" y="1001"/>
                  </a:lnTo>
                  <a:lnTo>
                    <a:pt x="985" y="1004"/>
                  </a:lnTo>
                  <a:lnTo>
                    <a:pt x="985" y="1006"/>
                  </a:lnTo>
                  <a:lnTo>
                    <a:pt x="985" y="1006"/>
                  </a:lnTo>
                  <a:lnTo>
                    <a:pt x="987" y="1008"/>
                  </a:lnTo>
                  <a:lnTo>
                    <a:pt x="987" y="1008"/>
                  </a:lnTo>
                  <a:lnTo>
                    <a:pt x="985" y="1011"/>
                  </a:lnTo>
                  <a:lnTo>
                    <a:pt x="987" y="1011"/>
                  </a:lnTo>
                  <a:lnTo>
                    <a:pt x="987" y="1013"/>
                  </a:lnTo>
                  <a:lnTo>
                    <a:pt x="987" y="1013"/>
                  </a:lnTo>
                  <a:lnTo>
                    <a:pt x="987" y="1013"/>
                  </a:lnTo>
                  <a:lnTo>
                    <a:pt x="987" y="1015"/>
                  </a:lnTo>
                  <a:lnTo>
                    <a:pt x="987" y="1015"/>
                  </a:lnTo>
                  <a:lnTo>
                    <a:pt x="990" y="1015"/>
                  </a:lnTo>
                  <a:lnTo>
                    <a:pt x="992" y="1018"/>
                  </a:lnTo>
                  <a:lnTo>
                    <a:pt x="992" y="1018"/>
                  </a:lnTo>
                  <a:lnTo>
                    <a:pt x="994" y="1015"/>
                  </a:lnTo>
                  <a:lnTo>
                    <a:pt x="994" y="1015"/>
                  </a:lnTo>
                  <a:lnTo>
                    <a:pt x="997" y="1015"/>
                  </a:lnTo>
                  <a:lnTo>
                    <a:pt x="997" y="1015"/>
                  </a:lnTo>
                  <a:lnTo>
                    <a:pt x="997" y="1015"/>
                  </a:lnTo>
                  <a:lnTo>
                    <a:pt x="997" y="1018"/>
                  </a:lnTo>
                  <a:lnTo>
                    <a:pt x="997" y="1018"/>
                  </a:lnTo>
                  <a:lnTo>
                    <a:pt x="997" y="1020"/>
                  </a:lnTo>
                  <a:lnTo>
                    <a:pt x="997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30"/>
                  </a:lnTo>
                  <a:lnTo>
                    <a:pt x="987" y="1030"/>
                  </a:lnTo>
                  <a:lnTo>
                    <a:pt x="987" y="1030"/>
                  </a:lnTo>
                  <a:lnTo>
                    <a:pt x="987" y="1032"/>
                  </a:lnTo>
                  <a:lnTo>
                    <a:pt x="987" y="1032"/>
                  </a:lnTo>
                  <a:lnTo>
                    <a:pt x="990" y="1032"/>
                  </a:lnTo>
                  <a:lnTo>
                    <a:pt x="987" y="1034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5" y="1039"/>
                  </a:lnTo>
                  <a:lnTo>
                    <a:pt x="987" y="1039"/>
                  </a:lnTo>
                  <a:lnTo>
                    <a:pt x="990" y="1042"/>
                  </a:lnTo>
                  <a:lnTo>
                    <a:pt x="990" y="1042"/>
                  </a:lnTo>
                  <a:lnTo>
                    <a:pt x="990" y="1042"/>
                  </a:lnTo>
                  <a:lnTo>
                    <a:pt x="990" y="1044"/>
                  </a:lnTo>
                  <a:lnTo>
                    <a:pt x="990" y="1044"/>
                  </a:lnTo>
                  <a:lnTo>
                    <a:pt x="992" y="1044"/>
                  </a:lnTo>
                  <a:lnTo>
                    <a:pt x="992" y="1044"/>
                  </a:lnTo>
                  <a:lnTo>
                    <a:pt x="992" y="1046"/>
                  </a:lnTo>
                  <a:lnTo>
                    <a:pt x="992" y="1046"/>
                  </a:lnTo>
                  <a:lnTo>
                    <a:pt x="992" y="1046"/>
                  </a:lnTo>
                  <a:lnTo>
                    <a:pt x="992" y="1049"/>
                  </a:lnTo>
                  <a:lnTo>
                    <a:pt x="992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7" y="1051"/>
                  </a:lnTo>
                  <a:lnTo>
                    <a:pt x="997" y="1051"/>
                  </a:lnTo>
                  <a:lnTo>
                    <a:pt x="997" y="1051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6"/>
                  </a:lnTo>
                  <a:lnTo>
                    <a:pt x="997" y="1056"/>
                  </a:lnTo>
                  <a:lnTo>
                    <a:pt x="997" y="1058"/>
                  </a:lnTo>
                  <a:lnTo>
                    <a:pt x="997" y="1058"/>
                  </a:lnTo>
                  <a:lnTo>
                    <a:pt x="997" y="1060"/>
                  </a:lnTo>
                  <a:lnTo>
                    <a:pt x="994" y="1063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2" y="1068"/>
                  </a:lnTo>
                  <a:lnTo>
                    <a:pt x="992" y="1068"/>
                  </a:lnTo>
                  <a:lnTo>
                    <a:pt x="994" y="1068"/>
                  </a:lnTo>
                  <a:lnTo>
                    <a:pt x="994" y="1070"/>
                  </a:lnTo>
                  <a:lnTo>
                    <a:pt x="994" y="1070"/>
                  </a:lnTo>
                  <a:lnTo>
                    <a:pt x="997" y="1072"/>
                  </a:lnTo>
                  <a:lnTo>
                    <a:pt x="997" y="1075"/>
                  </a:lnTo>
                  <a:lnTo>
                    <a:pt x="997" y="1075"/>
                  </a:lnTo>
                  <a:lnTo>
                    <a:pt x="994" y="1075"/>
                  </a:lnTo>
                  <a:lnTo>
                    <a:pt x="997" y="1075"/>
                  </a:lnTo>
                  <a:lnTo>
                    <a:pt x="997" y="1077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82"/>
                  </a:lnTo>
                  <a:lnTo>
                    <a:pt x="999" y="1082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6"/>
                  </a:lnTo>
                  <a:lnTo>
                    <a:pt x="1001" y="1086"/>
                  </a:lnTo>
                  <a:lnTo>
                    <a:pt x="1001" y="1089"/>
                  </a:lnTo>
                  <a:lnTo>
                    <a:pt x="1001" y="1089"/>
                  </a:lnTo>
                  <a:lnTo>
                    <a:pt x="1004" y="1089"/>
                  </a:lnTo>
                  <a:lnTo>
                    <a:pt x="1039" y="1094"/>
                  </a:lnTo>
                  <a:lnTo>
                    <a:pt x="1044" y="1091"/>
                  </a:lnTo>
                  <a:lnTo>
                    <a:pt x="1054" y="1091"/>
                  </a:lnTo>
                  <a:lnTo>
                    <a:pt x="1056" y="1094"/>
                  </a:lnTo>
                  <a:lnTo>
                    <a:pt x="1056" y="1094"/>
                  </a:lnTo>
                  <a:lnTo>
                    <a:pt x="1056" y="1091"/>
                  </a:lnTo>
                  <a:lnTo>
                    <a:pt x="1058" y="1089"/>
                  </a:lnTo>
                  <a:lnTo>
                    <a:pt x="1061" y="1086"/>
                  </a:lnTo>
                  <a:lnTo>
                    <a:pt x="1061" y="1086"/>
                  </a:lnTo>
                  <a:lnTo>
                    <a:pt x="1063" y="1086"/>
                  </a:lnTo>
                  <a:lnTo>
                    <a:pt x="1063" y="1086"/>
                  </a:lnTo>
                  <a:lnTo>
                    <a:pt x="1063" y="1089"/>
                  </a:lnTo>
                  <a:lnTo>
                    <a:pt x="1063" y="1089"/>
                  </a:lnTo>
                  <a:lnTo>
                    <a:pt x="1063" y="1089"/>
                  </a:lnTo>
                  <a:lnTo>
                    <a:pt x="1063" y="1091"/>
                  </a:lnTo>
                  <a:lnTo>
                    <a:pt x="1063" y="1091"/>
                  </a:lnTo>
                  <a:lnTo>
                    <a:pt x="1063" y="1094"/>
                  </a:lnTo>
                  <a:lnTo>
                    <a:pt x="1063" y="1094"/>
                  </a:lnTo>
                  <a:lnTo>
                    <a:pt x="1068" y="1096"/>
                  </a:lnTo>
                  <a:lnTo>
                    <a:pt x="1070" y="1098"/>
                  </a:lnTo>
                  <a:lnTo>
                    <a:pt x="1070" y="1098"/>
                  </a:lnTo>
                  <a:lnTo>
                    <a:pt x="1070" y="1098"/>
                  </a:lnTo>
                  <a:lnTo>
                    <a:pt x="1075" y="1101"/>
                  </a:lnTo>
                  <a:lnTo>
                    <a:pt x="1075" y="1101"/>
                  </a:lnTo>
                  <a:lnTo>
                    <a:pt x="1075" y="1101"/>
                  </a:lnTo>
                  <a:lnTo>
                    <a:pt x="1077" y="1101"/>
                  </a:lnTo>
                  <a:lnTo>
                    <a:pt x="1080" y="1101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84" y="1105"/>
                  </a:lnTo>
                  <a:lnTo>
                    <a:pt x="1084" y="1105"/>
                  </a:lnTo>
                  <a:lnTo>
                    <a:pt x="1082" y="1105"/>
                  </a:lnTo>
                  <a:lnTo>
                    <a:pt x="1082" y="1108"/>
                  </a:lnTo>
                  <a:lnTo>
                    <a:pt x="1082" y="1110"/>
                  </a:lnTo>
                  <a:lnTo>
                    <a:pt x="1082" y="1113"/>
                  </a:lnTo>
                  <a:lnTo>
                    <a:pt x="1082" y="1113"/>
                  </a:lnTo>
                  <a:lnTo>
                    <a:pt x="1082" y="1113"/>
                  </a:lnTo>
                  <a:lnTo>
                    <a:pt x="1077" y="1113"/>
                  </a:lnTo>
                  <a:lnTo>
                    <a:pt x="1075" y="1113"/>
                  </a:lnTo>
                  <a:lnTo>
                    <a:pt x="1075" y="1113"/>
                  </a:lnTo>
                  <a:lnTo>
                    <a:pt x="1072" y="1113"/>
                  </a:lnTo>
                  <a:lnTo>
                    <a:pt x="1072" y="1113"/>
                  </a:lnTo>
                  <a:lnTo>
                    <a:pt x="1072" y="1113"/>
                  </a:lnTo>
                  <a:lnTo>
                    <a:pt x="1070" y="1113"/>
                  </a:lnTo>
                  <a:lnTo>
                    <a:pt x="1070" y="1113"/>
                  </a:lnTo>
                  <a:lnTo>
                    <a:pt x="1068" y="1115"/>
                  </a:lnTo>
                  <a:lnTo>
                    <a:pt x="1054" y="1115"/>
                  </a:lnTo>
                  <a:lnTo>
                    <a:pt x="1054" y="1115"/>
                  </a:lnTo>
                  <a:lnTo>
                    <a:pt x="1054" y="1115"/>
                  </a:lnTo>
                  <a:lnTo>
                    <a:pt x="1051" y="1113"/>
                  </a:lnTo>
                  <a:lnTo>
                    <a:pt x="1051" y="1113"/>
                  </a:lnTo>
                  <a:lnTo>
                    <a:pt x="1051" y="1110"/>
                  </a:lnTo>
                  <a:lnTo>
                    <a:pt x="1049" y="1110"/>
                  </a:lnTo>
                  <a:lnTo>
                    <a:pt x="1049" y="1110"/>
                  </a:lnTo>
                  <a:lnTo>
                    <a:pt x="1044" y="1110"/>
                  </a:lnTo>
                  <a:lnTo>
                    <a:pt x="1044" y="1108"/>
                  </a:lnTo>
                  <a:lnTo>
                    <a:pt x="1042" y="1108"/>
                  </a:lnTo>
                  <a:lnTo>
                    <a:pt x="1039" y="1110"/>
                  </a:lnTo>
                  <a:lnTo>
                    <a:pt x="1037" y="1110"/>
                  </a:lnTo>
                  <a:lnTo>
                    <a:pt x="1037" y="1110"/>
                  </a:lnTo>
                  <a:lnTo>
                    <a:pt x="1037" y="1110"/>
                  </a:lnTo>
                  <a:lnTo>
                    <a:pt x="1035" y="1110"/>
                  </a:lnTo>
                  <a:lnTo>
                    <a:pt x="1035" y="1110"/>
                  </a:lnTo>
                  <a:lnTo>
                    <a:pt x="1027" y="1113"/>
                  </a:lnTo>
                  <a:lnTo>
                    <a:pt x="1027" y="1113"/>
                  </a:lnTo>
                  <a:lnTo>
                    <a:pt x="1027" y="1113"/>
                  </a:lnTo>
                  <a:lnTo>
                    <a:pt x="1025" y="1113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16" y="1110"/>
                  </a:lnTo>
                  <a:lnTo>
                    <a:pt x="1016" y="1110"/>
                  </a:lnTo>
                  <a:lnTo>
                    <a:pt x="1016" y="1113"/>
                  </a:lnTo>
                  <a:lnTo>
                    <a:pt x="1018" y="1113"/>
                  </a:lnTo>
                  <a:lnTo>
                    <a:pt x="1018" y="1113"/>
                  </a:lnTo>
                  <a:lnTo>
                    <a:pt x="1023" y="1117"/>
                  </a:lnTo>
                  <a:lnTo>
                    <a:pt x="1027" y="1117"/>
                  </a:lnTo>
                  <a:lnTo>
                    <a:pt x="1027" y="1117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2"/>
                  </a:lnTo>
                  <a:lnTo>
                    <a:pt x="1025" y="1122"/>
                  </a:lnTo>
                  <a:lnTo>
                    <a:pt x="1023" y="1124"/>
                  </a:lnTo>
                  <a:lnTo>
                    <a:pt x="1023" y="1124"/>
                  </a:lnTo>
                  <a:lnTo>
                    <a:pt x="1020" y="1124"/>
                  </a:lnTo>
                  <a:lnTo>
                    <a:pt x="1020" y="1124"/>
                  </a:lnTo>
                  <a:lnTo>
                    <a:pt x="1023" y="1127"/>
                  </a:lnTo>
                  <a:lnTo>
                    <a:pt x="1025" y="1131"/>
                  </a:lnTo>
                  <a:lnTo>
                    <a:pt x="1025" y="1134"/>
                  </a:lnTo>
                  <a:lnTo>
                    <a:pt x="1027" y="1136"/>
                  </a:lnTo>
                  <a:lnTo>
                    <a:pt x="1032" y="1139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6"/>
                  </a:lnTo>
                  <a:lnTo>
                    <a:pt x="1039" y="1146"/>
                  </a:lnTo>
                  <a:lnTo>
                    <a:pt x="1039" y="1146"/>
                  </a:lnTo>
                  <a:lnTo>
                    <a:pt x="1039" y="1148"/>
                  </a:lnTo>
                  <a:lnTo>
                    <a:pt x="1042" y="1153"/>
                  </a:lnTo>
                  <a:lnTo>
                    <a:pt x="1044" y="1155"/>
                  </a:lnTo>
                  <a:lnTo>
                    <a:pt x="1049" y="1160"/>
                  </a:lnTo>
                  <a:lnTo>
                    <a:pt x="1051" y="1160"/>
                  </a:lnTo>
                  <a:lnTo>
                    <a:pt x="1058" y="1160"/>
                  </a:lnTo>
                  <a:lnTo>
                    <a:pt x="1058" y="1160"/>
                  </a:lnTo>
                  <a:lnTo>
                    <a:pt x="1061" y="1160"/>
                  </a:lnTo>
                  <a:lnTo>
                    <a:pt x="1061" y="1160"/>
                  </a:lnTo>
                  <a:lnTo>
                    <a:pt x="1063" y="1162"/>
                  </a:lnTo>
                  <a:lnTo>
                    <a:pt x="1068" y="1165"/>
                  </a:lnTo>
                  <a:lnTo>
                    <a:pt x="1075" y="1167"/>
                  </a:lnTo>
                  <a:lnTo>
                    <a:pt x="1077" y="1167"/>
                  </a:lnTo>
                  <a:lnTo>
                    <a:pt x="1077" y="1169"/>
                  </a:lnTo>
                  <a:lnTo>
                    <a:pt x="1077" y="1172"/>
                  </a:lnTo>
                  <a:lnTo>
                    <a:pt x="1075" y="1172"/>
                  </a:lnTo>
                  <a:lnTo>
                    <a:pt x="1075" y="1172"/>
                  </a:lnTo>
                  <a:lnTo>
                    <a:pt x="1072" y="1169"/>
                  </a:lnTo>
                  <a:lnTo>
                    <a:pt x="1072" y="1169"/>
                  </a:lnTo>
                  <a:lnTo>
                    <a:pt x="1070" y="1169"/>
                  </a:lnTo>
                  <a:lnTo>
                    <a:pt x="1068" y="1169"/>
                  </a:lnTo>
                  <a:lnTo>
                    <a:pt x="1068" y="1169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5" y="1169"/>
                  </a:lnTo>
                  <a:lnTo>
                    <a:pt x="1068" y="1169"/>
                  </a:lnTo>
                  <a:lnTo>
                    <a:pt x="1068" y="1172"/>
                  </a:lnTo>
                  <a:lnTo>
                    <a:pt x="1070" y="1172"/>
                  </a:lnTo>
                  <a:lnTo>
                    <a:pt x="1075" y="1172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80" y="1176"/>
                  </a:lnTo>
                  <a:lnTo>
                    <a:pt x="1082" y="1174"/>
                  </a:lnTo>
                  <a:lnTo>
                    <a:pt x="1087" y="1169"/>
                  </a:lnTo>
                  <a:lnTo>
                    <a:pt x="1087" y="1169"/>
                  </a:lnTo>
                  <a:lnTo>
                    <a:pt x="1087" y="1169"/>
                  </a:lnTo>
                  <a:lnTo>
                    <a:pt x="1082" y="1169"/>
                  </a:lnTo>
                  <a:lnTo>
                    <a:pt x="1082" y="1169"/>
                  </a:lnTo>
                  <a:lnTo>
                    <a:pt x="1082" y="1169"/>
                  </a:lnTo>
                  <a:lnTo>
                    <a:pt x="1082" y="1167"/>
                  </a:lnTo>
                  <a:lnTo>
                    <a:pt x="1082" y="1167"/>
                  </a:lnTo>
                  <a:lnTo>
                    <a:pt x="1089" y="1167"/>
                  </a:lnTo>
                  <a:lnTo>
                    <a:pt x="1091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5"/>
                  </a:lnTo>
                  <a:lnTo>
                    <a:pt x="1106" y="1165"/>
                  </a:lnTo>
                  <a:lnTo>
                    <a:pt x="1106" y="1165"/>
                  </a:lnTo>
                  <a:lnTo>
                    <a:pt x="1106" y="1162"/>
                  </a:lnTo>
                  <a:lnTo>
                    <a:pt x="1106" y="1162"/>
                  </a:lnTo>
                  <a:lnTo>
                    <a:pt x="1106" y="1162"/>
                  </a:lnTo>
                  <a:lnTo>
                    <a:pt x="1103" y="1160"/>
                  </a:lnTo>
                  <a:lnTo>
                    <a:pt x="1103" y="1160"/>
                  </a:lnTo>
                  <a:lnTo>
                    <a:pt x="1098" y="1160"/>
                  </a:lnTo>
                  <a:lnTo>
                    <a:pt x="1096" y="1160"/>
                  </a:lnTo>
                  <a:lnTo>
                    <a:pt x="1096" y="1160"/>
                  </a:lnTo>
                  <a:lnTo>
                    <a:pt x="1096" y="1160"/>
                  </a:lnTo>
                  <a:lnTo>
                    <a:pt x="1098" y="1158"/>
                  </a:lnTo>
                  <a:lnTo>
                    <a:pt x="1098" y="1158"/>
                  </a:lnTo>
                  <a:lnTo>
                    <a:pt x="1098" y="1155"/>
                  </a:lnTo>
                  <a:lnTo>
                    <a:pt x="1101" y="1150"/>
                  </a:lnTo>
                  <a:lnTo>
                    <a:pt x="1103" y="1150"/>
                  </a:lnTo>
                  <a:lnTo>
                    <a:pt x="1106" y="1150"/>
                  </a:lnTo>
                  <a:lnTo>
                    <a:pt x="1106" y="1153"/>
                  </a:lnTo>
                  <a:lnTo>
                    <a:pt x="1106" y="1153"/>
                  </a:lnTo>
                  <a:lnTo>
                    <a:pt x="1103" y="1153"/>
                  </a:lnTo>
                  <a:lnTo>
                    <a:pt x="1103" y="1155"/>
                  </a:lnTo>
                  <a:lnTo>
                    <a:pt x="1103" y="1155"/>
                  </a:lnTo>
                  <a:lnTo>
                    <a:pt x="1106" y="1155"/>
                  </a:lnTo>
                  <a:lnTo>
                    <a:pt x="1108" y="1155"/>
                  </a:lnTo>
                  <a:lnTo>
                    <a:pt x="1106" y="1155"/>
                  </a:lnTo>
                  <a:lnTo>
                    <a:pt x="1108" y="1158"/>
                  </a:lnTo>
                  <a:lnTo>
                    <a:pt x="1110" y="1158"/>
                  </a:lnTo>
                  <a:lnTo>
                    <a:pt x="1113" y="1158"/>
                  </a:lnTo>
                  <a:lnTo>
                    <a:pt x="1110" y="1158"/>
                  </a:lnTo>
                  <a:lnTo>
                    <a:pt x="1108" y="1160"/>
                  </a:lnTo>
                  <a:lnTo>
                    <a:pt x="1108" y="1160"/>
                  </a:lnTo>
                  <a:lnTo>
                    <a:pt x="1108" y="1162"/>
                  </a:lnTo>
                  <a:lnTo>
                    <a:pt x="1110" y="1162"/>
                  </a:lnTo>
                  <a:lnTo>
                    <a:pt x="1115" y="1162"/>
                  </a:lnTo>
                  <a:lnTo>
                    <a:pt x="1115" y="1160"/>
                  </a:lnTo>
                  <a:lnTo>
                    <a:pt x="1115" y="1160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5"/>
                  </a:lnTo>
                  <a:lnTo>
                    <a:pt x="1115" y="1155"/>
                  </a:lnTo>
                  <a:lnTo>
                    <a:pt x="1115" y="1155"/>
                  </a:lnTo>
                  <a:lnTo>
                    <a:pt x="1115" y="1153"/>
                  </a:lnTo>
                  <a:lnTo>
                    <a:pt x="1117" y="1153"/>
                  </a:lnTo>
                  <a:lnTo>
                    <a:pt x="1117" y="1150"/>
                  </a:lnTo>
                  <a:lnTo>
                    <a:pt x="1120" y="1150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2" y="1148"/>
                  </a:lnTo>
                  <a:lnTo>
                    <a:pt x="1122" y="1146"/>
                  </a:lnTo>
                  <a:lnTo>
                    <a:pt x="1122" y="1146"/>
                  </a:lnTo>
                  <a:lnTo>
                    <a:pt x="1120" y="1143"/>
                  </a:lnTo>
                  <a:lnTo>
                    <a:pt x="1120" y="1143"/>
                  </a:lnTo>
                  <a:lnTo>
                    <a:pt x="1122" y="1143"/>
                  </a:lnTo>
                  <a:lnTo>
                    <a:pt x="1122" y="1143"/>
                  </a:lnTo>
                  <a:lnTo>
                    <a:pt x="1122" y="1146"/>
                  </a:lnTo>
                  <a:lnTo>
                    <a:pt x="1125" y="1146"/>
                  </a:lnTo>
                  <a:lnTo>
                    <a:pt x="1122" y="1148"/>
                  </a:lnTo>
                  <a:lnTo>
                    <a:pt x="1122" y="1148"/>
                  </a:lnTo>
                  <a:lnTo>
                    <a:pt x="1117" y="1153"/>
                  </a:lnTo>
                  <a:lnTo>
                    <a:pt x="1117" y="1153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60"/>
                  </a:lnTo>
                  <a:lnTo>
                    <a:pt x="1117" y="1160"/>
                  </a:lnTo>
                  <a:lnTo>
                    <a:pt x="1117" y="1162"/>
                  </a:lnTo>
                  <a:lnTo>
                    <a:pt x="1120" y="1162"/>
                  </a:lnTo>
                  <a:lnTo>
                    <a:pt x="1120" y="1165"/>
                  </a:lnTo>
                  <a:lnTo>
                    <a:pt x="1120" y="1167"/>
                  </a:lnTo>
                  <a:lnTo>
                    <a:pt x="1120" y="1169"/>
                  </a:lnTo>
                  <a:lnTo>
                    <a:pt x="1122" y="1169"/>
                  </a:lnTo>
                  <a:lnTo>
                    <a:pt x="1132" y="1179"/>
                  </a:lnTo>
                  <a:lnTo>
                    <a:pt x="1148" y="1186"/>
                  </a:lnTo>
                  <a:lnTo>
                    <a:pt x="1151" y="1186"/>
                  </a:lnTo>
                  <a:lnTo>
                    <a:pt x="1155" y="1181"/>
                  </a:lnTo>
                  <a:lnTo>
                    <a:pt x="1165" y="1181"/>
                  </a:lnTo>
                  <a:lnTo>
                    <a:pt x="1165" y="1181"/>
                  </a:lnTo>
                  <a:lnTo>
                    <a:pt x="1162" y="1179"/>
                  </a:lnTo>
                  <a:lnTo>
                    <a:pt x="1160" y="1179"/>
                  </a:lnTo>
                  <a:lnTo>
                    <a:pt x="1158" y="1179"/>
                  </a:lnTo>
                  <a:lnTo>
                    <a:pt x="1155" y="1179"/>
                  </a:lnTo>
                  <a:lnTo>
                    <a:pt x="1153" y="1176"/>
                  </a:lnTo>
                  <a:lnTo>
                    <a:pt x="1148" y="1179"/>
                  </a:lnTo>
                  <a:lnTo>
                    <a:pt x="1146" y="1181"/>
                  </a:lnTo>
                  <a:lnTo>
                    <a:pt x="1146" y="1181"/>
                  </a:lnTo>
                  <a:lnTo>
                    <a:pt x="1143" y="1179"/>
                  </a:lnTo>
                  <a:lnTo>
                    <a:pt x="1146" y="1176"/>
                  </a:lnTo>
                  <a:lnTo>
                    <a:pt x="1146" y="1176"/>
                  </a:lnTo>
                  <a:lnTo>
                    <a:pt x="1155" y="1174"/>
                  </a:lnTo>
                  <a:lnTo>
                    <a:pt x="1158" y="1174"/>
                  </a:lnTo>
                  <a:lnTo>
                    <a:pt x="1160" y="1172"/>
                  </a:lnTo>
                  <a:lnTo>
                    <a:pt x="1160" y="1172"/>
                  </a:lnTo>
                  <a:lnTo>
                    <a:pt x="1162" y="1174"/>
                  </a:lnTo>
                  <a:lnTo>
                    <a:pt x="1165" y="1174"/>
                  </a:lnTo>
                  <a:lnTo>
                    <a:pt x="1165" y="1172"/>
                  </a:lnTo>
                  <a:lnTo>
                    <a:pt x="1165" y="1172"/>
                  </a:lnTo>
                  <a:lnTo>
                    <a:pt x="1165" y="1172"/>
                  </a:lnTo>
                  <a:lnTo>
                    <a:pt x="1167" y="1174"/>
                  </a:lnTo>
                  <a:lnTo>
                    <a:pt x="1167" y="1174"/>
                  </a:lnTo>
                  <a:lnTo>
                    <a:pt x="1172" y="1174"/>
                  </a:lnTo>
                  <a:lnTo>
                    <a:pt x="1174" y="1172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72"/>
                  </a:lnTo>
                  <a:lnTo>
                    <a:pt x="1174" y="1172"/>
                  </a:lnTo>
                  <a:lnTo>
                    <a:pt x="1177" y="1174"/>
                  </a:lnTo>
                  <a:lnTo>
                    <a:pt x="1177" y="1176"/>
                  </a:lnTo>
                  <a:lnTo>
                    <a:pt x="1179" y="1176"/>
                  </a:lnTo>
                  <a:lnTo>
                    <a:pt x="1181" y="1176"/>
                  </a:lnTo>
                  <a:lnTo>
                    <a:pt x="1181" y="1176"/>
                  </a:lnTo>
                  <a:lnTo>
                    <a:pt x="1186" y="1176"/>
                  </a:lnTo>
                  <a:lnTo>
                    <a:pt x="1193" y="1176"/>
                  </a:lnTo>
                  <a:lnTo>
                    <a:pt x="1203" y="1174"/>
                  </a:lnTo>
                  <a:lnTo>
                    <a:pt x="1203" y="1174"/>
                  </a:lnTo>
                  <a:lnTo>
                    <a:pt x="1203" y="1174"/>
                  </a:lnTo>
                  <a:lnTo>
                    <a:pt x="1214" y="1176"/>
                  </a:lnTo>
                  <a:lnTo>
                    <a:pt x="1217" y="1174"/>
                  </a:lnTo>
                  <a:lnTo>
                    <a:pt x="1219" y="1172"/>
                  </a:lnTo>
                  <a:lnTo>
                    <a:pt x="1224" y="1169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9" y="1167"/>
                  </a:lnTo>
                  <a:lnTo>
                    <a:pt x="1229" y="1165"/>
                  </a:lnTo>
                  <a:lnTo>
                    <a:pt x="1229" y="1167"/>
                  </a:lnTo>
                  <a:lnTo>
                    <a:pt x="1229" y="1167"/>
                  </a:lnTo>
                  <a:lnTo>
                    <a:pt x="1231" y="1167"/>
                  </a:lnTo>
                  <a:lnTo>
                    <a:pt x="1233" y="1165"/>
                  </a:lnTo>
                  <a:lnTo>
                    <a:pt x="1233" y="1165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8" y="1169"/>
                  </a:lnTo>
                  <a:lnTo>
                    <a:pt x="1240" y="1169"/>
                  </a:lnTo>
                  <a:lnTo>
                    <a:pt x="1243" y="1172"/>
                  </a:lnTo>
                  <a:lnTo>
                    <a:pt x="1245" y="1172"/>
                  </a:lnTo>
                  <a:lnTo>
                    <a:pt x="1245" y="1169"/>
                  </a:lnTo>
                  <a:lnTo>
                    <a:pt x="1245" y="1169"/>
                  </a:lnTo>
                  <a:lnTo>
                    <a:pt x="1248" y="1172"/>
                  </a:lnTo>
                  <a:lnTo>
                    <a:pt x="1248" y="1172"/>
                  </a:lnTo>
                  <a:lnTo>
                    <a:pt x="1255" y="1174"/>
                  </a:lnTo>
                  <a:lnTo>
                    <a:pt x="1255" y="1174"/>
                  </a:lnTo>
                  <a:lnTo>
                    <a:pt x="1257" y="1174"/>
                  </a:lnTo>
                  <a:lnTo>
                    <a:pt x="1259" y="1174"/>
                  </a:lnTo>
                  <a:lnTo>
                    <a:pt x="1262" y="1174"/>
                  </a:lnTo>
                  <a:lnTo>
                    <a:pt x="1262" y="1174"/>
                  </a:lnTo>
                  <a:lnTo>
                    <a:pt x="1259" y="1174"/>
                  </a:lnTo>
                  <a:lnTo>
                    <a:pt x="1259" y="1174"/>
                  </a:lnTo>
                  <a:lnTo>
                    <a:pt x="1259" y="1176"/>
                  </a:lnTo>
                  <a:lnTo>
                    <a:pt x="1259" y="1176"/>
                  </a:lnTo>
                  <a:lnTo>
                    <a:pt x="1259" y="1174"/>
                  </a:lnTo>
                  <a:lnTo>
                    <a:pt x="1262" y="1174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59" y="1176"/>
                  </a:lnTo>
                  <a:lnTo>
                    <a:pt x="1259" y="1176"/>
                  </a:lnTo>
                  <a:lnTo>
                    <a:pt x="1262" y="1176"/>
                  </a:lnTo>
                  <a:lnTo>
                    <a:pt x="1266" y="1179"/>
                  </a:lnTo>
                  <a:lnTo>
                    <a:pt x="1266" y="1176"/>
                  </a:lnTo>
                  <a:lnTo>
                    <a:pt x="1266" y="1174"/>
                  </a:lnTo>
                  <a:lnTo>
                    <a:pt x="1266" y="1174"/>
                  </a:lnTo>
                  <a:lnTo>
                    <a:pt x="1264" y="1174"/>
                  </a:lnTo>
                  <a:lnTo>
                    <a:pt x="1264" y="1174"/>
                  </a:lnTo>
                  <a:lnTo>
                    <a:pt x="1266" y="1174"/>
                  </a:lnTo>
                  <a:lnTo>
                    <a:pt x="1266" y="1172"/>
                  </a:lnTo>
                  <a:lnTo>
                    <a:pt x="1266" y="1172"/>
                  </a:lnTo>
                  <a:lnTo>
                    <a:pt x="1266" y="1169"/>
                  </a:lnTo>
                  <a:lnTo>
                    <a:pt x="1266" y="1169"/>
                  </a:lnTo>
                  <a:lnTo>
                    <a:pt x="1269" y="1169"/>
                  </a:lnTo>
                  <a:lnTo>
                    <a:pt x="1269" y="1169"/>
                  </a:lnTo>
                  <a:lnTo>
                    <a:pt x="1269" y="1172"/>
                  </a:lnTo>
                  <a:lnTo>
                    <a:pt x="1274" y="1169"/>
                  </a:lnTo>
                  <a:lnTo>
                    <a:pt x="1271" y="1167"/>
                  </a:lnTo>
                  <a:lnTo>
                    <a:pt x="1271" y="1167"/>
                  </a:lnTo>
                  <a:lnTo>
                    <a:pt x="1274" y="1167"/>
                  </a:lnTo>
                  <a:lnTo>
                    <a:pt x="1274" y="1167"/>
                  </a:lnTo>
                  <a:lnTo>
                    <a:pt x="1276" y="1167"/>
                  </a:lnTo>
                  <a:lnTo>
                    <a:pt x="1276" y="1167"/>
                  </a:lnTo>
                  <a:lnTo>
                    <a:pt x="1276" y="1167"/>
                  </a:lnTo>
                  <a:lnTo>
                    <a:pt x="1276" y="1165"/>
                  </a:lnTo>
                  <a:lnTo>
                    <a:pt x="1274" y="1165"/>
                  </a:lnTo>
                  <a:lnTo>
                    <a:pt x="1274" y="1165"/>
                  </a:lnTo>
                  <a:lnTo>
                    <a:pt x="1276" y="1162"/>
                  </a:lnTo>
                  <a:lnTo>
                    <a:pt x="1274" y="1160"/>
                  </a:lnTo>
                  <a:lnTo>
                    <a:pt x="1274" y="1160"/>
                  </a:lnTo>
                  <a:lnTo>
                    <a:pt x="1269" y="1160"/>
                  </a:lnTo>
                  <a:lnTo>
                    <a:pt x="1269" y="1160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4" y="1158"/>
                  </a:lnTo>
                  <a:lnTo>
                    <a:pt x="1262" y="1153"/>
                  </a:lnTo>
                  <a:lnTo>
                    <a:pt x="1259" y="1153"/>
                  </a:lnTo>
                  <a:lnTo>
                    <a:pt x="1255" y="1150"/>
                  </a:lnTo>
                  <a:lnTo>
                    <a:pt x="1240" y="1148"/>
                  </a:lnTo>
                  <a:lnTo>
                    <a:pt x="1238" y="1146"/>
                  </a:lnTo>
                  <a:lnTo>
                    <a:pt x="1236" y="1146"/>
                  </a:lnTo>
                  <a:lnTo>
                    <a:pt x="1236" y="1146"/>
                  </a:lnTo>
                  <a:lnTo>
                    <a:pt x="1236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26" y="1139"/>
                  </a:lnTo>
                  <a:lnTo>
                    <a:pt x="1226" y="1139"/>
                  </a:lnTo>
                  <a:lnTo>
                    <a:pt x="1229" y="1139"/>
                  </a:lnTo>
                  <a:lnTo>
                    <a:pt x="1229" y="1141"/>
                  </a:lnTo>
                  <a:lnTo>
                    <a:pt x="1233" y="1143"/>
                  </a:lnTo>
                  <a:lnTo>
                    <a:pt x="1240" y="1146"/>
                  </a:lnTo>
                  <a:lnTo>
                    <a:pt x="1243" y="1146"/>
                  </a:lnTo>
                  <a:lnTo>
                    <a:pt x="1243" y="1146"/>
                  </a:lnTo>
                  <a:lnTo>
                    <a:pt x="1245" y="1146"/>
                  </a:lnTo>
                  <a:lnTo>
                    <a:pt x="1245" y="1146"/>
                  </a:lnTo>
                  <a:lnTo>
                    <a:pt x="1245" y="1146"/>
                  </a:lnTo>
                  <a:lnTo>
                    <a:pt x="1248" y="1148"/>
                  </a:lnTo>
                  <a:lnTo>
                    <a:pt x="1250" y="1148"/>
                  </a:lnTo>
                  <a:lnTo>
                    <a:pt x="1250" y="1148"/>
                  </a:lnTo>
                  <a:lnTo>
                    <a:pt x="1252" y="1148"/>
                  </a:lnTo>
                  <a:lnTo>
                    <a:pt x="1252" y="1148"/>
                  </a:lnTo>
                  <a:lnTo>
                    <a:pt x="1252" y="1148"/>
                  </a:lnTo>
                  <a:lnTo>
                    <a:pt x="1255" y="1148"/>
                  </a:lnTo>
                  <a:lnTo>
                    <a:pt x="1255" y="1148"/>
                  </a:lnTo>
                  <a:lnTo>
                    <a:pt x="1257" y="1150"/>
                  </a:lnTo>
                  <a:lnTo>
                    <a:pt x="1257" y="1150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5"/>
                  </a:lnTo>
                  <a:lnTo>
                    <a:pt x="1266" y="1155"/>
                  </a:lnTo>
                  <a:lnTo>
                    <a:pt x="1266" y="1155"/>
                  </a:lnTo>
                  <a:lnTo>
                    <a:pt x="1274" y="1160"/>
                  </a:lnTo>
                  <a:lnTo>
                    <a:pt x="1274" y="1160"/>
                  </a:lnTo>
                  <a:lnTo>
                    <a:pt x="1278" y="1158"/>
                  </a:lnTo>
                  <a:lnTo>
                    <a:pt x="1278" y="1158"/>
                  </a:lnTo>
                  <a:lnTo>
                    <a:pt x="1278" y="1160"/>
                  </a:lnTo>
                  <a:lnTo>
                    <a:pt x="1278" y="1160"/>
                  </a:lnTo>
                  <a:lnTo>
                    <a:pt x="1278" y="1160"/>
                  </a:lnTo>
                  <a:lnTo>
                    <a:pt x="1281" y="1162"/>
                  </a:lnTo>
                  <a:lnTo>
                    <a:pt x="1283" y="1160"/>
                  </a:lnTo>
                  <a:lnTo>
                    <a:pt x="1283" y="1162"/>
                  </a:lnTo>
                  <a:lnTo>
                    <a:pt x="1288" y="1162"/>
                  </a:lnTo>
                  <a:lnTo>
                    <a:pt x="1288" y="1165"/>
                  </a:lnTo>
                  <a:lnTo>
                    <a:pt x="1288" y="1165"/>
                  </a:lnTo>
                  <a:lnTo>
                    <a:pt x="1290" y="1165"/>
                  </a:lnTo>
                  <a:lnTo>
                    <a:pt x="1290" y="1167"/>
                  </a:lnTo>
                  <a:lnTo>
                    <a:pt x="1293" y="1167"/>
                  </a:lnTo>
                  <a:lnTo>
                    <a:pt x="1295" y="1167"/>
                  </a:lnTo>
                  <a:lnTo>
                    <a:pt x="1295" y="1167"/>
                  </a:lnTo>
                  <a:lnTo>
                    <a:pt x="1297" y="1169"/>
                  </a:lnTo>
                  <a:lnTo>
                    <a:pt x="1300" y="1172"/>
                  </a:lnTo>
                  <a:lnTo>
                    <a:pt x="1304" y="1172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7" y="1172"/>
                  </a:lnTo>
                  <a:lnTo>
                    <a:pt x="1309" y="1169"/>
                  </a:lnTo>
                  <a:lnTo>
                    <a:pt x="1309" y="1169"/>
                  </a:lnTo>
                  <a:lnTo>
                    <a:pt x="1309" y="1169"/>
                  </a:lnTo>
                  <a:lnTo>
                    <a:pt x="1309" y="1167"/>
                  </a:lnTo>
                  <a:lnTo>
                    <a:pt x="1307" y="1167"/>
                  </a:lnTo>
                  <a:lnTo>
                    <a:pt x="1307" y="1165"/>
                  </a:lnTo>
                  <a:lnTo>
                    <a:pt x="1300" y="1160"/>
                  </a:lnTo>
                  <a:lnTo>
                    <a:pt x="1297" y="1160"/>
                  </a:lnTo>
                  <a:lnTo>
                    <a:pt x="1295" y="1158"/>
                  </a:lnTo>
                  <a:lnTo>
                    <a:pt x="1293" y="1158"/>
                  </a:lnTo>
                  <a:lnTo>
                    <a:pt x="1293" y="1158"/>
                  </a:lnTo>
                  <a:lnTo>
                    <a:pt x="1293" y="1155"/>
                  </a:lnTo>
                  <a:lnTo>
                    <a:pt x="1290" y="1155"/>
                  </a:lnTo>
                  <a:lnTo>
                    <a:pt x="1290" y="1153"/>
                  </a:lnTo>
                  <a:lnTo>
                    <a:pt x="1290" y="1153"/>
                  </a:lnTo>
                  <a:lnTo>
                    <a:pt x="1285" y="1150"/>
                  </a:lnTo>
                  <a:lnTo>
                    <a:pt x="1283" y="1150"/>
                  </a:lnTo>
                  <a:lnTo>
                    <a:pt x="1283" y="1153"/>
                  </a:lnTo>
                  <a:lnTo>
                    <a:pt x="1283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78" y="1150"/>
                  </a:lnTo>
                  <a:lnTo>
                    <a:pt x="1276" y="1150"/>
                  </a:lnTo>
                  <a:lnTo>
                    <a:pt x="1271" y="1150"/>
                  </a:lnTo>
                  <a:lnTo>
                    <a:pt x="1271" y="1148"/>
                  </a:lnTo>
                  <a:lnTo>
                    <a:pt x="1269" y="1148"/>
                  </a:lnTo>
                  <a:lnTo>
                    <a:pt x="1269" y="1146"/>
                  </a:lnTo>
                  <a:lnTo>
                    <a:pt x="1269" y="1146"/>
                  </a:lnTo>
                  <a:lnTo>
                    <a:pt x="1269" y="1146"/>
                  </a:lnTo>
                  <a:lnTo>
                    <a:pt x="1271" y="1146"/>
                  </a:lnTo>
                  <a:lnTo>
                    <a:pt x="1274" y="1146"/>
                  </a:lnTo>
                  <a:lnTo>
                    <a:pt x="1276" y="1146"/>
                  </a:lnTo>
                  <a:lnTo>
                    <a:pt x="1285" y="1143"/>
                  </a:lnTo>
                  <a:lnTo>
                    <a:pt x="1288" y="1143"/>
                  </a:lnTo>
                  <a:lnTo>
                    <a:pt x="1288" y="1143"/>
                  </a:lnTo>
                  <a:lnTo>
                    <a:pt x="1290" y="1143"/>
                  </a:lnTo>
                  <a:lnTo>
                    <a:pt x="1290" y="1143"/>
                  </a:lnTo>
                  <a:lnTo>
                    <a:pt x="1293" y="1146"/>
                  </a:lnTo>
                  <a:lnTo>
                    <a:pt x="1293" y="1146"/>
                  </a:lnTo>
                  <a:lnTo>
                    <a:pt x="1295" y="1146"/>
                  </a:lnTo>
                  <a:lnTo>
                    <a:pt x="1295" y="1143"/>
                  </a:lnTo>
                  <a:lnTo>
                    <a:pt x="1297" y="1143"/>
                  </a:lnTo>
                  <a:lnTo>
                    <a:pt x="1300" y="1143"/>
                  </a:lnTo>
                  <a:lnTo>
                    <a:pt x="1307" y="1143"/>
                  </a:lnTo>
                  <a:lnTo>
                    <a:pt x="1314" y="1146"/>
                  </a:lnTo>
                  <a:lnTo>
                    <a:pt x="1316" y="1146"/>
                  </a:lnTo>
                  <a:lnTo>
                    <a:pt x="1316" y="1146"/>
                  </a:lnTo>
                  <a:lnTo>
                    <a:pt x="1316" y="1143"/>
                  </a:lnTo>
                  <a:lnTo>
                    <a:pt x="1319" y="1143"/>
                  </a:lnTo>
                  <a:lnTo>
                    <a:pt x="1319" y="1143"/>
                  </a:lnTo>
                  <a:lnTo>
                    <a:pt x="1323" y="1143"/>
                  </a:lnTo>
                  <a:lnTo>
                    <a:pt x="1323" y="1143"/>
                  </a:lnTo>
                  <a:lnTo>
                    <a:pt x="1326" y="1143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8" y="1146"/>
                  </a:lnTo>
                  <a:lnTo>
                    <a:pt x="1328" y="1143"/>
                  </a:lnTo>
                  <a:lnTo>
                    <a:pt x="1328" y="1143"/>
                  </a:lnTo>
                  <a:lnTo>
                    <a:pt x="1328" y="1143"/>
                  </a:lnTo>
                  <a:lnTo>
                    <a:pt x="1330" y="1143"/>
                  </a:lnTo>
                  <a:lnTo>
                    <a:pt x="1330" y="1143"/>
                  </a:lnTo>
                  <a:lnTo>
                    <a:pt x="1330" y="1143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5" y="1148"/>
                  </a:lnTo>
                  <a:lnTo>
                    <a:pt x="1335" y="1150"/>
                  </a:lnTo>
                  <a:lnTo>
                    <a:pt x="1335" y="1150"/>
                  </a:lnTo>
                  <a:lnTo>
                    <a:pt x="1337" y="1150"/>
                  </a:lnTo>
                  <a:lnTo>
                    <a:pt x="1337" y="1150"/>
                  </a:lnTo>
                  <a:lnTo>
                    <a:pt x="1340" y="1153"/>
                  </a:lnTo>
                  <a:lnTo>
                    <a:pt x="1347" y="1148"/>
                  </a:lnTo>
                  <a:lnTo>
                    <a:pt x="1361" y="1141"/>
                  </a:lnTo>
                  <a:lnTo>
                    <a:pt x="1364" y="1141"/>
                  </a:lnTo>
                  <a:lnTo>
                    <a:pt x="1364" y="1141"/>
                  </a:lnTo>
                  <a:lnTo>
                    <a:pt x="1364" y="1141"/>
                  </a:lnTo>
                  <a:lnTo>
                    <a:pt x="1366" y="1141"/>
                  </a:lnTo>
                  <a:lnTo>
                    <a:pt x="1366" y="1141"/>
                  </a:lnTo>
                  <a:lnTo>
                    <a:pt x="1364" y="1139"/>
                  </a:lnTo>
                  <a:lnTo>
                    <a:pt x="1366" y="1139"/>
                  </a:lnTo>
                  <a:lnTo>
                    <a:pt x="1366" y="1139"/>
                  </a:lnTo>
                  <a:lnTo>
                    <a:pt x="1366" y="1139"/>
                  </a:lnTo>
                  <a:lnTo>
                    <a:pt x="1366" y="1136"/>
                  </a:lnTo>
                  <a:lnTo>
                    <a:pt x="1366" y="1136"/>
                  </a:lnTo>
                  <a:lnTo>
                    <a:pt x="1366" y="1134"/>
                  </a:lnTo>
                  <a:lnTo>
                    <a:pt x="1366" y="1131"/>
                  </a:lnTo>
                  <a:lnTo>
                    <a:pt x="1366" y="1131"/>
                  </a:lnTo>
                  <a:lnTo>
                    <a:pt x="1366" y="1129"/>
                  </a:lnTo>
                  <a:lnTo>
                    <a:pt x="1364" y="1129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2"/>
                  </a:lnTo>
                  <a:lnTo>
                    <a:pt x="1361" y="1122"/>
                  </a:lnTo>
                  <a:lnTo>
                    <a:pt x="1359" y="1122"/>
                  </a:lnTo>
                  <a:lnTo>
                    <a:pt x="1359" y="1122"/>
                  </a:lnTo>
                  <a:lnTo>
                    <a:pt x="1359" y="1120"/>
                  </a:lnTo>
                  <a:lnTo>
                    <a:pt x="1359" y="1120"/>
                  </a:lnTo>
                  <a:lnTo>
                    <a:pt x="1359" y="1120"/>
                  </a:lnTo>
                  <a:lnTo>
                    <a:pt x="1356" y="1117"/>
                  </a:lnTo>
                  <a:lnTo>
                    <a:pt x="1356" y="1115"/>
                  </a:lnTo>
                  <a:lnTo>
                    <a:pt x="1356" y="1115"/>
                  </a:lnTo>
                  <a:lnTo>
                    <a:pt x="1352" y="1110"/>
                  </a:lnTo>
                  <a:lnTo>
                    <a:pt x="1349" y="1108"/>
                  </a:lnTo>
                  <a:lnTo>
                    <a:pt x="1347" y="1105"/>
                  </a:lnTo>
                  <a:lnTo>
                    <a:pt x="1347" y="1105"/>
                  </a:lnTo>
                  <a:lnTo>
                    <a:pt x="1345" y="1105"/>
                  </a:lnTo>
                  <a:lnTo>
                    <a:pt x="1342" y="1105"/>
                  </a:lnTo>
                  <a:lnTo>
                    <a:pt x="1342" y="1108"/>
                  </a:lnTo>
                  <a:lnTo>
                    <a:pt x="1342" y="1108"/>
                  </a:lnTo>
                  <a:lnTo>
                    <a:pt x="1340" y="1108"/>
                  </a:lnTo>
                  <a:lnTo>
                    <a:pt x="1340" y="1108"/>
                  </a:lnTo>
                  <a:lnTo>
                    <a:pt x="1337" y="1108"/>
                  </a:lnTo>
                  <a:lnTo>
                    <a:pt x="1335" y="1105"/>
                  </a:lnTo>
                  <a:lnTo>
                    <a:pt x="1335" y="1105"/>
                  </a:lnTo>
                  <a:lnTo>
                    <a:pt x="1333" y="1105"/>
                  </a:lnTo>
                  <a:lnTo>
                    <a:pt x="1333" y="1105"/>
                  </a:lnTo>
                  <a:lnTo>
                    <a:pt x="1333" y="1105"/>
                  </a:lnTo>
                  <a:lnTo>
                    <a:pt x="1333" y="1108"/>
                  </a:lnTo>
                  <a:lnTo>
                    <a:pt x="1330" y="1108"/>
                  </a:lnTo>
                  <a:lnTo>
                    <a:pt x="1330" y="1108"/>
                  </a:lnTo>
                  <a:lnTo>
                    <a:pt x="1330" y="1105"/>
                  </a:lnTo>
                  <a:lnTo>
                    <a:pt x="1328" y="1105"/>
                  </a:lnTo>
                  <a:lnTo>
                    <a:pt x="1326" y="1105"/>
                  </a:lnTo>
                  <a:lnTo>
                    <a:pt x="1326" y="1103"/>
                  </a:lnTo>
                  <a:lnTo>
                    <a:pt x="1326" y="1103"/>
                  </a:lnTo>
                  <a:lnTo>
                    <a:pt x="1326" y="1101"/>
                  </a:lnTo>
                  <a:lnTo>
                    <a:pt x="1326" y="1101"/>
                  </a:lnTo>
                  <a:lnTo>
                    <a:pt x="1326" y="1098"/>
                  </a:lnTo>
                  <a:lnTo>
                    <a:pt x="1328" y="1098"/>
                  </a:lnTo>
                  <a:lnTo>
                    <a:pt x="1328" y="1101"/>
                  </a:lnTo>
                  <a:lnTo>
                    <a:pt x="1330" y="1101"/>
                  </a:lnTo>
                  <a:lnTo>
                    <a:pt x="1330" y="1101"/>
                  </a:lnTo>
                  <a:lnTo>
                    <a:pt x="1330" y="1098"/>
                  </a:lnTo>
                  <a:lnTo>
                    <a:pt x="1330" y="1098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30" y="1096"/>
                  </a:lnTo>
                  <a:lnTo>
                    <a:pt x="1330" y="1096"/>
                  </a:lnTo>
                  <a:lnTo>
                    <a:pt x="1330" y="1096"/>
                  </a:lnTo>
                  <a:lnTo>
                    <a:pt x="1330" y="1094"/>
                  </a:lnTo>
                  <a:lnTo>
                    <a:pt x="1330" y="1094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91"/>
                  </a:lnTo>
                  <a:lnTo>
                    <a:pt x="1333" y="1091"/>
                  </a:lnTo>
                  <a:lnTo>
                    <a:pt x="1333" y="1091"/>
                  </a:lnTo>
                  <a:lnTo>
                    <a:pt x="1333" y="1094"/>
                  </a:lnTo>
                  <a:lnTo>
                    <a:pt x="1333" y="1094"/>
                  </a:lnTo>
                  <a:lnTo>
                    <a:pt x="1333" y="1096"/>
                  </a:lnTo>
                  <a:lnTo>
                    <a:pt x="1333" y="1096"/>
                  </a:lnTo>
                  <a:lnTo>
                    <a:pt x="1333" y="1096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0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5" y="1098"/>
                  </a:lnTo>
                  <a:lnTo>
                    <a:pt x="1335" y="1101"/>
                  </a:lnTo>
                  <a:lnTo>
                    <a:pt x="1337" y="1101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6"/>
                  </a:lnTo>
                  <a:lnTo>
                    <a:pt x="1337" y="1096"/>
                  </a:lnTo>
                  <a:lnTo>
                    <a:pt x="1337" y="1094"/>
                  </a:lnTo>
                  <a:lnTo>
                    <a:pt x="1335" y="1094"/>
                  </a:lnTo>
                  <a:lnTo>
                    <a:pt x="1335" y="1094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89"/>
                  </a:lnTo>
                  <a:lnTo>
                    <a:pt x="1335" y="1089"/>
                  </a:lnTo>
                  <a:lnTo>
                    <a:pt x="1335" y="1089"/>
                  </a:lnTo>
                  <a:lnTo>
                    <a:pt x="1335" y="1086"/>
                  </a:lnTo>
                  <a:lnTo>
                    <a:pt x="1335" y="1084"/>
                  </a:lnTo>
                  <a:lnTo>
                    <a:pt x="1337" y="1084"/>
                  </a:lnTo>
                  <a:lnTo>
                    <a:pt x="1337" y="1084"/>
                  </a:lnTo>
                  <a:lnTo>
                    <a:pt x="1335" y="1082"/>
                  </a:lnTo>
                  <a:lnTo>
                    <a:pt x="1335" y="1082"/>
                  </a:lnTo>
                  <a:lnTo>
                    <a:pt x="1337" y="1082"/>
                  </a:lnTo>
                  <a:lnTo>
                    <a:pt x="1337" y="1082"/>
                  </a:lnTo>
                  <a:lnTo>
                    <a:pt x="1335" y="1082"/>
                  </a:lnTo>
                  <a:lnTo>
                    <a:pt x="1335" y="1079"/>
                  </a:lnTo>
                  <a:lnTo>
                    <a:pt x="1335" y="1079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79"/>
                  </a:lnTo>
                  <a:lnTo>
                    <a:pt x="1333" y="1077"/>
                  </a:lnTo>
                  <a:lnTo>
                    <a:pt x="1335" y="1077"/>
                  </a:lnTo>
                  <a:lnTo>
                    <a:pt x="1335" y="1077"/>
                  </a:lnTo>
                  <a:lnTo>
                    <a:pt x="1335" y="1077"/>
                  </a:lnTo>
                  <a:lnTo>
                    <a:pt x="1335" y="1079"/>
                  </a:lnTo>
                  <a:lnTo>
                    <a:pt x="1337" y="1079"/>
                  </a:lnTo>
                  <a:lnTo>
                    <a:pt x="1337" y="1079"/>
                  </a:lnTo>
                  <a:lnTo>
                    <a:pt x="1337" y="1079"/>
                  </a:lnTo>
                  <a:lnTo>
                    <a:pt x="1340" y="1079"/>
                  </a:lnTo>
                  <a:lnTo>
                    <a:pt x="1340" y="1079"/>
                  </a:lnTo>
                  <a:lnTo>
                    <a:pt x="1340" y="1079"/>
                  </a:lnTo>
                  <a:lnTo>
                    <a:pt x="1340" y="1077"/>
                  </a:lnTo>
                  <a:lnTo>
                    <a:pt x="1340" y="1079"/>
                  </a:lnTo>
                  <a:lnTo>
                    <a:pt x="1342" y="1079"/>
                  </a:lnTo>
                  <a:lnTo>
                    <a:pt x="1342" y="1079"/>
                  </a:lnTo>
                  <a:lnTo>
                    <a:pt x="1345" y="1082"/>
                  </a:lnTo>
                  <a:lnTo>
                    <a:pt x="1345" y="1084"/>
                  </a:lnTo>
                  <a:lnTo>
                    <a:pt x="1347" y="1084"/>
                  </a:lnTo>
                  <a:lnTo>
                    <a:pt x="1345" y="1084"/>
                  </a:lnTo>
                  <a:lnTo>
                    <a:pt x="1345" y="1084"/>
                  </a:lnTo>
                  <a:lnTo>
                    <a:pt x="1345" y="1084"/>
                  </a:lnTo>
                  <a:lnTo>
                    <a:pt x="1342" y="1084"/>
                  </a:lnTo>
                  <a:lnTo>
                    <a:pt x="1342" y="1082"/>
                  </a:lnTo>
                  <a:lnTo>
                    <a:pt x="1342" y="1082"/>
                  </a:lnTo>
                  <a:lnTo>
                    <a:pt x="1342" y="1082"/>
                  </a:lnTo>
                  <a:lnTo>
                    <a:pt x="1340" y="1082"/>
                  </a:lnTo>
                  <a:lnTo>
                    <a:pt x="1340" y="1084"/>
                  </a:lnTo>
                  <a:lnTo>
                    <a:pt x="1337" y="1086"/>
                  </a:lnTo>
                  <a:lnTo>
                    <a:pt x="1337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2" y="1086"/>
                  </a:lnTo>
                  <a:lnTo>
                    <a:pt x="1342" y="1086"/>
                  </a:lnTo>
                  <a:lnTo>
                    <a:pt x="1342" y="1086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4"/>
                  </a:lnTo>
                  <a:lnTo>
                    <a:pt x="1337" y="1094"/>
                  </a:lnTo>
                  <a:lnTo>
                    <a:pt x="1340" y="1094"/>
                  </a:lnTo>
                  <a:lnTo>
                    <a:pt x="1340" y="1094"/>
                  </a:lnTo>
                  <a:lnTo>
                    <a:pt x="1340" y="1094"/>
                  </a:lnTo>
                  <a:lnTo>
                    <a:pt x="1340" y="1096"/>
                  </a:lnTo>
                  <a:lnTo>
                    <a:pt x="1340" y="1096"/>
                  </a:lnTo>
                  <a:lnTo>
                    <a:pt x="1342" y="1094"/>
                  </a:lnTo>
                  <a:lnTo>
                    <a:pt x="1342" y="1094"/>
                  </a:lnTo>
                  <a:lnTo>
                    <a:pt x="1345" y="1096"/>
                  </a:lnTo>
                  <a:lnTo>
                    <a:pt x="1345" y="1096"/>
                  </a:lnTo>
                  <a:lnTo>
                    <a:pt x="1345" y="1098"/>
                  </a:lnTo>
                  <a:lnTo>
                    <a:pt x="1347" y="1098"/>
                  </a:lnTo>
                  <a:lnTo>
                    <a:pt x="1347" y="1096"/>
                  </a:lnTo>
                  <a:lnTo>
                    <a:pt x="1345" y="1096"/>
                  </a:lnTo>
                  <a:lnTo>
                    <a:pt x="1345" y="1096"/>
                  </a:lnTo>
                  <a:lnTo>
                    <a:pt x="1345" y="1094"/>
                  </a:lnTo>
                  <a:lnTo>
                    <a:pt x="1345" y="1094"/>
                  </a:lnTo>
                  <a:lnTo>
                    <a:pt x="1345" y="1094"/>
                  </a:lnTo>
                  <a:lnTo>
                    <a:pt x="1345" y="1091"/>
                  </a:lnTo>
                  <a:lnTo>
                    <a:pt x="1345" y="1091"/>
                  </a:lnTo>
                  <a:lnTo>
                    <a:pt x="1345" y="1091"/>
                  </a:lnTo>
                  <a:lnTo>
                    <a:pt x="1345" y="1094"/>
                  </a:lnTo>
                  <a:lnTo>
                    <a:pt x="1347" y="1094"/>
                  </a:lnTo>
                  <a:lnTo>
                    <a:pt x="1347" y="1094"/>
                  </a:lnTo>
                  <a:lnTo>
                    <a:pt x="1349" y="1094"/>
                  </a:lnTo>
                  <a:lnTo>
                    <a:pt x="1349" y="1094"/>
                  </a:lnTo>
                  <a:lnTo>
                    <a:pt x="1349" y="1096"/>
                  </a:lnTo>
                  <a:lnTo>
                    <a:pt x="1352" y="1098"/>
                  </a:lnTo>
                  <a:lnTo>
                    <a:pt x="1354" y="1098"/>
                  </a:lnTo>
                  <a:lnTo>
                    <a:pt x="1354" y="1098"/>
                  </a:lnTo>
                  <a:lnTo>
                    <a:pt x="1354" y="1098"/>
                  </a:lnTo>
                  <a:lnTo>
                    <a:pt x="1354" y="1101"/>
                  </a:lnTo>
                  <a:lnTo>
                    <a:pt x="1354" y="1101"/>
                  </a:lnTo>
                  <a:lnTo>
                    <a:pt x="1359" y="1103"/>
                  </a:lnTo>
                  <a:lnTo>
                    <a:pt x="1359" y="1103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9" y="1098"/>
                  </a:lnTo>
                  <a:lnTo>
                    <a:pt x="1359" y="1098"/>
                  </a:lnTo>
                  <a:lnTo>
                    <a:pt x="1364" y="1098"/>
                  </a:lnTo>
                  <a:lnTo>
                    <a:pt x="1364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3"/>
                  </a:lnTo>
                  <a:lnTo>
                    <a:pt x="1361" y="1103"/>
                  </a:lnTo>
                  <a:lnTo>
                    <a:pt x="1359" y="1103"/>
                  </a:lnTo>
                  <a:lnTo>
                    <a:pt x="1359" y="1103"/>
                  </a:lnTo>
                  <a:lnTo>
                    <a:pt x="1364" y="1105"/>
                  </a:lnTo>
                  <a:lnTo>
                    <a:pt x="1364" y="1105"/>
                  </a:lnTo>
                  <a:lnTo>
                    <a:pt x="1366" y="1108"/>
                  </a:lnTo>
                  <a:lnTo>
                    <a:pt x="1366" y="1110"/>
                  </a:lnTo>
                  <a:lnTo>
                    <a:pt x="1366" y="1110"/>
                  </a:lnTo>
                  <a:lnTo>
                    <a:pt x="1366" y="1110"/>
                  </a:lnTo>
                  <a:lnTo>
                    <a:pt x="1368" y="1110"/>
                  </a:lnTo>
                  <a:lnTo>
                    <a:pt x="1368" y="1110"/>
                  </a:lnTo>
                  <a:lnTo>
                    <a:pt x="1368" y="1110"/>
                  </a:lnTo>
                  <a:lnTo>
                    <a:pt x="1368" y="1108"/>
                  </a:lnTo>
                  <a:lnTo>
                    <a:pt x="1368" y="1108"/>
                  </a:lnTo>
                  <a:lnTo>
                    <a:pt x="1371" y="1108"/>
                  </a:lnTo>
                  <a:lnTo>
                    <a:pt x="1371" y="1108"/>
                  </a:lnTo>
                  <a:lnTo>
                    <a:pt x="1373" y="1108"/>
                  </a:lnTo>
                  <a:lnTo>
                    <a:pt x="1375" y="1108"/>
                  </a:lnTo>
                  <a:lnTo>
                    <a:pt x="1375" y="1108"/>
                  </a:lnTo>
                  <a:lnTo>
                    <a:pt x="1375" y="1108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1" y="1105"/>
                  </a:lnTo>
                  <a:lnTo>
                    <a:pt x="1371" y="1105"/>
                  </a:lnTo>
                  <a:lnTo>
                    <a:pt x="1373" y="1103"/>
                  </a:lnTo>
                  <a:lnTo>
                    <a:pt x="1373" y="1105"/>
                  </a:lnTo>
                  <a:lnTo>
                    <a:pt x="1375" y="1105"/>
                  </a:lnTo>
                  <a:lnTo>
                    <a:pt x="1375" y="1105"/>
                  </a:lnTo>
                  <a:lnTo>
                    <a:pt x="1378" y="1105"/>
                  </a:lnTo>
                  <a:lnTo>
                    <a:pt x="1380" y="1103"/>
                  </a:lnTo>
                  <a:lnTo>
                    <a:pt x="1380" y="1101"/>
                  </a:lnTo>
                  <a:lnTo>
                    <a:pt x="1380" y="1101"/>
                  </a:lnTo>
                  <a:lnTo>
                    <a:pt x="1382" y="1103"/>
                  </a:lnTo>
                  <a:lnTo>
                    <a:pt x="1382" y="1103"/>
                  </a:lnTo>
                  <a:lnTo>
                    <a:pt x="1382" y="1101"/>
                  </a:lnTo>
                  <a:lnTo>
                    <a:pt x="1382" y="1101"/>
                  </a:lnTo>
                  <a:lnTo>
                    <a:pt x="1382" y="1101"/>
                  </a:lnTo>
                  <a:lnTo>
                    <a:pt x="1385" y="1103"/>
                  </a:lnTo>
                  <a:lnTo>
                    <a:pt x="1387" y="1103"/>
                  </a:lnTo>
                  <a:lnTo>
                    <a:pt x="1387" y="1105"/>
                  </a:lnTo>
                  <a:lnTo>
                    <a:pt x="1390" y="1105"/>
                  </a:lnTo>
                  <a:lnTo>
                    <a:pt x="1390" y="1108"/>
                  </a:lnTo>
                  <a:lnTo>
                    <a:pt x="1392" y="1113"/>
                  </a:lnTo>
                  <a:lnTo>
                    <a:pt x="1392" y="1113"/>
                  </a:lnTo>
                  <a:lnTo>
                    <a:pt x="1392" y="1115"/>
                  </a:lnTo>
                  <a:lnTo>
                    <a:pt x="1394" y="1117"/>
                  </a:lnTo>
                  <a:lnTo>
                    <a:pt x="1394" y="1120"/>
                  </a:lnTo>
                  <a:lnTo>
                    <a:pt x="1394" y="1122"/>
                  </a:lnTo>
                  <a:lnTo>
                    <a:pt x="1394" y="1124"/>
                  </a:lnTo>
                  <a:lnTo>
                    <a:pt x="1397" y="1127"/>
                  </a:lnTo>
                  <a:lnTo>
                    <a:pt x="1399" y="1129"/>
                  </a:lnTo>
                  <a:lnTo>
                    <a:pt x="1399" y="1134"/>
                  </a:lnTo>
                  <a:lnTo>
                    <a:pt x="1399" y="1136"/>
                  </a:lnTo>
                  <a:lnTo>
                    <a:pt x="1401" y="1136"/>
                  </a:lnTo>
                  <a:lnTo>
                    <a:pt x="1401" y="1139"/>
                  </a:lnTo>
                  <a:lnTo>
                    <a:pt x="1404" y="1141"/>
                  </a:lnTo>
                  <a:lnTo>
                    <a:pt x="1404" y="1141"/>
                  </a:lnTo>
                  <a:lnTo>
                    <a:pt x="1406" y="1141"/>
                  </a:lnTo>
                  <a:lnTo>
                    <a:pt x="1406" y="1141"/>
                  </a:lnTo>
                  <a:lnTo>
                    <a:pt x="1406" y="1139"/>
                  </a:lnTo>
                  <a:lnTo>
                    <a:pt x="1406" y="1136"/>
                  </a:lnTo>
                  <a:lnTo>
                    <a:pt x="1408" y="1136"/>
                  </a:lnTo>
                  <a:lnTo>
                    <a:pt x="1408" y="1136"/>
                  </a:lnTo>
                  <a:lnTo>
                    <a:pt x="1408" y="1136"/>
                  </a:lnTo>
                  <a:lnTo>
                    <a:pt x="1406" y="1136"/>
                  </a:lnTo>
                  <a:lnTo>
                    <a:pt x="1406" y="1134"/>
                  </a:lnTo>
                  <a:lnTo>
                    <a:pt x="1406" y="1134"/>
                  </a:lnTo>
                  <a:lnTo>
                    <a:pt x="1404" y="1134"/>
                  </a:lnTo>
                  <a:lnTo>
                    <a:pt x="1404" y="1134"/>
                  </a:lnTo>
                  <a:lnTo>
                    <a:pt x="1404" y="1136"/>
                  </a:lnTo>
                  <a:lnTo>
                    <a:pt x="1404" y="1136"/>
                  </a:lnTo>
                  <a:lnTo>
                    <a:pt x="1401" y="1136"/>
                  </a:lnTo>
                  <a:lnTo>
                    <a:pt x="1404" y="1131"/>
                  </a:lnTo>
                  <a:lnTo>
                    <a:pt x="1404" y="1131"/>
                  </a:lnTo>
                  <a:lnTo>
                    <a:pt x="1408" y="1129"/>
                  </a:lnTo>
                  <a:lnTo>
                    <a:pt x="1408" y="1127"/>
                  </a:lnTo>
                  <a:lnTo>
                    <a:pt x="1408" y="1127"/>
                  </a:lnTo>
                  <a:lnTo>
                    <a:pt x="1411" y="1127"/>
                  </a:lnTo>
                  <a:lnTo>
                    <a:pt x="1411" y="1124"/>
                  </a:lnTo>
                  <a:lnTo>
                    <a:pt x="1411" y="1124"/>
                  </a:lnTo>
                  <a:lnTo>
                    <a:pt x="1416" y="1120"/>
                  </a:lnTo>
                  <a:lnTo>
                    <a:pt x="1418" y="1120"/>
                  </a:lnTo>
                  <a:lnTo>
                    <a:pt x="1418" y="1122"/>
                  </a:lnTo>
                  <a:lnTo>
                    <a:pt x="1413" y="1124"/>
                  </a:lnTo>
                  <a:lnTo>
                    <a:pt x="1411" y="1129"/>
                  </a:lnTo>
                  <a:lnTo>
                    <a:pt x="1411" y="1131"/>
                  </a:lnTo>
                  <a:lnTo>
                    <a:pt x="1411" y="1131"/>
                  </a:lnTo>
                  <a:lnTo>
                    <a:pt x="1416" y="1131"/>
                  </a:lnTo>
                  <a:lnTo>
                    <a:pt x="1416" y="1131"/>
                  </a:lnTo>
                  <a:lnTo>
                    <a:pt x="1416" y="1131"/>
                  </a:lnTo>
                  <a:lnTo>
                    <a:pt x="1418" y="1129"/>
                  </a:lnTo>
                  <a:lnTo>
                    <a:pt x="1418" y="1127"/>
                  </a:lnTo>
                  <a:lnTo>
                    <a:pt x="1418" y="1127"/>
                  </a:lnTo>
                  <a:lnTo>
                    <a:pt x="1420" y="1127"/>
                  </a:lnTo>
                  <a:lnTo>
                    <a:pt x="1420" y="1127"/>
                  </a:lnTo>
                  <a:lnTo>
                    <a:pt x="1420" y="1129"/>
                  </a:lnTo>
                  <a:lnTo>
                    <a:pt x="1418" y="1129"/>
                  </a:lnTo>
                  <a:lnTo>
                    <a:pt x="1418" y="1131"/>
                  </a:lnTo>
                  <a:lnTo>
                    <a:pt x="1425" y="1129"/>
                  </a:lnTo>
                  <a:lnTo>
                    <a:pt x="1425" y="1127"/>
                  </a:lnTo>
                  <a:lnTo>
                    <a:pt x="1425" y="1127"/>
                  </a:lnTo>
                  <a:lnTo>
                    <a:pt x="1427" y="1127"/>
                  </a:lnTo>
                  <a:lnTo>
                    <a:pt x="1427" y="1127"/>
                  </a:lnTo>
                  <a:lnTo>
                    <a:pt x="1427" y="1129"/>
                  </a:lnTo>
                  <a:lnTo>
                    <a:pt x="1425" y="1129"/>
                  </a:lnTo>
                  <a:lnTo>
                    <a:pt x="1425" y="1129"/>
                  </a:lnTo>
                  <a:lnTo>
                    <a:pt x="1425" y="1131"/>
                  </a:lnTo>
                  <a:lnTo>
                    <a:pt x="1427" y="1134"/>
                  </a:lnTo>
                  <a:lnTo>
                    <a:pt x="1427" y="1134"/>
                  </a:lnTo>
                  <a:lnTo>
                    <a:pt x="1427" y="1134"/>
                  </a:lnTo>
                  <a:lnTo>
                    <a:pt x="1430" y="1134"/>
                  </a:lnTo>
                  <a:lnTo>
                    <a:pt x="1430" y="1134"/>
                  </a:lnTo>
                  <a:lnTo>
                    <a:pt x="1430" y="1134"/>
                  </a:lnTo>
                  <a:lnTo>
                    <a:pt x="1430" y="1136"/>
                  </a:lnTo>
                  <a:lnTo>
                    <a:pt x="1430" y="1136"/>
                  </a:lnTo>
                  <a:lnTo>
                    <a:pt x="1430" y="1139"/>
                  </a:lnTo>
                  <a:lnTo>
                    <a:pt x="1430" y="1139"/>
                  </a:lnTo>
                  <a:lnTo>
                    <a:pt x="1427" y="1141"/>
                  </a:lnTo>
                  <a:lnTo>
                    <a:pt x="1427" y="1139"/>
                  </a:lnTo>
                  <a:lnTo>
                    <a:pt x="1427" y="1139"/>
                  </a:lnTo>
                  <a:lnTo>
                    <a:pt x="1427" y="1136"/>
                  </a:lnTo>
                  <a:lnTo>
                    <a:pt x="1427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41"/>
                  </a:lnTo>
                  <a:lnTo>
                    <a:pt x="1423" y="1141"/>
                  </a:lnTo>
                  <a:lnTo>
                    <a:pt x="1420" y="1141"/>
                  </a:lnTo>
                  <a:lnTo>
                    <a:pt x="1420" y="1143"/>
                  </a:lnTo>
                  <a:lnTo>
                    <a:pt x="1420" y="1146"/>
                  </a:lnTo>
                  <a:lnTo>
                    <a:pt x="1423" y="1148"/>
                  </a:lnTo>
                  <a:lnTo>
                    <a:pt x="1423" y="1146"/>
                  </a:lnTo>
                  <a:lnTo>
                    <a:pt x="1425" y="1146"/>
                  </a:lnTo>
                  <a:lnTo>
                    <a:pt x="1425" y="1146"/>
                  </a:lnTo>
                  <a:lnTo>
                    <a:pt x="1425" y="1146"/>
                  </a:lnTo>
                  <a:lnTo>
                    <a:pt x="1425" y="1148"/>
                  </a:lnTo>
                  <a:lnTo>
                    <a:pt x="1427" y="1148"/>
                  </a:lnTo>
                  <a:lnTo>
                    <a:pt x="1427" y="1148"/>
                  </a:lnTo>
                  <a:lnTo>
                    <a:pt x="1427" y="1148"/>
                  </a:lnTo>
                  <a:lnTo>
                    <a:pt x="1430" y="1148"/>
                  </a:lnTo>
                  <a:lnTo>
                    <a:pt x="1430" y="1146"/>
                  </a:lnTo>
                  <a:lnTo>
                    <a:pt x="1432" y="1143"/>
                  </a:lnTo>
                  <a:lnTo>
                    <a:pt x="1432" y="1143"/>
                  </a:lnTo>
                  <a:lnTo>
                    <a:pt x="1432" y="1143"/>
                  </a:lnTo>
                  <a:lnTo>
                    <a:pt x="1432" y="1146"/>
                  </a:lnTo>
                  <a:lnTo>
                    <a:pt x="1432" y="1146"/>
                  </a:lnTo>
                  <a:lnTo>
                    <a:pt x="1432" y="1148"/>
                  </a:lnTo>
                  <a:lnTo>
                    <a:pt x="1432" y="1148"/>
                  </a:lnTo>
                  <a:lnTo>
                    <a:pt x="1435" y="1148"/>
                  </a:lnTo>
                  <a:lnTo>
                    <a:pt x="1439" y="1148"/>
                  </a:lnTo>
                  <a:lnTo>
                    <a:pt x="1439" y="1148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7" y="1143"/>
                  </a:lnTo>
                  <a:lnTo>
                    <a:pt x="1439" y="1141"/>
                  </a:lnTo>
                  <a:lnTo>
                    <a:pt x="1439" y="1141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1"/>
                  </a:lnTo>
                  <a:lnTo>
                    <a:pt x="1439" y="1141"/>
                  </a:lnTo>
                  <a:lnTo>
                    <a:pt x="1442" y="1139"/>
                  </a:lnTo>
                  <a:lnTo>
                    <a:pt x="1439" y="1136"/>
                  </a:lnTo>
                  <a:lnTo>
                    <a:pt x="1439" y="1136"/>
                  </a:lnTo>
                  <a:lnTo>
                    <a:pt x="1439" y="1136"/>
                  </a:lnTo>
                  <a:lnTo>
                    <a:pt x="1437" y="1139"/>
                  </a:lnTo>
                  <a:lnTo>
                    <a:pt x="1437" y="1136"/>
                  </a:lnTo>
                  <a:lnTo>
                    <a:pt x="1437" y="1136"/>
                  </a:lnTo>
                  <a:lnTo>
                    <a:pt x="1442" y="1134"/>
                  </a:lnTo>
                  <a:lnTo>
                    <a:pt x="1442" y="1134"/>
                  </a:lnTo>
                  <a:lnTo>
                    <a:pt x="1442" y="1134"/>
                  </a:lnTo>
                  <a:lnTo>
                    <a:pt x="1444" y="1134"/>
                  </a:lnTo>
                  <a:lnTo>
                    <a:pt x="1444" y="1134"/>
                  </a:lnTo>
                  <a:lnTo>
                    <a:pt x="1444" y="1136"/>
                  </a:lnTo>
                  <a:lnTo>
                    <a:pt x="1444" y="1136"/>
                  </a:lnTo>
                  <a:lnTo>
                    <a:pt x="1451" y="1134"/>
                  </a:lnTo>
                  <a:lnTo>
                    <a:pt x="1449" y="1136"/>
                  </a:lnTo>
                  <a:lnTo>
                    <a:pt x="1451" y="1136"/>
                  </a:lnTo>
                  <a:lnTo>
                    <a:pt x="1451" y="1139"/>
                  </a:lnTo>
                  <a:lnTo>
                    <a:pt x="1451" y="1139"/>
                  </a:lnTo>
                  <a:lnTo>
                    <a:pt x="1451" y="1139"/>
                  </a:lnTo>
                  <a:lnTo>
                    <a:pt x="1446" y="1139"/>
                  </a:lnTo>
                  <a:lnTo>
                    <a:pt x="1444" y="1139"/>
                  </a:lnTo>
                  <a:lnTo>
                    <a:pt x="1442" y="1136"/>
                  </a:lnTo>
                  <a:lnTo>
                    <a:pt x="1442" y="1139"/>
                  </a:lnTo>
                  <a:lnTo>
                    <a:pt x="1442" y="1143"/>
                  </a:lnTo>
                  <a:lnTo>
                    <a:pt x="1439" y="1143"/>
                  </a:lnTo>
                  <a:lnTo>
                    <a:pt x="1439" y="1146"/>
                  </a:lnTo>
                  <a:lnTo>
                    <a:pt x="1439" y="1146"/>
                  </a:lnTo>
                  <a:lnTo>
                    <a:pt x="1442" y="1148"/>
                  </a:lnTo>
                  <a:lnTo>
                    <a:pt x="1442" y="1150"/>
                  </a:lnTo>
                  <a:lnTo>
                    <a:pt x="1449" y="1153"/>
                  </a:lnTo>
                  <a:lnTo>
                    <a:pt x="1451" y="1155"/>
                  </a:lnTo>
                  <a:lnTo>
                    <a:pt x="1451" y="1155"/>
                  </a:lnTo>
                  <a:lnTo>
                    <a:pt x="1451" y="1158"/>
                  </a:lnTo>
                  <a:lnTo>
                    <a:pt x="1453" y="1158"/>
                  </a:lnTo>
                  <a:lnTo>
                    <a:pt x="1453" y="1158"/>
                  </a:lnTo>
                  <a:lnTo>
                    <a:pt x="1458" y="1155"/>
                  </a:lnTo>
                  <a:lnTo>
                    <a:pt x="1461" y="1155"/>
                  </a:lnTo>
                  <a:lnTo>
                    <a:pt x="1463" y="1155"/>
                  </a:lnTo>
                  <a:lnTo>
                    <a:pt x="1468" y="1155"/>
                  </a:lnTo>
                  <a:lnTo>
                    <a:pt x="1468" y="1158"/>
                  </a:lnTo>
                  <a:lnTo>
                    <a:pt x="1468" y="1158"/>
                  </a:lnTo>
                  <a:lnTo>
                    <a:pt x="1470" y="1158"/>
                  </a:lnTo>
                  <a:lnTo>
                    <a:pt x="1470" y="1158"/>
                  </a:lnTo>
                  <a:lnTo>
                    <a:pt x="1470" y="1158"/>
                  </a:lnTo>
                  <a:lnTo>
                    <a:pt x="1472" y="1158"/>
                  </a:lnTo>
                  <a:lnTo>
                    <a:pt x="1475" y="1160"/>
                  </a:lnTo>
                  <a:lnTo>
                    <a:pt x="1477" y="1160"/>
                  </a:lnTo>
                  <a:lnTo>
                    <a:pt x="1482" y="1165"/>
                  </a:lnTo>
                  <a:lnTo>
                    <a:pt x="1484" y="1165"/>
                  </a:lnTo>
                  <a:lnTo>
                    <a:pt x="1484" y="1165"/>
                  </a:lnTo>
                  <a:lnTo>
                    <a:pt x="1487" y="1169"/>
                  </a:lnTo>
                  <a:lnTo>
                    <a:pt x="1487" y="1169"/>
                  </a:lnTo>
                  <a:lnTo>
                    <a:pt x="1487" y="1172"/>
                  </a:lnTo>
                  <a:lnTo>
                    <a:pt x="1487" y="1172"/>
                  </a:lnTo>
                  <a:lnTo>
                    <a:pt x="1487" y="1172"/>
                  </a:lnTo>
                  <a:lnTo>
                    <a:pt x="1487" y="1174"/>
                  </a:lnTo>
                  <a:lnTo>
                    <a:pt x="1487" y="1174"/>
                  </a:lnTo>
                  <a:lnTo>
                    <a:pt x="1487" y="1176"/>
                  </a:lnTo>
                  <a:lnTo>
                    <a:pt x="1487" y="1176"/>
                  </a:lnTo>
                  <a:lnTo>
                    <a:pt x="1484" y="1176"/>
                  </a:lnTo>
                  <a:lnTo>
                    <a:pt x="1482" y="1179"/>
                  </a:lnTo>
                  <a:lnTo>
                    <a:pt x="1482" y="1179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79" y="1184"/>
                  </a:lnTo>
                  <a:lnTo>
                    <a:pt x="1479" y="1186"/>
                  </a:lnTo>
                  <a:lnTo>
                    <a:pt x="1479" y="1186"/>
                  </a:lnTo>
                  <a:lnTo>
                    <a:pt x="1479" y="1186"/>
                  </a:lnTo>
                  <a:lnTo>
                    <a:pt x="1477" y="1188"/>
                  </a:lnTo>
                  <a:lnTo>
                    <a:pt x="1475" y="1188"/>
                  </a:lnTo>
                  <a:lnTo>
                    <a:pt x="1472" y="1186"/>
                  </a:lnTo>
                  <a:lnTo>
                    <a:pt x="1472" y="1186"/>
                  </a:lnTo>
                  <a:lnTo>
                    <a:pt x="1463" y="1186"/>
                  </a:lnTo>
                  <a:lnTo>
                    <a:pt x="1461" y="1191"/>
                  </a:lnTo>
                  <a:lnTo>
                    <a:pt x="1458" y="1193"/>
                  </a:lnTo>
                  <a:lnTo>
                    <a:pt x="1458" y="1193"/>
                  </a:lnTo>
                  <a:lnTo>
                    <a:pt x="1458" y="1193"/>
                  </a:lnTo>
                  <a:lnTo>
                    <a:pt x="1458" y="1195"/>
                  </a:lnTo>
                  <a:lnTo>
                    <a:pt x="1461" y="1195"/>
                  </a:lnTo>
                  <a:lnTo>
                    <a:pt x="1461" y="1198"/>
                  </a:lnTo>
                  <a:lnTo>
                    <a:pt x="1461" y="1198"/>
                  </a:lnTo>
                  <a:lnTo>
                    <a:pt x="1461" y="1200"/>
                  </a:lnTo>
                  <a:lnTo>
                    <a:pt x="1461" y="1202"/>
                  </a:lnTo>
                  <a:lnTo>
                    <a:pt x="1463" y="1202"/>
                  </a:lnTo>
                  <a:lnTo>
                    <a:pt x="1465" y="1202"/>
                  </a:lnTo>
                  <a:lnTo>
                    <a:pt x="1465" y="1202"/>
                  </a:lnTo>
                  <a:lnTo>
                    <a:pt x="1465" y="1202"/>
                  </a:lnTo>
                  <a:lnTo>
                    <a:pt x="1468" y="1205"/>
                  </a:lnTo>
                  <a:lnTo>
                    <a:pt x="1468" y="1210"/>
                  </a:lnTo>
                  <a:lnTo>
                    <a:pt x="1465" y="1214"/>
                  </a:lnTo>
                  <a:lnTo>
                    <a:pt x="1468" y="1217"/>
                  </a:lnTo>
                  <a:lnTo>
                    <a:pt x="1470" y="1221"/>
                  </a:lnTo>
                  <a:lnTo>
                    <a:pt x="1472" y="1221"/>
                  </a:lnTo>
                  <a:lnTo>
                    <a:pt x="1479" y="1217"/>
                  </a:lnTo>
                  <a:lnTo>
                    <a:pt x="1487" y="1207"/>
                  </a:lnTo>
                  <a:lnTo>
                    <a:pt x="1487" y="1205"/>
                  </a:lnTo>
                  <a:lnTo>
                    <a:pt x="1487" y="1202"/>
                  </a:lnTo>
                  <a:lnTo>
                    <a:pt x="1487" y="1202"/>
                  </a:lnTo>
                  <a:lnTo>
                    <a:pt x="1491" y="1200"/>
                  </a:lnTo>
                  <a:lnTo>
                    <a:pt x="1491" y="1195"/>
                  </a:lnTo>
                  <a:lnTo>
                    <a:pt x="1494" y="1193"/>
                  </a:lnTo>
                  <a:lnTo>
                    <a:pt x="1496" y="1191"/>
                  </a:lnTo>
                  <a:lnTo>
                    <a:pt x="1496" y="1188"/>
                  </a:lnTo>
                  <a:lnTo>
                    <a:pt x="1494" y="1186"/>
                  </a:lnTo>
                  <a:lnTo>
                    <a:pt x="1491" y="1184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6" y="1181"/>
                  </a:lnTo>
                  <a:lnTo>
                    <a:pt x="1496" y="1181"/>
                  </a:lnTo>
                  <a:lnTo>
                    <a:pt x="1498" y="1184"/>
                  </a:lnTo>
                  <a:lnTo>
                    <a:pt x="1498" y="1184"/>
                  </a:lnTo>
                  <a:lnTo>
                    <a:pt x="1498" y="1184"/>
                  </a:lnTo>
                  <a:lnTo>
                    <a:pt x="1503" y="1186"/>
                  </a:lnTo>
                  <a:lnTo>
                    <a:pt x="1505" y="1186"/>
                  </a:lnTo>
                  <a:lnTo>
                    <a:pt x="1508" y="1188"/>
                  </a:lnTo>
                  <a:lnTo>
                    <a:pt x="1508" y="1188"/>
                  </a:lnTo>
                  <a:lnTo>
                    <a:pt x="1508" y="1188"/>
                  </a:lnTo>
                  <a:lnTo>
                    <a:pt x="1510" y="1186"/>
                  </a:lnTo>
                  <a:lnTo>
                    <a:pt x="1510" y="1186"/>
                  </a:lnTo>
                  <a:lnTo>
                    <a:pt x="1510" y="1184"/>
                  </a:lnTo>
                  <a:lnTo>
                    <a:pt x="1508" y="1181"/>
                  </a:lnTo>
                  <a:lnTo>
                    <a:pt x="1508" y="1179"/>
                  </a:lnTo>
                  <a:lnTo>
                    <a:pt x="1508" y="1179"/>
                  </a:lnTo>
                  <a:lnTo>
                    <a:pt x="1508" y="1179"/>
                  </a:lnTo>
                  <a:lnTo>
                    <a:pt x="1508" y="1176"/>
                  </a:lnTo>
                  <a:lnTo>
                    <a:pt x="1508" y="1176"/>
                  </a:lnTo>
                  <a:lnTo>
                    <a:pt x="1508" y="1176"/>
                  </a:lnTo>
                  <a:lnTo>
                    <a:pt x="1508" y="1174"/>
                  </a:lnTo>
                  <a:lnTo>
                    <a:pt x="1508" y="1174"/>
                  </a:lnTo>
                  <a:lnTo>
                    <a:pt x="1508" y="1172"/>
                  </a:lnTo>
                  <a:lnTo>
                    <a:pt x="1508" y="1172"/>
                  </a:lnTo>
                  <a:lnTo>
                    <a:pt x="1510" y="1172"/>
                  </a:lnTo>
                  <a:lnTo>
                    <a:pt x="1510" y="1172"/>
                  </a:lnTo>
                  <a:lnTo>
                    <a:pt x="1510" y="1169"/>
                  </a:lnTo>
                  <a:lnTo>
                    <a:pt x="1510" y="1169"/>
                  </a:lnTo>
                  <a:lnTo>
                    <a:pt x="1513" y="1169"/>
                  </a:lnTo>
                  <a:lnTo>
                    <a:pt x="1513" y="1167"/>
                  </a:lnTo>
                  <a:lnTo>
                    <a:pt x="1513" y="1167"/>
                  </a:lnTo>
                  <a:lnTo>
                    <a:pt x="1515" y="1169"/>
                  </a:lnTo>
                  <a:lnTo>
                    <a:pt x="1517" y="1169"/>
                  </a:lnTo>
                  <a:lnTo>
                    <a:pt x="1517" y="1169"/>
                  </a:lnTo>
                  <a:lnTo>
                    <a:pt x="1517" y="1169"/>
                  </a:lnTo>
                  <a:lnTo>
                    <a:pt x="1520" y="1172"/>
                  </a:lnTo>
                  <a:lnTo>
                    <a:pt x="1520" y="1172"/>
                  </a:lnTo>
                  <a:lnTo>
                    <a:pt x="1520" y="1172"/>
                  </a:lnTo>
                  <a:lnTo>
                    <a:pt x="1517" y="1174"/>
                  </a:lnTo>
                  <a:lnTo>
                    <a:pt x="1517" y="1174"/>
                  </a:lnTo>
                  <a:lnTo>
                    <a:pt x="1515" y="1174"/>
                  </a:lnTo>
                  <a:lnTo>
                    <a:pt x="1515" y="1174"/>
                  </a:lnTo>
                  <a:lnTo>
                    <a:pt x="1515" y="1174"/>
                  </a:lnTo>
                  <a:lnTo>
                    <a:pt x="1517" y="1172"/>
                  </a:lnTo>
                  <a:lnTo>
                    <a:pt x="1513" y="1176"/>
                  </a:lnTo>
                  <a:lnTo>
                    <a:pt x="1510" y="1176"/>
                  </a:lnTo>
                  <a:lnTo>
                    <a:pt x="1510" y="1179"/>
                  </a:lnTo>
                  <a:lnTo>
                    <a:pt x="1510" y="1181"/>
                  </a:lnTo>
                  <a:lnTo>
                    <a:pt x="1510" y="1181"/>
                  </a:lnTo>
                  <a:lnTo>
                    <a:pt x="1513" y="1181"/>
                  </a:lnTo>
                  <a:lnTo>
                    <a:pt x="1513" y="1179"/>
                  </a:lnTo>
                  <a:lnTo>
                    <a:pt x="1515" y="1179"/>
                  </a:lnTo>
                  <a:lnTo>
                    <a:pt x="1510" y="1184"/>
                  </a:lnTo>
                  <a:lnTo>
                    <a:pt x="1513" y="1184"/>
                  </a:lnTo>
                  <a:lnTo>
                    <a:pt x="1515" y="1179"/>
                  </a:lnTo>
                  <a:lnTo>
                    <a:pt x="1515" y="1179"/>
                  </a:lnTo>
                  <a:lnTo>
                    <a:pt x="1515" y="1181"/>
                  </a:lnTo>
                  <a:lnTo>
                    <a:pt x="1513" y="1184"/>
                  </a:lnTo>
                  <a:lnTo>
                    <a:pt x="1510" y="1186"/>
                  </a:lnTo>
                  <a:lnTo>
                    <a:pt x="1515" y="1184"/>
                  </a:lnTo>
                  <a:lnTo>
                    <a:pt x="1520" y="1179"/>
                  </a:lnTo>
                  <a:lnTo>
                    <a:pt x="1520" y="1179"/>
                  </a:lnTo>
                  <a:lnTo>
                    <a:pt x="1522" y="1179"/>
                  </a:lnTo>
                  <a:lnTo>
                    <a:pt x="1522" y="1179"/>
                  </a:lnTo>
                  <a:lnTo>
                    <a:pt x="1522" y="1181"/>
                  </a:lnTo>
                  <a:lnTo>
                    <a:pt x="1522" y="1181"/>
                  </a:lnTo>
                  <a:lnTo>
                    <a:pt x="1522" y="1181"/>
                  </a:lnTo>
                  <a:lnTo>
                    <a:pt x="1522" y="1184"/>
                  </a:lnTo>
                  <a:lnTo>
                    <a:pt x="1522" y="1184"/>
                  </a:lnTo>
                  <a:lnTo>
                    <a:pt x="1522" y="1186"/>
                  </a:lnTo>
                  <a:lnTo>
                    <a:pt x="1522" y="1186"/>
                  </a:lnTo>
                  <a:lnTo>
                    <a:pt x="1520" y="1188"/>
                  </a:lnTo>
                  <a:lnTo>
                    <a:pt x="1520" y="1188"/>
                  </a:lnTo>
                  <a:lnTo>
                    <a:pt x="1520" y="1191"/>
                  </a:lnTo>
                  <a:lnTo>
                    <a:pt x="1517" y="1191"/>
                  </a:lnTo>
                  <a:lnTo>
                    <a:pt x="1517" y="1193"/>
                  </a:lnTo>
                  <a:lnTo>
                    <a:pt x="1517" y="1193"/>
                  </a:lnTo>
                  <a:lnTo>
                    <a:pt x="1520" y="1193"/>
                  </a:lnTo>
                  <a:lnTo>
                    <a:pt x="1522" y="1191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7" y="1191"/>
                  </a:lnTo>
                  <a:lnTo>
                    <a:pt x="1527" y="1188"/>
                  </a:lnTo>
                  <a:lnTo>
                    <a:pt x="1527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6"/>
                  </a:lnTo>
                  <a:lnTo>
                    <a:pt x="1524" y="1186"/>
                  </a:lnTo>
                  <a:lnTo>
                    <a:pt x="1524" y="1186"/>
                  </a:lnTo>
                  <a:lnTo>
                    <a:pt x="1527" y="1186"/>
                  </a:lnTo>
                  <a:lnTo>
                    <a:pt x="1527" y="1186"/>
                  </a:lnTo>
                  <a:lnTo>
                    <a:pt x="1529" y="1186"/>
                  </a:lnTo>
                  <a:lnTo>
                    <a:pt x="1529" y="1188"/>
                  </a:lnTo>
                  <a:lnTo>
                    <a:pt x="1529" y="1188"/>
                  </a:lnTo>
                  <a:lnTo>
                    <a:pt x="1529" y="1191"/>
                  </a:lnTo>
                  <a:lnTo>
                    <a:pt x="1527" y="1193"/>
                  </a:lnTo>
                  <a:lnTo>
                    <a:pt x="1527" y="1193"/>
                  </a:lnTo>
                  <a:lnTo>
                    <a:pt x="1527" y="1193"/>
                  </a:lnTo>
                  <a:lnTo>
                    <a:pt x="1527" y="1195"/>
                  </a:lnTo>
                  <a:lnTo>
                    <a:pt x="1527" y="1195"/>
                  </a:lnTo>
                  <a:lnTo>
                    <a:pt x="1529" y="1198"/>
                  </a:lnTo>
                  <a:lnTo>
                    <a:pt x="1534" y="1198"/>
                  </a:lnTo>
                  <a:lnTo>
                    <a:pt x="1534" y="1200"/>
                  </a:lnTo>
                  <a:lnTo>
                    <a:pt x="1534" y="1198"/>
                  </a:lnTo>
                  <a:lnTo>
                    <a:pt x="1536" y="1200"/>
                  </a:lnTo>
                  <a:lnTo>
                    <a:pt x="1536" y="1200"/>
                  </a:lnTo>
                  <a:lnTo>
                    <a:pt x="1536" y="1202"/>
                  </a:lnTo>
                  <a:lnTo>
                    <a:pt x="1539" y="1202"/>
                  </a:lnTo>
                  <a:lnTo>
                    <a:pt x="1539" y="1205"/>
                  </a:lnTo>
                  <a:lnTo>
                    <a:pt x="1541" y="1205"/>
                  </a:lnTo>
                  <a:lnTo>
                    <a:pt x="1541" y="1205"/>
                  </a:lnTo>
                  <a:lnTo>
                    <a:pt x="1543" y="1205"/>
                  </a:lnTo>
                  <a:lnTo>
                    <a:pt x="1543" y="1205"/>
                  </a:lnTo>
                  <a:lnTo>
                    <a:pt x="1543" y="1205"/>
                  </a:lnTo>
                  <a:lnTo>
                    <a:pt x="1543" y="1207"/>
                  </a:lnTo>
                  <a:lnTo>
                    <a:pt x="1543" y="1207"/>
                  </a:lnTo>
                  <a:lnTo>
                    <a:pt x="1546" y="1207"/>
                  </a:lnTo>
                  <a:lnTo>
                    <a:pt x="1548" y="1207"/>
                  </a:lnTo>
                  <a:lnTo>
                    <a:pt x="1550" y="1207"/>
                  </a:lnTo>
                  <a:lnTo>
                    <a:pt x="1550" y="1207"/>
                  </a:lnTo>
                  <a:lnTo>
                    <a:pt x="1550" y="1207"/>
                  </a:lnTo>
                  <a:lnTo>
                    <a:pt x="1553" y="1205"/>
                  </a:lnTo>
                  <a:lnTo>
                    <a:pt x="1558" y="1202"/>
                  </a:lnTo>
                  <a:lnTo>
                    <a:pt x="1558" y="1205"/>
                  </a:lnTo>
                  <a:lnTo>
                    <a:pt x="1558" y="1207"/>
                  </a:lnTo>
                  <a:lnTo>
                    <a:pt x="1558" y="1207"/>
                  </a:lnTo>
                  <a:lnTo>
                    <a:pt x="1558" y="1207"/>
                  </a:lnTo>
                  <a:lnTo>
                    <a:pt x="1560" y="1205"/>
                  </a:lnTo>
                  <a:lnTo>
                    <a:pt x="1560" y="1205"/>
                  </a:lnTo>
                  <a:lnTo>
                    <a:pt x="1560" y="1202"/>
                  </a:lnTo>
                  <a:lnTo>
                    <a:pt x="1560" y="1202"/>
                  </a:lnTo>
                  <a:lnTo>
                    <a:pt x="1560" y="1200"/>
                  </a:lnTo>
                  <a:lnTo>
                    <a:pt x="1560" y="1200"/>
                  </a:lnTo>
                  <a:lnTo>
                    <a:pt x="1558" y="1200"/>
                  </a:lnTo>
                  <a:lnTo>
                    <a:pt x="1558" y="1200"/>
                  </a:lnTo>
                  <a:lnTo>
                    <a:pt x="1555" y="1198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0" y="1195"/>
                  </a:lnTo>
                  <a:lnTo>
                    <a:pt x="1550" y="1195"/>
                  </a:lnTo>
                  <a:lnTo>
                    <a:pt x="1550" y="1193"/>
                  </a:lnTo>
                  <a:lnTo>
                    <a:pt x="1550" y="1193"/>
                  </a:lnTo>
                  <a:lnTo>
                    <a:pt x="1550" y="1193"/>
                  </a:lnTo>
                  <a:lnTo>
                    <a:pt x="1548" y="1193"/>
                  </a:lnTo>
                  <a:lnTo>
                    <a:pt x="1548" y="1191"/>
                  </a:lnTo>
                  <a:lnTo>
                    <a:pt x="1546" y="1193"/>
                  </a:lnTo>
                  <a:lnTo>
                    <a:pt x="1546" y="1193"/>
                  </a:lnTo>
                  <a:lnTo>
                    <a:pt x="1546" y="1191"/>
                  </a:lnTo>
                  <a:lnTo>
                    <a:pt x="1543" y="1191"/>
                  </a:lnTo>
                  <a:lnTo>
                    <a:pt x="1543" y="1191"/>
                  </a:lnTo>
                  <a:lnTo>
                    <a:pt x="1543" y="1191"/>
                  </a:lnTo>
                  <a:lnTo>
                    <a:pt x="1546" y="1188"/>
                  </a:lnTo>
                  <a:lnTo>
                    <a:pt x="1546" y="1188"/>
                  </a:lnTo>
                  <a:lnTo>
                    <a:pt x="1546" y="1188"/>
                  </a:lnTo>
                  <a:lnTo>
                    <a:pt x="1548" y="1188"/>
                  </a:lnTo>
                  <a:lnTo>
                    <a:pt x="1548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3" y="1188"/>
                  </a:lnTo>
                  <a:lnTo>
                    <a:pt x="1553" y="1188"/>
                  </a:lnTo>
                  <a:lnTo>
                    <a:pt x="1555" y="1188"/>
                  </a:lnTo>
                  <a:lnTo>
                    <a:pt x="1560" y="1188"/>
                  </a:lnTo>
                  <a:lnTo>
                    <a:pt x="1558" y="1188"/>
                  </a:lnTo>
                  <a:lnTo>
                    <a:pt x="1558" y="1191"/>
                  </a:lnTo>
                  <a:lnTo>
                    <a:pt x="1558" y="1191"/>
                  </a:lnTo>
                  <a:lnTo>
                    <a:pt x="1560" y="1191"/>
                  </a:lnTo>
                  <a:lnTo>
                    <a:pt x="1562" y="1191"/>
                  </a:lnTo>
                  <a:lnTo>
                    <a:pt x="1560" y="1191"/>
                  </a:lnTo>
                  <a:lnTo>
                    <a:pt x="1560" y="1195"/>
                  </a:lnTo>
                  <a:lnTo>
                    <a:pt x="1560" y="1195"/>
                  </a:lnTo>
                  <a:lnTo>
                    <a:pt x="1560" y="1193"/>
                  </a:lnTo>
                  <a:lnTo>
                    <a:pt x="1562" y="1193"/>
                  </a:lnTo>
                  <a:lnTo>
                    <a:pt x="1562" y="1193"/>
                  </a:lnTo>
                  <a:lnTo>
                    <a:pt x="1562" y="1193"/>
                  </a:lnTo>
                  <a:lnTo>
                    <a:pt x="1562" y="1195"/>
                  </a:lnTo>
                  <a:lnTo>
                    <a:pt x="1562" y="1198"/>
                  </a:lnTo>
                  <a:lnTo>
                    <a:pt x="1562" y="1198"/>
                  </a:lnTo>
                  <a:lnTo>
                    <a:pt x="1565" y="1200"/>
                  </a:lnTo>
                  <a:lnTo>
                    <a:pt x="1565" y="1200"/>
                  </a:lnTo>
                  <a:lnTo>
                    <a:pt x="1565" y="1202"/>
                  </a:lnTo>
                  <a:lnTo>
                    <a:pt x="1565" y="1202"/>
                  </a:lnTo>
                  <a:lnTo>
                    <a:pt x="1562" y="1205"/>
                  </a:lnTo>
                  <a:lnTo>
                    <a:pt x="1562" y="1205"/>
                  </a:lnTo>
                  <a:lnTo>
                    <a:pt x="1562" y="1205"/>
                  </a:lnTo>
                  <a:lnTo>
                    <a:pt x="1562" y="1207"/>
                  </a:lnTo>
                  <a:lnTo>
                    <a:pt x="1562" y="1210"/>
                  </a:lnTo>
                  <a:lnTo>
                    <a:pt x="1562" y="1212"/>
                  </a:lnTo>
                  <a:lnTo>
                    <a:pt x="1562" y="1212"/>
                  </a:lnTo>
                  <a:lnTo>
                    <a:pt x="1562" y="1214"/>
                  </a:lnTo>
                  <a:lnTo>
                    <a:pt x="1565" y="1214"/>
                  </a:lnTo>
                  <a:lnTo>
                    <a:pt x="1565" y="1214"/>
                  </a:lnTo>
                  <a:lnTo>
                    <a:pt x="1567" y="1214"/>
                  </a:lnTo>
                  <a:lnTo>
                    <a:pt x="1569" y="1217"/>
                  </a:lnTo>
                  <a:lnTo>
                    <a:pt x="1569" y="1217"/>
                  </a:lnTo>
                  <a:lnTo>
                    <a:pt x="1574" y="1219"/>
                  </a:lnTo>
                  <a:lnTo>
                    <a:pt x="1574" y="1219"/>
                  </a:lnTo>
                  <a:lnTo>
                    <a:pt x="1576" y="1219"/>
                  </a:lnTo>
                  <a:lnTo>
                    <a:pt x="1579" y="1219"/>
                  </a:lnTo>
                  <a:lnTo>
                    <a:pt x="1579" y="1219"/>
                  </a:lnTo>
                  <a:lnTo>
                    <a:pt x="1579" y="1219"/>
                  </a:lnTo>
                  <a:lnTo>
                    <a:pt x="1576" y="1219"/>
                  </a:lnTo>
                  <a:lnTo>
                    <a:pt x="1576" y="1219"/>
                  </a:lnTo>
                  <a:lnTo>
                    <a:pt x="1576" y="1219"/>
                  </a:lnTo>
                  <a:lnTo>
                    <a:pt x="1576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4"/>
                  </a:lnTo>
                  <a:lnTo>
                    <a:pt x="1579" y="1224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19"/>
                  </a:lnTo>
                  <a:lnTo>
                    <a:pt x="1581" y="1219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4" y="1212"/>
                  </a:lnTo>
                  <a:lnTo>
                    <a:pt x="1584" y="1212"/>
                  </a:lnTo>
                  <a:lnTo>
                    <a:pt x="1584" y="1212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6" y="1207"/>
                  </a:lnTo>
                  <a:lnTo>
                    <a:pt x="1586" y="1207"/>
                  </a:lnTo>
                  <a:lnTo>
                    <a:pt x="1586" y="1207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6" y="1210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4"/>
                  </a:lnTo>
                  <a:lnTo>
                    <a:pt x="1586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1" y="1219"/>
                  </a:lnTo>
                  <a:lnTo>
                    <a:pt x="1581" y="1219"/>
                  </a:lnTo>
                  <a:lnTo>
                    <a:pt x="1584" y="1219"/>
                  </a:lnTo>
                  <a:lnTo>
                    <a:pt x="1584" y="1219"/>
                  </a:lnTo>
                  <a:lnTo>
                    <a:pt x="1586" y="1219"/>
                  </a:lnTo>
                  <a:lnTo>
                    <a:pt x="1586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6" y="1217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8" y="1214"/>
                  </a:lnTo>
                  <a:lnTo>
                    <a:pt x="1588" y="1214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3" y="1217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1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5" y="1219"/>
                  </a:lnTo>
                  <a:lnTo>
                    <a:pt x="1595" y="1219"/>
                  </a:lnTo>
                  <a:lnTo>
                    <a:pt x="1595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600" y="1217"/>
                  </a:lnTo>
                  <a:lnTo>
                    <a:pt x="1600" y="1217"/>
                  </a:lnTo>
                  <a:lnTo>
                    <a:pt x="1600" y="1219"/>
                  </a:lnTo>
                  <a:lnTo>
                    <a:pt x="1603" y="1221"/>
                  </a:lnTo>
                  <a:lnTo>
                    <a:pt x="1603" y="1224"/>
                  </a:lnTo>
                  <a:lnTo>
                    <a:pt x="1605" y="1226"/>
                  </a:lnTo>
                  <a:lnTo>
                    <a:pt x="1605" y="1226"/>
                  </a:lnTo>
                  <a:lnTo>
                    <a:pt x="1607" y="1229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2" y="1236"/>
                  </a:lnTo>
                  <a:lnTo>
                    <a:pt x="1612" y="1236"/>
                  </a:lnTo>
                  <a:lnTo>
                    <a:pt x="1612" y="1236"/>
                  </a:lnTo>
                  <a:lnTo>
                    <a:pt x="1612" y="1238"/>
                  </a:lnTo>
                  <a:lnTo>
                    <a:pt x="1612" y="1238"/>
                  </a:lnTo>
                  <a:lnTo>
                    <a:pt x="1612" y="1238"/>
                  </a:lnTo>
                  <a:lnTo>
                    <a:pt x="1612" y="1240"/>
                  </a:lnTo>
                  <a:lnTo>
                    <a:pt x="1612" y="1240"/>
                  </a:lnTo>
                  <a:lnTo>
                    <a:pt x="1612" y="1240"/>
                  </a:lnTo>
                  <a:lnTo>
                    <a:pt x="1614" y="1240"/>
                  </a:lnTo>
                  <a:lnTo>
                    <a:pt x="1614" y="1240"/>
                  </a:lnTo>
                  <a:lnTo>
                    <a:pt x="1614" y="1240"/>
                  </a:lnTo>
                  <a:lnTo>
                    <a:pt x="1614" y="1243"/>
                  </a:lnTo>
                  <a:lnTo>
                    <a:pt x="1614" y="1243"/>
                  </a:lnTo>
                  <a:lnTo>
                    <a:pt x="1617" y="1245"/>
                  </a:lnTo>
                  <a:lnTo>
                    <a:pt x="1619" y="1245"/>
                  </a:lnTo>
                  <a:lnTo>
                    <a:pt x="1619" y="1245"/>
                  </a:lnTo>
                  <a:lnTo>
                    <a:pt x="1619" y="1243"/>
                  </a:lnTo>
                  <a:lnTo>
                    <a:pt x="1619" y="1243"/>
                  </a:lnTo>
                  <a:lnTo>
                    <a:pt x="1621" y="1243"/>
                  </a:lnTo>
                  <a:lnTo>
                    <a:pt x="1621" y="1245"/>
                  </a:lnTo>
                  <a:lnTo>
                    <a:pt x="1621" y="1245"/>
                  </a:lnTo>
                  <a:lnTo>
                    <a:pt x="1624" y="1245"/>
                  </a:lnTo>
                  <a:lnTo>
                    <a:pt x="1624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9" y="1247"/>
                  </a:lnTo>
                  <a:lnTo>
                    <a:pt x="1629" y="1247"/>
                  </a:lnTo>
                  <a:lnTo>
                    <a:pt x="1629" y="1250"/>
                  </a:lnTo>
                  <a:lnTo>
                    <a:pt x="1629" y="1250"/>
                  </a:lnTo>
                  <a:lnTo>
                    <a:pt x="1631" y="1250"/>
                  </a:lnTo>
                  <a:lnTo>
                    <a:pt x="1631" y="1252"/>
                  </a:lnTo>
                  <a:lnTo>
                    <a:pt x="1629" y="1255"/>
                  </a:lnTo>
                  <a:lnTo>
                    <a:pt x="1629" y="1255"/>
                  </a:lnTo>
                  <a:lnTo>
                    <a:pt x="1629" y="1257"/>
                  </a:lnTo>
                  <a:lnTo>
                    <a:pt x="1631" y="1257"/>
                  </a:lnTo>
                  <a:lnTo>
                    <a:pt x="1631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6" y="1259"/>
                  </a:lnTo>
                  <a:lnTo>
                    <a:pt x="1638" y="1259"/>
                  </a:lnTo>
                  <a:lnTo>
                    <a:pt x="1638" y="1259"/>
                  </a:lnTo>
                  <a:lnTo>
                    <a:pt x="1638" y="1262"/>
                  </a:lnTo>
                  <a:lnTo>
                    <a:pt x="1640" y="1262"/>
                  </a:lnTo>
                  <a:lnTo>
                    <a:pt x="1640" y="1264"/>
                  </a:lnTo>
                  <a:lnTo>
                    <a:pt x="1640" y="1264"/>
                  </a:lnTo>
                  <a:lnTo>
                    <a:pt x="1640" y="1264"/>
                  </a:lnTo>
                  <a:lnTo>
                    <a:pt x="1643" y="1264"/>
                  </a:lnTo>
                  <a:lnTo>
                    <a:pt x="1643" y="1264"/>
                  </a:lnTo>
                  <a:lnTo>
                    <a:pt x="1643" y="1266"/>
                  </a:lnTo>
                  <a:lnTo>
                    <a:pt x="1643" y="1266"/>
                  </a:lnTo>
                  <a:lnTo>
                    <a:pt x="1643" y="1266"/>
                  </a:lnTo>
                  <a:lnTo>
                    <a:pt x="1643" y="1269"/>
                  </a:lnTo>
                  <a:lnTo>
                    <a:pt x="1643" y="1271"/>
                  </a:lnTo>
                  <a:lnTo>
                    <a:pt x="1645" y="1271"/>
                  </a:lnTo>
                  <a:lnTo>
                    <a:pt x="1647" y="1273"/>
                  </a:lnTo>
                  <a:lnTo>
                    <a:pt x="1647" y="1273"/>
                  </a:lnTo>
                  <a:lnTo>
                    <a:pt x="1650" y="1276"/>
                  </a:lnTo>
                  <a:lnTo>
                    <a:pt x="1652" y="1278"/>
                  </a:lnTo>
                  <a:lnTo>
                    <a:pt x="1652" y="1281"/>
                  </a:lnTo>
                  <a:lnTo>
                    <a:pt x="1655" y="1283"/>
                  </a:lnTo>
                  <a:lnTo>
                    <a:pt x="1657" y="1283"/>
                  </a:lnTo>
                  <a:lnTo>
                    <a:pt x="1662" y="1285"/>
                  </a:lnTo>
                  <a:lnTo>
                    <a:pt x="1659" y="1288"/>
                  </a:lnTo>
                  <a:lnTo>
                    <a:pt x="1659" y="1288"/>
                  </a:lnTo>
                  <a:lnTo>
                    <a:pt x="1662" y="1290"/>
                  </a:lnTo>
                  <a:lnTo>
                    <a:pt x="1662" y="1292"/>
                  </a:lnTo>
                  <a:lnTo>
                    <a:pt x="1662" y="1292"/>
                  </a:lnTo>
                  <a:lnTo>
                    <a:pt x="1662" y="1295"/>
                  </a:lnTo>
                  <a:lnTo>
                    <a:pt x="1662" y="1295"/>
                  </a:lnTo>
                  <a:lnTo>
                    <a:pt x="1662" y="1295"/>
                  </a:lnTo>
                  <a:lnTo>
                    <a:pt x="1662" y="1300"/>
                  </a:lnTo>
                  <a:lnTo>
                    <a:pt x="1662" y="1302"/>
                  </a:lnTo>
                  <a:lnTo>
                    <a:pt x="1659" y="1304"/>
                  </a:lnTo>
                  <a:lnTo>
                    <a:pt x="1652" y="1307"/>
                  </a:lnTo>
                  <a:lnTo>
                    <a:pt x="1652" y="1309"/>
                  </a:lnTo>
                  <a:lnTo>
                    <a:pt x="1650" y="1311"/>
                  </a:lnTo>
                  <a:lnTo>
                    <a:pt x="1650" y="1314"/>
                  </a:lnTo>
                  <a:lnTo>
                    <a:pt x="1652" y="1321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6"/>
                  </a:lnTo>
                  <a:lnTo>
                    <a:pt x="1652" y="1328"/>
                  </a:lnTo>
                  <a:lnTo>
                    <a:pt x="1652" y="1333"/>
                  </a:lnTo>
                  <a:lnTo>
                    <a:pt x="1655" y="1337"/>
                  </a:lnTo>
                  <a:lnTo>
                    <a:pt x="1655" y="1337"/>
                  </a:lnTo>
                  <a:lnTo>
                    <a:pt x="1657" y="1340"/>
                  </a:lnTo>
                  <a:lnTo>
                    <a:pt x="1655" y="1340"/>
                  </a:lnTo>
                  <a:lnTo>
                    <a:pt x="1652" y="1342"/>
                  </a:lnTo>
                  <a:lnTo>
                    <a:pt x="1652" y="1342"/>
                  </a:lnTo>
                  <a:lnTo>
                    <a:pt x="1650" y="1345"/>
                  </a:lnTo>
                  <a:lnTo>
                    <a:pt x="1650" y="1347"/>
                  </a:lnTo>
                  <a:lnTo>
                    <a:pt x="1647" y="1349"/>
                  </a:lnTo>
                  <a:lnTo>
                    <a:pt x="1647" y="1349"/>
                  </a:lnTo>
                  <a:lnTo>
                    <a:pt x="1647" y="1352"/>
                  </a:lnTo>
                  <a:lnTo>
                    <a:pt x="1647" y="1352"/>
                  </a:lnTo>
                  <a:lnTo>
                    <a:pt x="1647" y="1354"/>
                  </a:lnTo>
                  <a:lnTo>
                    <a:pt x="1647" y="1356"/>
                  </a:lnTo>
                  <a:lnTo>
                    <a:pt x="1647" y="1359"/>
                  </a:lnTo>
                  <a:lnTo>
                    <a:pt x="1647" y="1361"/>
                  </a:lnTo>
                  <a:lnTo>
                    <a:pt x="1643" y="1373"/>
                  </a:lnTo>
                  <a:lnTo>
                    <a:pt x="1640" y="1375"/>
                  </a:lnTo>
                  <a:lnTo>
                    <a:pt x="1640" y="1378"/>
                  </a:lnTo>
                  <a:lnTo>
                    <a:pt x="1640" y="1380"/>
                  </a:lnTo>
                  <a:lnTo>
                    <a:pt x="1638" y="1380"/>
                  </a:lnTo>
                  <a:lnTo>
                    <a:pt x="1638" y="1380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5"/>
                  </a:lnTo>
                  <a:lnTo>
                    <a:pt x="1638" y="1385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9"/>
                  </a:lnTo>
                  <a:lnTo>
                    <a:pt x="1629" y="1399"/>
                  </a:lnTo>
                  <a:lnTo>
                    <a:pt x="1629" y="1404"/>
                  </a:lnTo>
                  <a:lnTo>
                    <a:pt x="1626" y="1406"/>
                  </a:lnTo>
                  <a:lnTo>
                    <a:pt x="1626" y="1408"/>
                  </a:lnTo>
                  <a:lnTo>
                    <a:pt x="1629" y="1408"/>
                  </a:lnTo>
                  <a:lnTo>
                    <a:pt x="1629" y="1411"/>
                  </a:lnTo>
                  <a:lnTo>
                    <a:pt x="1631" y="1413"/>
                  </a:lnTo>
                  <a:lnTo>
                    <a:pt x="1640" y="1418"/>
                  </a:lnTo>
                  <a:lnTo>
                    <a:pt x="1640" y="1418"/>
                  </a:lnTo>
                  <a:lnTo>
                    <a:pt x="1640" y="1418"/>
                  </a:lnTo>
                  <a:lnTo>
                    <a:pt x="1643" y="1418"/>
                  </a:lnTo>
                  <a:lnTo>
                    <a:pt x="1645" y="1420"/>
                  </a:lnTo>
                  <a:lnTo>
                    <a:pt x="1647" y="1423"/>
                  </a:lnTo>
                  <a:lnTo>
                    <a:pt x="1650" y="1423"/>
                  </a:lnTo>
                  <a:lnTo>
                    <a:pt x="1655" y="1425"/>
                  </a:lnTo>
                  <a:lnTo>
                    <a:pt x="1655" y="1427"/>
                  </a:lnTo>
                  <a:lnTo>
                    <a:pt x="1657" y="1427"/>
                  </a:lnTo>
                  <a:lnTo>
                    <a:pt x="1659" y="1427"/>
                  </a:lnTo>
                  <a:lnTo>
                    <a:pt x="1659" y="1427"/>
                  </a:lnTo>
                  <a:lnTo>
                    <a:pt x="1662" y="1427"/>
                  </a:lnTo>
                  <a:lnTo>
                    <a:pt x="1664" y="1427"/>
                  </a:lnTo>
                  <a:lnTo>
                    <a:pt x="1666" y="1430"/>
                  </a:lnTo>
                  <a:lnTo>
                    <a:pt x="1666" y="1430"/>
                  </a:lnTo>
                  <a:lnTo>
                    <a:pt x="1669" y="1432"/>
                  </a:lnTo>
                  <a:lnTo>
                    <a:pt x="1669" y="1432"/>
                  </a:lnTo>
                  <a:lnTo>
                    <a:pt x="1669" y="1432"/>
                  </a:lnTo>
                  <a:lnTo>
                    <a:pt x="1671" y="1432"/>
                  </a:lnTo>
                  <a:lnTo>
                    <a:pt x="1669" y="1432"/>
                  </a:lnTo>
                  <a:lnTo>
                    <a:pt x="1669" y="1434"/>
                  </a:lnTo>
                  <a:lnTo>
                    <a:pt x="1669" y="1434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6" y="1439"/>
                  </a:lnTo>
                  <a:lnTo>
                    <a:pt x="1676" y="1439"/>
                  </a:lnTo>
                  <a:lnTo>
                    <a:pt x="1676" y="1442"/>
                  </a:lnTo>
                  <a:lnTo>
                    <a:pt x="1676" y="1442"/>
                  </a:lnTo>
                  <a:lnTo>
                    <a:pt x="1676" y="1442"/>
                  </a:lnTo>
                  <a:lnTo>
                    <a:pt x="1678" y="1442"/>
                  </a:lnTo>
                  <a:lnTo>
                    <a:pt x="1681" y="1446"/>
                  </a:lnTo>
                  <a:lnTo>
                    <a:pt x="1683" y="1449"/>
                  </a:lnTo>
                  <a:lnTo>
                    <a:pt x="1683" y="1449"/>
                  </a:lnTo>
                  <a:lnTo>
                    <a:pt x="1683" y="1449"/>
                  </a:lnTo>
                  <a:lnTo>
                    <a:pt x="1685" y="1449"/>
                  </a:lnTo>
                  <a:lnTo>
                    <a:pt x="1685" y="1451"/>
                  </a:lnTo>
                  <a:lnTo>
                    <a:pt x="1685" y="1451"/>
                  </a:lnTo>
                  <a:lnTo>
                    <a:pt x="1685" y="1451"/>
                  </a:lnTo>
                  <a:lnTo>
                    <a:pt x="1685" y="1453"/>
                  </a:lnTo>
                  <a:lnTo>
                    <a:pt x="1685" y="1453"/>
                  </a:lnTo>
                  <a:lnTo>
                    <a:pt x="1683" y="1453"/>
                  </a:lnTo>
                  <a:lnTo>
                    <a:pt x="1683" y="1453"/>
                  </a:lnTo>
                  <a:lnTo>
                    <a:pt x="1681" y="1451"/>
                  </a:lnTo>
                  <a:lnTo>
                    <a:pt x="1681" y="1453"/>
                  </a:lnTo>
                  <a:lnTo>
                    <a:pt x="1678" y="1456"/>
                  </a:lnTo>
                  <a:lnTo>
                    <a:pt x="1678" y="1453"/>
                  </a:lnTo>
                  <a:lnTo>
                    <a:pt x="1678" y="1453"/>
                  </a:lnTo>
                  <a:lnTo>
                    <a:pt x="1676" y="1453"/>
                  </a:lnTo>
                  <a:lnTo>
                    <a:pt x="1676" y="1453"/>
                  </a:lnTo>
                  <a:lnTo>
                    <a:pt x="1676" y="1451"/>
                  </a:lnTo>
                  <a:lnTo>
                    <a:pt x="1676" y="1451"/>
                  </a:lnTo>
                  <a:lnTo>
                    <a:pt x="1674" y="1451"/>
                  </a:lnTo>
                  <a:lnTo>
                    <a:pt x="1669" y="1451"/>
                  </a:lnTo>
                  <a:lnTo>
                    <a:pt x="1669" y="1451"/>
                  </a:lnTo>
                  <a:lnTo>
                    <a:pt x="1669" y="1453"/>
                  </a:lnTo>
                  <a:lnTo>
                    <a:pt x="1666" y="1456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2" y="1453"/>
                  </a:lnTo>
                  <a:lnTo>
                    <a:pt x="1662" y="1453"/>
                  </a:lnTo>
                  <a:lnTo>
                    <a:pt x="1662" y="1453"/>
                  </a:lnTo>
                  <a:lnTo>
                    <a:pt x="1662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8"/>
                  </a:lnTo>
                  <a:lnTo>
                    <a:pt x="1662" y="1458"/>
                  </a:lnTo>
                  <a:lnTo>
                    <a:pt x="1662" y="1458"/>
                  </a:lnTo>
                  <a:lnTo>
                    <a:pt x="1657" y="1460"/>
                  </a:lnTo>
                  <a:lnTo>
                    <a:pt x="1657" y="1463"/>
                  </a:lnTo>
                  <a:lnTo>
                    <a:pt x="1657" y="1463"/>
                  </a:lnTo>
                  <a:lnTo>
                    <a:pt x="1657" y="1468"/>
                  </a:lnTo>
                  <a:lnTo>
                    <a:pt x="1657" y="1468"/>
                  </a:lnTo>
                  <a:lnTo>
                    <a:pt x="1657" y="1468"/>
                  </a:lnTo>
                  <a:lnTo>
                    <a:pt x="1657" y="1470"/>
                  </a:lnTo>
                  <a:lnTo>
                    <a:pt x="1655" y="1470"/>
                  </a:lnTo>
                  <a:lnTo>
                    <a:pt x="1655" y="1475"/>
                  </a:lnTo>
                  <a:lnTo>
                    <a:pt x="1652" y="1477"/>
                  </a:lnTo>
                  <a:lnTo>
                    <a:pt x="1650" y="1477"/>
                  </a:lnTo>
                  <a:lnTo>
                    <a:pt x="1647" y="1477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2"/>
                  </a:lnTo>
                  <a:lnTo>
                    <a:pt x="1645" y="1472"/>
                  </a:lnTo>
                  <a:lnTo>
                    <a:pt x="1645" y="1472"/>
                  </a:lnTo>
                  <a:lnTo>
                    <a:pt x="1645" y="1472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3" y="1470"/>
                  </a:lnTo>
                  <a:lnTo>
                    <a:pt x="1643" y="1470"/>
                  </a:lnTo>
                  <a:lnTo>
                    <a:pt x="1643" y="1470"/>
                  </a:lnTo>
                  <a:lnTo>
                    <a:pt x="1643" y="1472"/>
                  </a:lnTo>
                  <a:lnTo>
                    <a:pt x="1643" y="1472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0" y="1475"/>
                  </a:lnTo>
                  <a:lnTo>
                    <a:pt x="1640" y="1475"/>
                  </a:lnTo>
                  <a:lnTo>
                    <a:pt x="1638" y="1477"/>
                  </a:lnTo>
                  <a:lnTo>
                    <a:pt x="1638" y="1477"/>
                  </a:lnTo>
                  <a:lnTo>
                    <a:pt x="1638" y="1477"/>
                  </a:lnTo>
                  <a:lnTo>
                    <a:pt x="1636" y="1477"/>
                  </a:lnTo>
                  <a:lnTo>
                    <a:pt x="1636" y="1479"/>
                  </a:lnTo>
                  <a:lnTo>
                    <a:pt x="1633" y="1477"/>
                  </a:lnTo>
                  <a:lnTo>
                    <a:pt x="1631" y="1477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3" y="1482"/>
                  </a:lnTo>
                  <a:lnTo>
                    <a:pt x="1636" y="1484"/>
                  </a:lnTo>
                  <a:lnTo>
                    <a:pt x="1636" y="1487"/>
                  </a:lnTo>
                  <a:lnTo>
                    <a:pt x="1636" y="1489"/>
                  </a:lnTo>
                  <a:lnTo>
                    <a:pt x="1636" y="1489"/>
                  </a:lnTo>
                  <a:lnTo>
                    <a:pt x="1633" y="1489"/>
                  </a:lnTo>
                  <a:lnTo>
                    <a:pt x="1633" y="1491"/>
                  </a:lnTo>
                  <a:lnTo>
                    <a:pt x="1631" y="1491"/>
                  </a:lnTo>
                  <a:lnTo>
                    <a:pt x="1629" y="1491"/>
                  </a:lnTo>
                  <a:lnTo>
                    <a:pt x="1619" y="1494"/>
                  </a:lnTo>
                  <a:lnTo>
                    <a:pt x="1617" y="1494"/>
                  </a:lnTo>
                  <a:lnTo>
                    <a:pt x="1617" y="1491"/>
                  </a:lnTo>
                  <a:lnTo>
                    <a:pt x="1617" y="1491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91"/>
                  </a:lnTo>
                  <a:lnTo>
                    <a:pt x="1614" y="1491"/>
                  </a:lnTo>
                  <a:lnTo>
                    <a:pt x="1614" y="1491"/>
                  </a:lnTo>
                  <a:lnTo>
                    <a:pt x="1612" y="1494"/>
                  </a:lnTo>
                  <a:lnTo>
                    <a:pt x="1612" y="1494"/>
                  </a:lnTo>
                  <a:lnTo>
                    <a:pt x="1603" y="1496"/>
                  </a:lnTo>
                  <a:lnTo>
                    <a:pt x="1605" y="1496"/>
                  </a:lnTo>
                  <a:lnTo>
                    <a:pt x="1605" y="1496"/>
                  </a:lnTo>
                  <a:lnTo>
                    <a:pt x="1605" y="1498"/>
                  </a:lnTo>
                  <a:lnTo>
                    <a:pt x="1607" y="1498"/>
                  </a:lnTo>
                  <a:lnTo>
                    <a:pt x="1607" y="1498"/>
                  </a:lnTo>
                  <a:lnTo>
                    <a:pt x="1607" y="1498"/>
                  </a:lnTo>
                  <a:lnTo>
                    <a:pt x="1607" y="1501"/>
                  </a:lnTo>
                  <a:lnTo>
                    <a:pt x="1612" y="1498"/>
                  </a:lnTo>
                  <a:lnTo>
                    <a:pt x="1614" y="1501"/>
                  </a:lnTo>
                  <a:lnTo>
                    <a:pt x="1617" y="1501"/>
                  </a:lnTo>
                  <a:lnTo>
                    <a:pt x="1617" y="1501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4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9" y="1503"/>
                  </a:lnTo>
                  <a:lnTo>
                    <a:pt x="1621" y="1503"/>
                  </a:lnTo>
                  <a:lnTo>
                    <a:pt x="1624" y="1505"/>
                  </a:lnTo>
                  <a:lnTo>
                    <a:pt x="1626" y="1505"/>
                  </a:lnTo>
                  <a:lnTo>
                    <a:pt x="1631" y="1508"/>
                  </a:lnTo>
                  <a:lnTo>
                    <a:pt x="1631" y="1510"/>
                  </a:lnTo>
                  <a:lnTo>
                    <a:pt x="1633" y="1510"/>
                  </a:lnTo>
                  <a:lnTo>
                    <a:pt x="1633" y="1513"/>
                  </a:lnTo>
                  <a:lnTo>
                    <a:pt x="1633" y="1515"/>
                  </a:lnTo>
                  <a:lnTo>
                    <a:pt x="1636" y="1515"/>
                  </a:lnTo>
                  <a:lnTo>
                    <a:pt x="1636" y="1515"/>
                  </a:lnTo>
                  <a:lnTo>
                    <a:pt x="1636" y="1513"/>
                  </a:lnTo>
                  <a:lnTo>
                    <a:pt x="1636" y="1513"/>
                  </a:lnTo>
                  <a:lnTo>
                    <a:pt x="1638" y="1510"/>
                  </a:lnTo>
                  <a:lnTo>
                    <a:pt x="1638" y="1510"/>
                  </a:lnTo>
                  <a:lnTo>
                    <a:pt x="1636" y="1508"/>
                  </a:lnTo>
                  <a:lnTo>
                    <a:pt x="1636" y="1508"/>
                  </a:lnTo>
                  <a:lnTo>
                    <a:pt x="1636" y="1505"/>
                  </a:lnTo>
                  <a:lnTo>
                    <a:pt x="1636" y="1505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8" y="1503"/>
                  </a:lnTo>
                  <a:lnTo>
                    <a:pt x="1638" y="1503"/>
                  </a:lnTo>
                  <a:lnTo>
                    <a:pt x="1638" y="1505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10"/>
                  </a:lnTo>
                  <a:lnTo>
                    <a:pt x="1638" y="1513"/>
                  </a:lnTo>
                  <a:lnTo>
                    <a:pt x="1638" y="1513"/>
                  </a:lnTo>
                  <a:lnTo>
                    <a:pt x="1638" y="1513"/>
                  </a:lnTo>
                  <a:lnTo>
                    <a:pt x="1638" y="1515"/>
                  </a:lnTo>
                  <a:lnTo>
                    <a:pt x="1638" y="1515"/>
                  </a:lnTo>
                  <a:lnTo>
                    <a:pt x="1638" y="1515"/>
                  </a:lnTo>
                  <a:lnTo>
                    <a:pt x="1640" y="1515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5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38" y="1517"/>
                  </a:lnTo>
                  <a:lnTo>
                    <a:pt x="1636" y="1517"/>
                  </a:lnTo>
                  <a:lnTo>
                    <a:pt x="1636" y="1517"/>
                  </a:lnTo>
                  <a:lnTo>
                    <a:pt x="1636" y="1520"/>
                  </a:lnTo>
                  <a:lnTo>
                    <a:pt x="1636" y="1520"/>
                  </a:lnTo>
                  <a:lnTo>
                    <a:pt x="1633" y="1520"/>
                  </a:lnTo>
                  <a:lnTo>
                    <a:pt x="1633" y="1522"/>
                  </a:lnTo>
                  <a:lnTo>
                    <a:pt x="1633" y="1524"/>
                  </a:lnTo>
                  <a:lnTo>
                    <a:pt x="1633" y="1524"/>
                  </a:lnTo>
                  <a:lnTo>
                    <a:pt x="1633" y="1527"/>
                  </a:lnTo>
                  <a:lnTo>
                    <a:pt x="1631" y="1527"/>
                  </a:lnTo>
                  <a:lnTo>
                    <a:pt x="1633" y="1527"/>
                  </a:lnTo>
                  <a:lnTo>
                    <a:pt x="1633" y="1527"/>
                  </a:lnTo>
                  <a:lnTo>
                    <a:pt x="1633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40" y="1524"/>
                  </a:lnTo>
                  <a:lnTo>
                    <a:pt x="1640" y="1524"/>
                  </a:lnTo>
                  <a:lnTo>
                    <a:pt x="1640" y="1524"/>
                  </a:lnTo>
                  <a:lnTo>
                    <a:pt x="1640" y="1527"/>
                  </a:lnTo>
                  <a:lnTo>
                    <a:pt x="1640" y="1527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3" y="1532"/>
                  </a:lnTo>
                  <a:lnTo>
                    <a:pt x="1643" y="1532"/>
                  </a:lnTo>
                  <a:lnTo>
                    <a:pt x="1643" y="1534"/>
                  </a:lnTo>
                  <a:lnTo>
                    <a:pt x="1645" y="1534"/>
                  </a:lnTo>
                  <a:lnTo>
                    <a:pt x="1645" y="1534"/>
                  </a:lnTo>
                  <a:lnTo>
                    <a:pt x="1645" y="1534"/>
                  </a:lnTo>
                  <a:lnTo>
                    <a:pt x="1647" y="1536"/>
                  </a:lnTo>
                  <a:lnTo>
                    <a:pt x="1645" y="1539"/>
                  </a:lnTo>
                  <a:lnTo>
                    <a:pt x="1645" y="1539"/>
                  </a:lnTo>
                  <a:lnTo>
                    <a:pt x="1643" y="1539"/>
                  </a:lnTo>
                  <a:lnTo>
                    <a:pt x="1643" y="1539"/>
                  </a:lnTo>
                  <a:lnTo>
                    <a:pt x="1643" y="1536"/>
                  </a:lnTo>
                  <a:lnTo>
                    <a:pt x="1643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38" y="1536"/>
                  </a:lnTo>
                  <a:lnTo>
                    <a:pt x="1638" y="1536"/>
                  </a:lnTo>
                  <a:lnTo>
                    <a:pt x="1636" y="1536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8" y="1532"/>
                  </a:lnTo>
                  <a:lnTo>
                    <a:pt x="1638" y="1532"/>
                  </a:lnTo>
                  <a:lnTo>
                    <a:pt x="1638" y="1532"/>
                  </a:lnTo>
                  <a:lnTo>
                    <a:pt x="1638" y="1529"/>
                  </a:lnTo>
                  <a:lnTo>
                    <a:pt x="1638" y="1529"/>
                  </a:lnTo>
                  <a:lnTo>
                    <a:pt x="1638" y="1529"/>
                  </a:lnTo>
                  <a:lnTo>
                    <a:pt x="1636" y="1529"/>
                  </a:lnTo>
                  <a:lnTo>
                    <a:pt x="1636" y="1529"/>
                  </a:lnTo>
                  <a:lnTo>
                    <a:pt x="1636" y="1529"/>
                  </a:lnTo>
                  <a:lnTo>
                    <a:pt x="1633" y="1529"/>
                  </a:lnTo>
                  <a:lnTo>
                    <a:pt x="1633" y="1529"/>
                  </a:lnTo>
                  <a:lnTo>
                    <a:pt x="1631" y="1529"/>
                  </a:lnTo>
                  <a:lnTo>
                    <a:pt x="1631" y="1527"/>
                  </a:lnTo>
                  <a:lnTo>
                    <a:pt x="1629" y="1527"/>
                  </a:lnTo>
                  <a:lnTo>
                    <a:pt x="1629" y="1524"/>
                  </a:lnTo>
                  <a:lnTo>
                    <a:pt x="1629" y="1524"/>
                  </a:lnTo>
                  <a:lnTo>
                    <a:pt x="1629" y="1524"/>
                  </a:lnTo>
                  <a:lnTo>
                    <a:pt x="1626" y="1524"/>
                  </a:lnTo>
                  <a:lnTo>
                    <a:pt x="1626" y="1524"/>
                  </a:lnTo>
                  <a:lnTo>
                    <a:pt x="1626" y="1522"/>
                  </a:lnTo>
                  <a:lnTo>
                    <a:pt x="1631" y="1522"/>
                  </a:lnTo>
                  <a:lnTo>
                    <a:pt x="1631" y="1522"/>
                  </a:lnTo>
                  <a:lnTo>
                    <a:pt x="1633" y="1522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3" y="1517"/>
                  </a:lnTo>
                  <a:lnTo>
                    <a:pt x="1633" y="1517"/>
                  </a:lnTo>
                  <a:lnTo>
                    <a:pt x="1633" y="1515"/>
                  </a:lnTo>
                  <a:lnTo>
                    <a:pt x="1633" y="1515"/>
                  </a:lnTo>
                  <a:lnTo>
                    <a:pt x="1633" y="1515"/>
                  </a:lnTo>
                  <a:lnTo>
                    <a:pt x="1633" y="1513"/>
                  </a:lnTo>
                  <a:lnTo>
                    <a:pt x="1631" y="1513"/>
                  </a:lnTo>
                  <a:lnTo>
                    <a:pt x="1631" y="1510"/>
                  </a:lnTo>
                  <a:lnTo>
                    <a:pt x="1629" y="1510"/>
                  </a:lnTo>
                  <a:lnTo>
                    <a:pt x="1626" y="1508"/>
                  </a:lnTo>
                  <a:lnTo>
                    <a:pt x="1624" y="1508"/>
                  </a:lnTo>
                  <a:lnTo>
                    <a:pt x="1624" y="1508"/>
                  </a:lnTo>
                  <a:lnTo>
                    <a:pt x="1619" y="1505"/>
                  </a:lnTo>
                  <a:lnTo>
                    <a:pt x="1617" y="1505"/>
                  </a:lnTo>
                  <a:lnTo>
                    <a:pt x="1617" y="1505"/>
                  </a:lnTo>
                  <a:lnTo>
                    <a:pt x="1617" y="1505"/>
                  </a:lnTo>
                  <a:lnTo>
                    <a:pt x="1614" y="1503"/>
                  </a:lnTo>
                  <a:lnTo>
                    <a:pt x="1614" y="1503"/>
                  </a:lnTo>
                  <a:lnTo>
                    <a:pt x="1614" y="1503"/>
                  </a:lnTo>
                  <a:lnTo>
                    <a:pt x="1614" y="1501"/>
                  </a:lnTo>
                  <a:lnTo>
                    <a:pt x="1612" y="1501"/>
                  </a:lnTo>
                  <a:lnTo>
                    <a:pt x="1612" y="1501"/>
                  </a:lnTo>
                  <a:lnTo>
                    <a:pt x="1612" y="1501"/>
                  </a:lnTo>
                  <a:lnTo>
                    <a:pt x="1610" y="1501"/>
                  </a:lnTo>
                  <a:lnTo>
                    <a:pt x="1607" y="1501"/>
                  </a:lnTo>
                  <a:lnTo>
                    <a:pt x="1607" y="1501"/>
                  </a:lnTo>
                  <a:lnTo>
                    <a:pt x="1605" y="1501"/>
                  </a:lnTo>
                  <a:lnTo>
                    <a:pt x="1605" y="1501"/>
                  </a:lnTo>
                  <a:lnTo>
                    <a:pt x="1603" y="1498"/>
                  </a:lnTo>
                  <a:lnTo>
                    <a:pt x="1603" y="1498"/>
                  </a:lnTo>
                  <a:lnTo>
                    <a:pt x="1600" y="1501"/>
                  </a:lnTo>
                  <a:lnTo>
                    <a:pt x="1598" y="1501"/>
                  </a:lnTo>
                  <a:lnTo>
                    <a:pt x="1574" y="1496"/>
                  </a:lnTo>
                  <a:lnTo>
                    <a:pt x="1572" y="1498"/>
                  </a:lnTo>
                  <a:lnTo>
                    <a:pt x="1572" y="1498"/>
                  </a:lnTo>
                  <a:lnTo>
                    <a:pt x="1569" y="1496"/>
                  </a:lnTo>
                  <a:lnTo>
                    <a:pt x="1569" y="1496"/>
                  </a:lnTo>
                  <a:lnTo>
                    <a:pt x="1565" y="1498"/>
                  </a:lnTo>
                  <a:lnTo>
                    <a:pt x="1565" y="1498"/>
                  </a:lnTo>
                  <a:lnTo>
                    <a:pt x="1565" y="1498"/>
                  </a:lnTo>
                  <a:lnTo>
                    <a:pt x="1565" y="1501"/>
                  </a:lnTo>
                  <a:lnTo>
                    <a:pt x="1560" y="1501"/>
                  </a:lnTo>
                  <a:lnTo>
                    <a:pt x="1558" y="1501"/>
                  </a:lnTo>
                  <a:lnTo>
                    <a:pt x="1558" y="1498"/>
                  </a:lnTo>
                  <a:lnTo>
                    <a:pt x="1555" y="1498"/>
                  </a:lnTo>
                  <a:lnTo>
                    <a:pt x="1553" y="1498"/>
                  </a:lnTo>
                  <a:lnTo>
                    <a:pt x="1550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48" y="1498"/>
                  </a:lnTo>
                  <a:lnTo>
                    <a:pt x="1546" y="1501"/>
                  </a:lnTo>
                  <a:lnTo>
                    <a:pt x="1548" y="1503"/>
                  </a:lnTo>
                  <a:lnTo>
                    <a:pt x="1553" y="1505"/>
                  </a:lnTo>
                  <a:lnTo>
                    <a:pt x="1553" y="1505"/>
                  </a:lnTo>
                  <a:lnTo>
                    <a:pt x="1553" y="1508"/>
                  </a:lnTo>
                  <a:lnTo>
                    <a:pt x="1548" y="1508"/>
                  </a:lnTo>
                  <a:lnTo>
                    <a:pt x="1548" y="1508"/>
                  </a:lnTo>
                  <a:lnTo>
                    <a:pt x="1548" y="1513"/>
                  </a:lnTo>
                  <a:lnTo>
                    <a:pt x="1548" y="1513"/>
                  </a:lnTo>
                  <a:lnTo>
                    <a:pt x="1548" y="1515"/>
                  </a:lnTo>
                  <a:lnTo>
                    <a:pt x="1550" y="1515"/>
                  </a:lnTo>
                  <a:lnTo>
                    <a:pt x="1553" y="1517"/>
                  </a:lnTo>
                  <a:lnTo>
                    <a:pt x="1555" y="1517"/>
                  </a:lnTo>
                  <a:lnTo>
                    <a:pt x="1558" y="1522"/>
                  </a:lnTo>
                  <a:lnTo>
                    <a:pt x="1558" y="1522"/>
                  </a:lnTo>
                  <a:lnTo>
                    <a:pt x="1558" y="1524"/>
                  </a:lnTo>
                  <a:lnTo>
                    <a:pt x="1558" y="1524"/>
                  </a:lnTo>
                  <a:lnTo>
                    <a:pt x="1555" y="1527"/>
                  </a:lnTo>
                  <a:lnTo>
                    <a:pt x="1553" y="1529"/>
                  </a:lnTo>
                  <a:lnTo>
                    <a:pt x="1553" y="1529"/>
                  </a:lnTo>
                  <a:lnTo>
                    <a:pt x="1550" y="1529"/>
                  </a:lnTo>
                  <a:lnTo>
                    <a:pt x="1548" y="1529"/>
                  </a:lnTo>
                  <a:lnTo>
                    <a:pt x="1548" y="1532"/>
                  </a:lnTo>
                  <a:lnTo>
                    <a:pt x="1548" y="1532"/>
                  </a:lnTo>
                  <a:lnTo>
                    <a:pt x="1548" y="1534"/>
                  </a:lnTo>
                  <a:lnTo>
                    <a:pt x="1546" y="1536"/>
                  </a:lnTo>
                  <a:lnTo>
                    <a:pt x="1543" y="1536"/>
                  </a:lnTo>
                  <a:lnTo>
                    <a:pt x="1541" y="1539"/>
                  </a:lnTo>
                  <a:lnTo>
                    <a:pt x="1541" y="1539"/>
                  </a:lnTo>
                  <a:lnTo>
                    <a:pt x="1539" y="1541"/>
                  </a:lnTo>
                  <a:lnTo>
                    <a:pt x="1539" y="1541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6"/>
                  </a:lnTo>
                  <a:lnTo>
                    <a:pt x="1539" y="1546"/>
                  </a:lnTo>
                  <a:lnTo>
                    <a:pt x="1536" y="1548"/>
                  </a:lnTo>
                  <a:lnTo>
                    <a:pt x="1536" y="1548"/>
                  </a:lnTo>
                  <a:lnTo>
                    <a:pt x="1536" y="1550"/>
                  </a:lnTo>
                  <a:lnTo>
                    <a:pt x="1536" y="1550"/>
                  </a:lnTo>
                  <a:lnTo>
                    <a:pt x="1536" y="1553"/>
                  </a:lnTo>
                  <a:lnTo>
                    <a:pt x="1536" y="1553"/>
                  </a:lnTo>
                  <a:lnTo>
                    <a:pt x="1536" y="1553"/>
                  </a:lnTo>
                  <a:lnTo>
                    <a:pt x="1539" y="1555"/>
                  </a:lnTo>
                  <a:lnTo>
                    <a:pt x="1539" y="1558"/>
                  </a:lnTo>
                  <a:lnTo>
                    <a:pt x="1539" y="1558"/>
                  </a:lnTo>
                  <a:lnTo>
                    <a:pt x="1539" y="1558"/>
                  </a:lnTo>
                  <a:lnTo>
                    <a:pt x="1541" y="1558"/>
                  </a:lnTo>
                  <a:lnTo>
                    <a:pt x="1541" y="1560"/>
                  </a:lnTo>
                  <a:lnTo>
                    <a:pt x="1541" y="1560"/>
                  </a:lnTo>
                  <a:lnTo>
                    <a:pt x="1541" y="1560"/>
                  </a:lnTo>
                  <a:lnTo>
                    <a:pt x="1541" y="1562"/>
                  </a:lnTo>
                  <a:lnTo>
                    <a:pt x="1543" y="1562"/>
                  </a:lnTo>
                  <a:lnTo>
                    <a:pt x="1541" y="1562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9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39" y="1574"/>
                  </a:lnTo>
                  <a:lnTo>
                    <a:pt x="1536" y="1574"/>
                  </a:lnTo>
                  <a:lnTo>
                    <a:pt x="1541" y="1574"/>
                  </a:lnTo>
                  <a:lnTo>
                    <a:pt x="1543" y="1574"/>
                  </a:lnTo>
                  <a:lnTo>
                    <a:pt x="1543" y="1576"/>
                  </a:lnTo>
                  <a:lnTo>
                    <a:pt x="1543" y="1576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6" y="1579"/>
                  </a:lnTo>
                  <a:lnTo>
                    <a:pt x="1546" y="1581"/>
                  </a:lnTo>
                  <a:lnTo>
                    <a:pt x="1546" y="1581"/>
                  </a:lnTo>
                  <a:lnTo>
                    <a:pt x="1546" y="1581"/>
                  </a:lnTo>
                  <a:lnTo>
                    <a:pt x="1548" y="1581"/>
                  </a:lnTo>
                  <a:lnTo>
                    <a:pt x="1548" y="1584"/>
                  </a:lnTo>
                  <a:lnTo>
                    <a:pt x="1546" y="1584"/>
                  </a:lnTo>
                  <a:lnTo>
                    <a:pt x="1546" y="1584"/>
                  </a:lnTo>
                  <a:lnTo>
                    <a:pt x="1546" y="1584"/>
                  </a:lnTo>
                  <a:lnTo>
                    <a:pt x="1546" y="1586"/>
                  </a:lnTo>
                  <a:lnTo>
                    <a:pt x="1546" y="1586"/>
                  </a:lnTo>
                  <a:lnTo>
                    <a:pt x="1548" y="1586"/>
                  </a:lnTo>
                  <a:lnTo>
                    <a:pt x="1550" y="1586"/>
                  </a:lnTo>
                  <a:lnTo>
                    <a:pt x="1550" y="1586"/>
                  </a:lnTo>
                  <a:lnTo>
                    <a:pt x="1550" y="1586"/>
                  </a:lnTo>
                  <a:lnTo>
                    <a:pt x="1550" y="1588"/>
                  </a:lnTo>
                  <a:lnTo>
                    <a:pt x="1553" y="1591"/>
                  </a:lnTo>
                  <a:lnTo>
                    <a:pt x="1558" y="1591"/>
                  </a:lnTo>
                  <a:lnTo>
                    <a:pt x="1558" y="1593"/>
                  </a:lnTo>
                  <a:lnTo>
                    <a:pt x="1555" y="1593"/>
                  </a:lnTo>
                  <a:lnTo>
                    <a:pt x="1555" y="1593"/>
                  </a:lnTo>
                  <a:lnTo>
                    <a:pt x="1555" y="1593"/>
                  </a:lnTo>
                  <a:lnTo>
                    <a:pt x="1555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60" y="1595"/>
                  </a:lnTo>
                  <a:lnTo>
                    <a:pt x="1560" y="1595"/>
                  </a:lnTo>
                  <a:lnTo>
                    <a:pt x="1560" y="1595"/>
                  </a:lnTo>
                  <a:lnTo>
                    <a:pt x="1562" y="1593"/>
                  </a:lnTo>
                  <a:lnTo>
                    <a:pt x="1562" y="1593"/>
                  </a:lnTo>
                  <a:lnTo>
                    <a:pt x="1562" y="1593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0" y="1595"/>
                  </a:lnTo>
                  <a:lnTo>
                    <a:pt x="1562" y="1598"/>
                  </a:lnTo>
                  <a:lnTo>
                    <a:pt x="1565" y="1598"/>
                  </a:lnTo>
                  <a:lnTo>
                    <a:pt x="1567" y="1598"/>
                  </a:lnTo>
                  <a:lnTo>
                    <a:pt x="1567" y="1598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4" y="1600"/>
                  </a:lnTo>
                  <a:lnTo>
                    <a:pt x="1572" y="1598"/>
                  </a:lnTo>
                  <a:lnTo>
                    <a:pt x="1572" y="1595"/>
                  </a:lnTo>
                  <a:lnTo>
                    <a:pt x="1572" y="1595"/>
                  </a:lnTo>
                  <a:lnTo>
                    <a:pt x="1572" y="1595"/>
                  </a:lnTo>
                  <a:lnTo>
                    <a:pt x="1576" y="1595"/>
                  </a:lnTo>
                  <a:lnTo>
                    <a:pt x="1576" y="1595"/>
                  </a:lnTo>
                  <a:lnTo>
                    <a:pt x="1579" y="1595"/>
                  </a:lnTo>
                  <a:lnTo>
                    <a:pt x="1579" y="1598"/>
                  </a:lnTo>
                  <a:lnTo>
                    <a:pt x="1576" y="1598"/>
                  </a:lnTo>
                  <a:lnTo>
                    <a:pt x="1576" y="1600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4" y="1598"/>
                  </a:lnTo>
                  <a:lnTo>
                    <a:pt x="1584" y="1598"/>
                  </a:lnTo>
                  <a:lnTo>
                    <a:pt x="1581" y="1600"/>
                  </a:lnTo>
                  <a:lnTo>
                    <a:pt x="1581" y="1600"/>
                  </a:lnTo>
                  <a:lnTo>
                    <a:pt x="1581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6" y="1600"/>
                  </a:lnTo>
                  <a:lnTo>
                    <a:pt x="1586" y="1600"/>
                  </a:lnTo>
                  <a:lnTo>
                    <a:pt x="1586" y="1603"/>
                  </a:lnTo>
                  <a:lnTo>
                    <a:pt x="1586" y="1603"/>
                  </a:lnTo>
                  <a:lnTo>
                    <a:pt x="1586" y="1603"/>
                  </a:lnTo>
                  <a:lnTo>
                    <a:pt x="1591" y="1600"/>
                  </a:lnTo>
                  <a:lnTo>
                    <a:pt x="1593" y="1598"/>
                  </a:lnTo>
                  <a:lnTo>
                    <a:pt x="1593" y="1598"/>
                  </a:lnTo>
                  <a:lnTo>
                    <a:pt x="1593" y="1595"/>
                  </a:lnTo>
                  <a:lnTo>
                    <a:pt x="1593" y="1595"/>
                  </a:lnTo>
                  <a:lnTo>
                    <a:pt x="1595" y="1598"/>
                  </a:lnTo>
                  <a:lnTo>
                    <a:pt x="1598" y="1598"/>
                  </a:lnTo>
                  <a:lnTo>
                    <a:pt x="1600" y="1598"/>
                  </a:lnTo>
                  <a:lnTo>
                    <a:pt x="1600" y="1595"/>
                  </a:lnTo>
                  <a:lnTo>
                    <a:pt x="1603" y="1598"/>
                  </a:lnTo>
                  <a:lnTo>
                    <a:pt x="1605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600"/>
                  </a:lnTo>
                  <a:lnTo>
                    <a:pt x="1607" y="1600"/>
                  </a:lnTo>
                  <a:lnTo>
                    <a:pt x="1610" y="1600"/>
                  </a:lnTo>
                  <a:lnTo>
                    <a:pt x="1610" y="1600"/>
                  </a:lnTo>
                  <a:lnTo>
                    <a:pt x="1612" y="1600"/>
                  </a:lnTo>
                  <a:lnTo>
                    <a:pt x="1612" y="1600"/>
                  </a:lnTo>
                  <a:lnTo>
                    <a:pt x="1614" y="1598"/>
                  </a:lnTo>
                  <a:lnTo>
                    <a:pt x="1614" y="1598"/>
                  </a:lnTo>
                  <a:lnTo>
                    <a:pt x="1614" y="1598"/>
                  </a:lnTo>
                  <a:lnTo>
                    <a:pt x="1612" y="1595"/>
                  </a:lnTo>
                  <a:lnTo>
                    <a:pt x="1612" y="1595"/>
                  </a:lnTo>
                  <a:lnTo>
                    <a:pt x="1612" y="1595"/>
                  </a:lnTo>
                  <a:lnTo>
                    <a:pt x="1610" y="1595"/>
                  </a:lnTo>
                  <a:lnTo>
                    <a:pt x="1610" y="1595"/>
                  </a:lnTo>
                  <a:lnTo>
                    <a:pt x="1610" y="1593"/>
                  </a:lnTo>
                  <a:lnTo>
                    <a:pt x="1607" y="1591"/>
                  </a:lnTo>
                  <a:lnTo>
                    <a:pt x="1610" y="1591"/>
                  </a:lnTo>
                  <a:lnTo>
                    <a:pt x="1610" y="1591"/>
                  </a:lnTo>
                  <a:lnTo>
                    <a:pt x="1610" y="1591"/>
                  </a:lnTo>
                  <a:lnTo>
                    <a:pt x="1610" y="1593"/>
                  </a:lnTo>
                  <a:lnTo>
                    <a:pt x="1612" y="1591"/>
                  </a:lnTo>
                  <a:lnTo>
                    <a:pt x="1612" y="1591"/>
                  </a:lnTo>
                  <a:lnTo>
                    <a:pt x="1612" y="1588"/>
                  </a:lnTo>
                  <a:lnTo>
                    <a:pt x="1612" y="1588"/>
                  </a:lnTo>
                  <a:lnTo>
                    <a:pt x="1612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7" y="1588"/>
                  </a:lnTo>
                  <a:lnTo>
                    <a:pt x="1617" y="1591"/>
                  </a:lnTo>
                  <a:lnTo>
                    <a:pt x="1619" y="1591"/>
                  </a:lnTo>
                  <a:lnTo>
                    <a:pt x="1621" y="1588"/>
                  </a:lnTo>
                  <a:lnTo>
                    <a:pt x="1621" y="1588"/>
                  </a:lnTo>
                  <a:lnTo>
                    <a:pt x="1621" y="1588"/>
                  </a:lnTo>
                  <a:lnTo>
                    <a:pt x="1619" y="1586"/>
                  </a:lnTo>
                  <a:lnTo>
                    <a:pt x="1619" y="1586"/>
                  </a:lnTo>
                  <a:lnTo>
                    <a:pt x="1619" y="1586"/>
                  </a:lnTo>
                  <a:lnTo>
                    <a:pt x="1617" y="1586"/>
                  </a:lnTo>
                  <a:lnTo>
                    <a:pt x="1617" y="1586"/>
                  </a:lnTo>
                  <a:lnTo>
                    <a:pt x="1617" y="1586"/>
                  </a:lnTo>
                  <a:lnTo>
                    <a:pt x="1619" y="1586"/>
                  </a:lnTo>
                  <a:lnTo>
                    <a:pt x="1621" y="1586"/>
                  </a:lnTo>
                  <a:lnTo>
                    <a:pt x="1621" y="1586"/>
                  </a:lnTo>
                  <a:lnTo>
                    <a:pt x="1624" y="1588"/>
                  </a:lnTo>
                  <a:lnTo>
                    <a:pt x="1629" y="1584"/>
                  </a:lnTo>
                  <a:lnTo>
                    <a:pt x="1626" y="1584"/>
                  </a:lnTo>
                  <a:lnTo>
                    <a:pt x="1626" y="1584"/>
                  </a:lnTo>
                  <a:lnTo>
                    <a:pt x="1624" y="1584"/>
                  </a:lnTo>
                  <a:lnTo>
                    <a:pt x="1624" y="1584"/>
                  </a:lnTo>
                  <a:lnTo>
                    <a:pt x="1621" y="1584"/>
                  </a:lnTo>
                  <a:lnTo>
                    <a:pt x="1619" y="1581"/>
                  </a:lnTo>
                  <a:lnTo>
                    <a:pt x="1619" y="1581"/>
                  </a:lnTo>
                  <a:lnTo>
                    <a:pt x="1624" y="1581"/>
                  </a:lnTo>
                  <a:lnTo>
                    <a:pt x="1624" y="1579"/>
                  </a:lnTo>
                  <a:lnTo>
                    <a:pt x="1626" y="1579"/>
                  </a:lnTo>
                  <a:lnTo>
                    <a:pt x="1629" y="1579"/>
                  </a:lnTo>
                  <a:lnTo>
                    <a:pt x="1629" y="1576"/>
                  </a:lnTo>
                  <a:lnTo>
                    <a:pt x="1626" y="1576"/>
                  </a:lnTo>
                  <a:lnTo>
                    <a:pt x="1626" y="1576"/>
                  </a:lnTo>
                  <a:lnTo>
                    <a:pt x="1626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31" y="1576"/>
                  </a:lnTo>
                  <a:lnTo>
                    <a:pt x="1631" y="1576"/>
                  </a:lnTo>
                  <a:lnTo>
                    <a:pt x="1631" y="1576"/>
                  </a:lnTo>
                  <a:lnTo>
                    <a:pt x="1631" y="1574"/>
                  </a:lnTo>
                  <a:lnTo>
                    <a:pt x="1633" y="1572"/>
                  </a:lnTo>
                  <a:lnTo>
                    <a:pt x="1633" y="1572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2"/>
                  </a:lnTo>
                  <a:lnTo>
                    <a:pt x="1640" y="1572"/>
                  </a:lnTo>
                  <a:lnTo>
                    <a:pt x="1643" y="1572"/>
                  </a:lnTo>
                  <a:lnTo>
                    <a:pt x="1643" y="1572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7"/>
                  </a:lnTo>
                  <a:lnTo>
                    <a:pt x="1638" y="1567"/>
                  </a:lnTo>
                  <a:lnTo>
                    <a:pt x="1638" y="1567"/>
                  </a:lnTo>
                  <a:lnTo>
                    <a:pt x="1636" y="1567"/>
                  </a:lnTo>
                  <a:lnTo>
                    <a:pt x="1636" y="1567"/>
                  </a:lnTo>
                  <a:lnTo>
                    <a:pt x="1636" y="1567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40" y="1565"/>
                  </a:lnTo>
                  <a:lnTo>
                    <a:pt x="1640" y="1567"/>
                  </a:lnTo>
                  <a:lnTo>
                    <a:pt x="1640" y="1567"/>
                  </a:lnTo>
                  <a:lnTo>
                    <a:pt x="1643" y="1565"/>
                  </a:lnTo>
                  <a:lnTo>
                    <a:pt x="1640" y="1565"/>
                  </a:lnTo>
                  <a:lnTo>
                    <a:pt x="1640" y="1565"/>
                  </a:lnTo>
                  <a:lnTo>
                    <a:pt x="1640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2"/>
                  </a:lnTo>
                  <a:lnTo>
                    <a:pt x="1643" y="1562"/>
                  </a:lnTo>
                  <a:lnTo>
                    <a:pt x="1640" y="1562"/>
                  </a:lnTo>
                  <a:lnTo>
                    <a:pt x="1638" y="1560"/>
                  </a:lnTo>
                  <a:lnTo>
                    <a:pt x="1636" y="1560"/>
                  </a:lnTo>
                  <a:lnTo>
                    <a:pt x="1636" y="1560"/>
                  </a:lnTo>
                  <a:lnTo>
                    <a:pt x="1636" y="1560"/>
                  </a:lnTo>
                  <a:lnTo>
                    <a:pt x="1633" y="1560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5"/>
                  </a:lnTo>
                  <a:lnTo>
                    <a:pt x="1633" y="1555"/>
                  </a:lnTo>
                  <a:lnTo>
                    <a:pt x="1633" y="1555"/>
                  </a:lnTo>
                  <a:lnTo>
                    <a:pt x="1631" y="1555"/>
                  </a:lnTo>
                  <a:lnTo>
                    <a:pt x="1631" y="1553"/>
                  </a:lnTo>
                  <a:lnTo>
                    <a:pt x="1631" y="1553"/>
                  </a:lnTo>
                  <a:lnTo>
                    <a:pt x="1633" y="1553"/>
                  </a:lnTo>
                  <a:lnTo>
                    <a:pt x="1638" y="1555"/>
                  </a:lnTo>
                  <a:lnTo>
                    <a:pt x="1638" y="1555"/>
                  </a:lnTo>
                  <a:lnTo>
                    <a:pt x="1640" y="1555"/>
                  </a:lnTo>
                  <a:lnTo>
                    <a:pt x="1643" y="1553"/>
                  </a:lnTo>
                  <a:lnTo>
                    <a:pt x="1643" y="1555"/>
                  </a:lnTo>
                  <a:lnTo>
                    <a:pt x="1645" y="1555"/>
                  </a:lnTo>
                  <a:lnTo>
                    <a:pt x="1647" y="1555"/>
                  </a:lnTo>
                  <a:lnTo>
                    <a:pt x="1647" y="1555"/>
                  </a:lnTo>
                  <a:lnTo>
                    <a:pt x="1650" y="1555"/>
                  </a:lnTo>
                  <a:lnTo>
                    <a:pt x="1652" y="1555"/>
                  </a:lnTo>
                  <a:lnTo>
                    <a:pt x="1652" y="1555"/>
                  </a:lnTo>
                  <a:lnTo>
                    <a:pt x="1655" y="1558"/>
                  </a:lnTo>
                  <a:lnTo>
                    <a:pt x="1655" y="1558"/>
                  </a:lnTo>
                  <a:lnTo>
                    <a:pt x="1657" y="1558"/>
                  </a:lnTo>
                  <a:lnTo>
                    <a:pt x="1657" y="1558"/>
                  </a:lnTo>
                  <a:lnTo>
                    <a:pt x="1657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62" y="1560"/>
                  </a:lnTo>
                  <a:lnTo>
                    <a:pt x="1662" y="1560"/>
                  </a:lnTo>
                  <a:lnTo>
                    <a:pt x="1659" y="1560"/>
                  </a:lnTo>
                  <a:lnTo>
                    <a:pt x="1662" y="1560"/>
                  </a:lnTo>
                  <a:lnTo>
                    <a:pt x="1662" y="1558"/>
                  </a:lnTo>
                  <a:lnTo>
                    <a:pt x="1662" y="1558"/>
                  </a:lnTo>
                  <a:lnTo>
                    <a:pt x="1662" y="1558"/>
                  </a:lnTo>
                  <a:lnTo>
                    <a:pt x="1659" y="1558"/>
                  </a:lnTo>
                  <a:lnTo>
                    <a:pt x="1659" y="1558"/>
                  </a:lnTo>
                  <a:lnTo>
                    <a:pt x="1659" y="1555"/>
                  </a:lnTo>
                  <a:lnTo>
                    <a:pt x="1659" y="1555"/>
                  </a:lnTo>
                  <a:lnTo>
                    <a:pt x="1659" y="1555"/>
                  </a:lnTo>
                  <a:lnTo>
                    <a:pt x="1662" y="1555"/>
                  </a:lnTo>
                  <a:lnTo>
                    <a:pt x="1662" y="1558"/>
                  </a:lnTo>
                  <a:lnTo>
                    <a:pt x="1666" y="1558"/>
                  </a:lnTo>
                  <a:lnTo>
                    <a:pt x="1669" y="1558"/>
                  </a:lnTo>
                  <a:lnTo>
                    <a:pt x="1669" y="1560"/>
                  </a:lnTo>
                  <a:lnTo>
                    <a:pt x="1669" y="1558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74" y="1558"/>
                  </a:lnTo>
                  <a:lnTo>
                    <a:pt x="1674" y="1560"/>
                  </a:lnTo>
                  <a:lnTo>
                    <a:pt x="1676" y="1560"/>
                  </a:lnTo>
                  <a:lnTo>
                    <a:pt x="1678" y="1560"/>
                  </a:lnTo>
                  <a:lnTo>
                    <a:pt x="1678" y="1560"/>
                  </a:lnTo>
                  <a:lnTo>
                    <a:pt x="1676" y="1558"/>
                  </a:lnTo>
                  <a:lnTo>
                    <a:pt x="1676" y="1558"/>
                  </a:lnTo>
                  <a:lnTo>
                    <a:pt x="1678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5"/>
                  </a:lnTo>
                  <a:lnTo>
                    <a:pt x="1683" y="1555"/>
                  </a:lnTo>
                  <a:lnTo>
                    <a:pt x="1683" y="1553"/>
                  </a:lnTo>
                  <a:lnTo>
                    <a:pt x="1683" y="1553"/>
                  </a:lnTo>
                  <a:lnTo>
                    <a:pt x="1683" y="1553"/>
                  </a:lnTo>
                  <a:lnTo>
                    <a:pt x="1685" y="1553"/>
                  </a:lnTo>
                  <a:lnTo>
                    <a:pt x="1685" y="1550"/>
                  </a:lnTo>
                  <a:lnTo>
                    <a:pt x="1685" y="1550"/>
                  </a:lnTo>
                  <a:lnTo>
                    <a:pt x="1685" y="1548"/>
                  </a:lnTo>
                  <a:lnTo>
                    <a:pt x="1685" y="1548"/>
                  </a:lnTo>
                  <a:lnTo>
                    <a:pt x="1683" y="1548"/>
                  </a:lnTo>
                  <a:lnTo>
                    <a:pt x="1681" y="1548"/>
                  </a:lnTo>
                  <a:lnTo>
                    <a:pt x="1681" y="1548"/>
                  </a:lnTo>
                  <a:lnTo>
                    <a:pt x="1681" y="1548"/>
                  </a:lnTo>
                  <a:lnTo>
                    <a:pt x="1678" y="1546"/>
                  </a:lnTo>
                  <a:lnTo>
                    <a:pt x="1678" y="1546"/>
                  </a:lnTo>
                  <a:lnTo>
                    <a:pt x="1678" y="1546"/>
                  </a:lnTo>
                  <a:lnTo>
                    <a:pt x="1681" y="1546"/>
                  </a:lnTo>
                  <a:lnTo>
                    <a:pt x="1681" y="1546"/>
                  </a:lnTo>
                  <a:lnTo>
                    <a:pt x="1681" y="1546"/>
                  </a:lnTo>
                  <a:lnTo>
                    <a:pt x="1683" y="1546"/>
                  </a:lnTo>
                  <a:lnTo>
                    <a:pt x="1681" y="1543"/>
                  </a:lnTo>
                  <a:lnTo>
                    <a:pt x="1681" y="1543"/>
                  </a:lnTo>
                  <a:lnTo>
                    <a:pt x="1678" y="1546"/>
                  </a:lnTo>
                  <a:lnTo>
                    <a:pt x="1678" y="1543"/>
                  </a:lnTo>
                  <a:lnTo>
                    <a:pt x="1678" y="1543"/>
                  </a:lnTo>
                  <a:lnTo>
                    <a:pt x="1681" y="1543"/>
                  </a:lnTo>
                  <a:lnTo>
                    <a:pt x="1681" y="1543"/>
                  </a:lnTo>
                  <a:lnTo>
                    <a:pt x="1683" y="1541"/>
                  </a:lnTo>
                  <a:lnTo>
                    <a:pt x="1683" y="1541"/>
                  </a:lnTo>
                  <a:lnTo>
                    <a:pt x="1676" y="1536"/>
                  </a:lnTo>
                  <a:lnTo>
                    <a:pt x="1669" y="1534"/>
                  </a:lnTo>
                  <a:lnTo>
                    <a:pt x="1669" y="1532"/>
                  </a:lnTo>
                  <a:lnTo>
                    <a:pt x="1666" y="1534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2" y="1529"/>
                  </a:lnTo>
                  <a:lnTo>
                    <a:pt x="1662" y="1529"/>
                  </a:lnTo>
                  <a:lnTo>
                    <a:pt x="1662" y="1529"/>
                  </a:lnTo>
                  <a:lnTo>
                    <a:pt x="1659" y="1529"/>
                  </a:lnTo>
                  <a:lnTo>
                    <a:pt x="1657" y="1529"/>
                  </a:lnTo>
                  <a:lnTo>
                    <a:pt x="1655" y="1527"/>
                  </a:lnTo>
                  <a:lnTo>
                    <a:pt x="1657" y="1527"/>
                  </a:lnTo>
                  <a:lnTo>
                    <a:pt x="1657" y="1527"/>
                  </a:lnTo>
                  <a:lnTo>
                    <a:pt x="1659" y="1527"/>
                  </a:lnTo>
                  <a:lnTo>
                    <a:pt x="1662" y="1527"/>
                  </a:lnTo>
                  <a:lnTo>
                    <a:pt x="1662" y="1527"/>
                  </a:lnTo>
                  <a:lnTo>
                    <a:pt x="1662" y="1527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6" y="1527"/>
                  </a:lnTo>
                  <a:lnTo>
                    <a:pt x="1666" y="1527"/>
                  </a:lnTo>
                  <a:lnTo>
                    <a:pt x="1666" y="1524"/>
                  </a:lnTo>
                  <a:lnTo>
                    <a:pt x="1666" y="1524"/>
                  </a:lnTo>
                  <a:lnTo>
                    <a:pt x="1666" y="1522"/>
                  </a:lnTo>
                  <a:lnTo>
                    <a:pt x="1664" y="1522"/>
                  </a:lnTo>
                  <a:lnTo>
                    <a:pt x="1664" y="1520"/>
                  </a:lnTo>
                  <a:lnTo>
                    <a:pt x="1662" y="1520"/>
                  </a:lnTo>
                  <a:lnTo>
                    <a:pt x="1664" y="1517"/>
                  </a:lnTo>
                  <a:lnTo>
                    <a:pt x="1664" y="1517"/>
                  </a:lnTo>
                  <a:lnTo>
                    <a:pt x="1666" y="1517"/>
                  </a:lnTo>
                  <a:lnTo>
                    <a:pt x="1666" y="1515"/>
                  </a:lnTo>
                  <a:lnTo>
                    <a:pt x="1664" y="1515"/>
                  </a:lnTo>
                  <a:lnTo>
                    <a:pt x="1664" y="1515"/>
                  </a:lnTo>
                  <a:lnTo>
                    <a:pt x="1664" y="1513"/>
                  </a:lnTo>
                  <a:lnTo>
                    <a:pt x="1666" y="1513"/>
                  </a:lnTo>
                  <a:lnTo>
                    <a:pt x="1669" y="1513"/>
                  </a:lnTo>
                  <a:lnTo>
                    <a:pt x="1669" y="1513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71" y="1515"/>
                  </a:lnTo>
                  <a:lnTo>
                    <a:pt x="1671" y="1515"/>
                  </a:lnTo>
                  <a:lnTo>
                    <a:pt x="1674" y="1517"/>
                  </a:lnTo>
                  <a:lnTo>
                    <a:pt x="1671" y="1517"/>
                  </a:lnTo>
                  <a:lnTo>
                    <a:pt x="1669" y="1517"/>
                  </a:lnTo>
                  <a:lnTo>
                    <a:pt x="1669" y="1517"/>
                  </a:lnTo>
                  <a:lnTo>
                    <a:pt x="1669" y="1522"/>
                  </a:lnTo>
                  <a:lnTo>
                    <a:pt x="1669" y="1522"/>
                  </a:lnTo>
                  <a:lnTo>
                    <a:pt x="1669" y="1524"/>
                  </a:lnTo>
                  <a:lnTo>
                    <a:pt x="1669" y="1524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9"/>
                  </a:lnTo>
                  <a:lnTo>
                    <a:pt x="1671" y="1529"/>
                  </a:lnTo>
                  <a:lnTo>
                    <a:pt x="1671" y="1532"/>
                  </a:lnTo>
                  <a:lnTo>
                    <a:pt x="1674" y="1532"/>
                  </a:lnTo>
                  <a:lnTo>
                    <a:pt x="1676" y="1532"/>
                  </a:lnTo>
                  <a:lnTo>
                    <a:pt x="1676" y="1532"/>
                  </a:lnTo>
                  <a:lnTo>
                    <a:pt x="1676" y="1534"/>
                  </a:lnTo>
                  <a:lnTo>
                    <a:pt x="1676" y="1534"/>
                  </a:lnTo>
                  <a:lnTo>
                    <a:pt x="1678" y="1536"/>
                  </a:lnTo>
                  <a:lnTo>
                    <a:pt x="1678" y="1536"/>
                  </a:lnTo>
                  <a:lnTo>
                    <a:pt x="1678" y="1536"/>
                  </a:lnTo>
                  <a:lnTo>
                    <a:pt x="1681" y="1536"/>
                  </a:lnTo>
                  <a:lnTo>
                    <a:pt x="1681" y="1536"/>
                  </a:lnTo>
                  <a:lnTo>
                    <a:pt x="1681" y="1534"/>
                  </a:lnTo>
                  <a:lnTo>
                    <a:pt x="1683" y="1534"/>
                  </a:lnTo>
                  <a:lnTo>
                    <a:pt x="1683" y="1534"/>
                  </a:lnTo>
                  <a:lnTo>
                    <a:pt x="1683" y="1534"/>
                  </a:lnTo>
                  <a:lnTo>
                    <a:pt x="1683" y="1536"/>
                  </a:lnTo>
                  <a:lnTo>
                    <a:pt x="1683" y="1536"/>
                  </a:lnTo>
                  <a:lnTo>
                    <a:pt x="1683" y="1536"/>
                  </a:lnTo>
                  <a:lnTo>
                    <a:pt x="1685" y="1539"/>
                  </a:lnTo>
                  <a:lnTo>
                    <a:pt x="1685" y="1539"/>
                  </a:lnTo>
                  <a:lnTo>
                    <a:pt x="1685" y="1536"/>
                  </a:lnTo>
                  <a:lnTo>
                    <a:pt x="1685" y="1534"/>
                  </a:lnTo>
                  <a:lnTo>
                    <a:pt x="1683" y="1534"/>
                  </a:lnTo>
                  <a:lnTo>
                    <a:pt x="1683" y="1532"/>
                  </a:lnTo>
                  <a:lnTo>
                    <a:pt x="1681" y="1532"/>
                  </a:lnTo>
                  <a:lnTo>
                    <a:pt x="1683" y="1532"/>
                  </a:lnTo>
                  <a:lnTo>
                    <a:pt x="1685" y="1532"/>
                  </a:lnTo>
                  <a:lnTo>
                    <a:pt x="1685" y="1532"/>
                  </a:lnTo>
                  <a:lnTo>
                    <a:pt x="1685" y="1532"/>
                  </a:lnTo>
                  <a:lnTo>
                    <a:pt x="1683" y="1529"/>
                  </a:lnTo>
                  <a:lnTo>
                    <a:pt x="1685" y="1527"/>
                  </a:lnTo>
                  <a:lnTo>
                    <a:pt x="1685" y="1527"/>
                  </a:lnTo>
                  <a:lnTo>
                    <a:pt x="1685" y="1529"/>
                  </a:lnTo>
                  <a:lnTo>
                    <a:pt x="1685" y="1529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32"/>
                  </a:lnTo>
                  <a:lnTo>
                    <a:pt x="1688" y="1532"/>
                  </a:lnTo>
                  <a:lnTo>
                    <a:pt x="1688" y="1534"/>
                  </a:lnTo>
                  <a:lnTo>
                    <a:pt x="1688" y="1534"/>
                  </a:lnTo>
                  <a:lnTo>
                    <a:pt x="1690" y="1536"/>
                  </a:lnTo>
                  <a:lnTo>
                    <a:pt x="1690" y="1534"/>
                  </a:lnTo>
                  <a:lnTo>
                    <a:pt x="1690" y="1532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27"/>
                  </a:lnTo>
                  <a:lnTo>
                    <a:pt x="1688" y="1527"/>
                  </a:lnTo>
                  <a:lnTo>
                    <a:pt x="1690" y="1527"/>
                  </a:lnTo>
                  <a:lnTo>
                    <a:pt x="1690" y="1527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2"/>
                  </a:lnTo>
                  <a:lnTo>
                    <a:pt x="1690" y="1520"/>
                  </a:lnTo>
                  <a:lnTo>
                    <a:pt x="1690" y="1520"/>
                  </a:lnTo>
                  <a:lnTo>
                    <a:pt x="1690" y="1520"/>
                  </a:lnTo>
                  <a:lnTo>
                    <a:pt x="1692" y="1520"/>
                  </a:lnTo>
                  <a:lnTo>
                    <a:pt x="1692" y="1520"/>
                  </a:lnTo>
                  <a:lnTo>
                    <a:pt x="1692" y="1522"/>
                  </a:lnTo>
                  <a:lnTo>
                    <a:pt x="1692" y="1524"/>
                  </a:lnTo>
                  <a:lnTo>
                    <a:pt x="1692" y="1527"/>
                  </a:lnTo>
                  <a:lnTo>
                    <a:pt x="1695" y="1527"/>
                  </a:lnTo>
                  <a:lnTo>
                    <a:pt x="1695" y="1529"/>
                  </a:lnTo>
                  <a:lnTo>
                    <a:pt x="1695" y="1529"/>
                  </a:lnTo>
                  <a:lnTo>
                    <a:pt x="1697" y="1532"/>
                  </a:lnTo>
                  <a:lnTo>
                    <a:pt x="1700" y="1532"/>
                  </a:lnTo>
                  <a:lnTo>
                    <a:pt x="1695" y="1534"/>
                  </a:lnTo>
                  <a:lnTo>
                    <a:pt x="1692" y="1534"/>
                  </a:lnTo>
                  <a:lnTo>
                    <a:pt x="1692" y="1536"/>
                  </a:lnTo>
                  <a:lnTo>
                    <a:pt x="1695" y="1536"/>
                  </a:lnTo>
                  <a:lnTo>
                    <a:pt x="1695" y="1534"/>
                  </a:lnTo>
                  <a:lnTo>
                    <a:pt x="1697" y="1534"/>
                  </a:lnTo>
                  <a:lnTo>
                    <a:pt x="1700" y="1536"/>
                  </a:lnTo>
                  <a:lnTo>
                    <a:pt x="1702" y="1536"/>
                  </a:lnTo>
                  <a:lnTo>
                    <a:pt x="1702" y="1536"/>
                  </a:lnTo>
                  <a:lnTo>
                    <a:pt x="1704" y="1536"/>
                  </a:lnTo>
                  <a:lnTo>
                    <a:pt x="1702" y="1539"/>
                  </a:lnTo>
                  <a:lnTo>
                    <a:pt x="1697" y="1536"/>
                  </a:lnTo>
                  <a:lnTo>
                    <a:pt x="1695" y="1536"/>
                  </a:lnTo>
                  <a:lnTo>
                    <a:pt x="1702" y="1543"/>
                  </a:lnTo>
                  <a:lnTo>
                    <a:pt x="1702" y="1543"/>
                  </a:lnTo>
                  <a:lnTo>
                    <a:pt x="1702" y="1546"/>
                  </a:lnTo>
                  <a:lnTo>
                    <a:pt x="1702" y="1546"/>
                  </a:lnTo>
                  <a:lnTo>
                    <a:pt x="1700" y="1543"/>
                  </a:lnTo>
                  <a:lnTo>
                    <a:pt x="1697" y="1543"/>
                  </a:lnTo>
                  <a:lnTo>
                    <a:pt x="1700" y="1546"/>
                  </a:lnTo>
                  <a:lnTo>
                    <a:pt x="1700" y="1546"/>
                  </a:lnTo>
                  <a:lnTo>
                    <a:pt x="1702" y="1546"/>
                  </a:lnTo>
                  <a:lnTo>
                    <a:pt x="1702" y="1548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3"/>
                  </a:lnTo>
                  <a:lnTo>
                    <a:pt x="1700" y="1553"/>
                  </a:lnTo>
                  <a:lnTo>
                    <a:pt x="1702" y="1553"/>
                  </a:lnTo>
                  <a:lnTo>
                    <a:pt x="1702" y="1553"/>
                  </a:lnTo>
                  <a:lnTo>
                    <a:pt x="1702" y="1553"/>
                  </a:lnTo>
                  <a:lnTo>
                    <a:pt x="1704" y="1553"/>
                  </a:lnTo>
                  <a:lnTo>
                    <a:pt x="1704" y="1553"/>
                  </a:lnTo>
                  <a:lnTo>
                    <a:pt x="1704" y="1555"/>
                  </a:lnTo>
                  <a:lnTo>
                    <a:pt x="1704" y="1553"/>
                  </a:lnTo>
                  <a:lnTo>
                    <a:pt x="1704" y="1553"/>
                  </a:lnTo>
                  <a:lnTo>
                    <a:pt x="1704" y="1555"/>
                  </a:lnTo>
                  <a:lnTo>
                    <a:pt x="1707" y="1553"/>
                  </a:lnTo>
                  <a:lnTo>
                    <a:pt x="1707" y="1553"/>
                  </a:lnTo>
                  <a:lnTo>
                    <a:pt x="1707" y="1553"/>
                  </a:lnTo>
                  <a:lnTo>
                    <a:pt x="1709" y="1553"/>
                  </a:lnTo>
                  <a:lnTo>
                    <a:pt x="1709" y="1553"/>
                  </a:lnTo>
                  <a:lnTo>
                    <a:pt x="1707" y="1550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6"/>
                  </a:lnTo>
                  <a:lnTo>
                    <a:pt x="1707" y="1546"/>
                  </a:lnTo>
                  <a:lnTo>
                    <a:pt x="1707" y="1546"/>
                  </a:lnTo>
                  <a:lnTo>
                    <a:pt x="1704" y="1543"/>
                  </a:lnTo>
                  <a:lnTo>
                    <a:pt x="1704" y="1541"/>
                  </a:lnTo>
                  <a:lnTo>
                    <a:pt x="1704" y="1541"/>
                  </a:lnTo>
                  <a:lnTo>
                    <a:pt x="1704" y="1541"/>
                  </a:lnTo>
                  <a:lnTo>
                    <a:pt x="1707" y="1541"/>
                  </a:lnTo>
                  <a:lnTo>
                    <a:pt x="1707" y="1541"/>
                  </a:lnTo>
                  <a:lnTo>
                    <a:pt x="1707" y="1541"/>
                  </a:lnTo>
                  <a:lnTo>
                    <a:pt x="1707" y="1539"/>
                  </a:lnTo>
                  <a:lnTo>
                    <a:pt x="1707" y="1539"/>
                  </a:lnTo>
                  <a:lnTo>
                    <a:pt x="1707" y="1539"/>
                  </a:lnTo>
                  <a:lnTo>
                    <a:pt x="1707" y="1536"/>
                  </a:lnTo>
                  <a:lnTo>
                    <a:pt x="1707" y="1536"/>
                  </a:lnTo>
                  <a:lnTo>
                    <a:pt x="1709" y="1539"/>
                  </a:lnTo>
                  <a:lnTo>
                    <a:pt x="1709" y="1539"/>
                  </a:lnTo>
                  <a:lnTo>
                    <a:pt x="1711" y="1539"/>
                  </a:lnTo>
                  <a:lnTo>
                    <a:pt x="1711" y="1539"/>
                  </a:lnTo>
                  <a:lnTo>
                    <a:pt x="1711" y="1539"/>
                  </a:lnTo>
                  <a:lnTo>
                    <a:pt x="1711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7" y="1536"/>
                  </a:lnTo>
                  <a:lnTo>
                    <a:pt x="1707" y="1536"/>
                  </a:lnTo>
                  <a:lnTo>
                    <a:pt x="1707" y="1534"/>
                  </a:lnTo>
                  <a:lnTo>
                    <a:pt x="1704" y="1534"/>
                  </a:lnTo>
                  <a:lnTo>
                    <a:pt x="1704" y="1534"/>
                  </a:lnTo>
                  <a:lnTo>
                    <a:pt x="1704" y="1532"/>
                  </a:lnTo>
                  <a:lnTo>
                    <a:pt x="1702" y="1532"/>
                  </a:lnTo>
                  <a:lnTo>
                    <a:pt x="1702" y="1532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4" y="1532"/>
                  </a:lnTo>
                  <a:lnTo>
                    <a:pt x="1707" y="1532"/>
                  </a:lnTo>
                  <a:lnTo>
                    <a:pt x="1707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11" y="1529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4"/>
                  </a:lnTo>
                  <a:lnTo>
                    <a:pt x="1709" y="1524"/>
                  </a:lnTo>
                  <a:lnTo>
                    <a:pt x="1709" y="1522"/>
                  </a:lnTo>
                  <a:lnTo>
                    <a:pt x="1709" y="1522"/>
                  </a:lnTo>
                  <a:lnTo>
                    <a:pt x="1709" y="1520"/>
                  </a:lnTo>
                  <a:lnTo>
                    <a:pt x="1709" y="1520"/>
                  </a:lnTo>
                  <a:lnTo>
                    <a:pt x="1709" y="1520"/>
                  </a:lnTo>
                  <a:lnTo>
                    <a:pt x="1711" y="1522"/>
                  </a:lnTo>
                  <a:lnTo>
                    <a:pt x="1711" y="1522"/>
                  </a:lnTo>
                  <a:lnTo>
                    <a:pt x="1714" y="1524"/>
                  </a:lnTo>
                  <a:lnTo>
                    <a:pt x="1714" y="1524"/>
                  </a:lnTo>
                  <a:lnTo>
                    <a:pt x="1714" y="1524"/>
                  </a:lnTo>
                  <a:lnTo>
                    <a:pt x="1716" y="1524"/>
                  </a:lnTo>
                  <a:lnTo>
                    <a:pt x="1716" y="1524"/>
                  </a:lnTo>
                  <a:lnTo>
                    <a:pt x="1716" y="1522"/>
                  </a:lnTo>
                  <a:lnTo>
                    <a:pt x="1718" y="1522"/>
                  </a:lnTo>
                  <a:lnTo>
                    <a:pt x="1718" y="1522"/>
                  </a:lnTo>
                  <a:lnTo>
                    <a:pt x="1718" y="1522"/>
                  </a:lnTo>
                  <a:lnTo>
                    <a:pt x="1718" y="1524"/>
                  </a:lnTo>
                  <a:lnTo>
                    <a:pt x="1718" y="1524"/>
                  </a:lnTo>
                  <a:lnTo>
                    <a:pt x="1718" y="1524"/>
                  </a:lnTo>
                  <a:lnTo>
                    <a:pt x="1721" y="1524"/>
                  </a:lnTo>
                  <a:lnTo>
                    <a:pt x="1721" y="1524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18" y="1527"/>
                  </a:lnTo>
                  <a:lnTo>
                    <a:pt x="1718" y="1524"/>
                  </a:lnTo>
                  <a:lnTo>
                    <a:pt x="1718" y="1527"/>
                  </a:lnTo>
                  <a:lnTo>
                    <a:pt x="1718" y="1527"/>
                  </a:lnTo>
                  <a:lnTo>
                    <a:pt x="1718" y="1527"/>
                  </a:lnTo>
                  <a:lnTo>
                    <a:pt x="1721" y="1527"/>
                  </a:lnTo>
                  <a:lnTo>
                    <a:pt x="1721" y="1529"/>
                  </a:lnTo>
                  <a:lnTo>
                    <a:pt x="1721" y="1532"/>
                  </a:lnTo>
                  <a:lnTo>
                    <a:pt x="1721" y="1532"/>
                  </a:lnTo>
                  <a:lnTo>
                    <a:pt x="1721" y="1532"/>
                  </a:lnTo>
                  <a:lnTo>
                    <a:pt x="1723" y="1529"/>
                  </a:lnTo>
                  <a:lnTo>
                    <a:pt x="1726" y="1527"/>
                  </a:lnTo>
                  <a:lnTo>
                    <a:pt x="1726" y="1527"/>
                  </a:lnTo>
                  <a:lnTo>
                    <a:pt x="1726" y="1524"/>
                  </a:lnTo>
                  <a:lnTo>
                    <a:pt x="1723" y="1522"/>
                  </a:lnTo>
                  <a:lnTo>
                    <a:pt x="1723" y="1520"/>
                  </a:lnTo>
                  <a:lnTo>
                    <a:pt x="1721" y="1520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7"/>
                  </a:lnTo>
                  <a:lnTo>
                    <a:pt x="1723" y="1517"/>
                  </a:lnTo>
                  <a:lnTo>
                    <a:pt x="1723" y="1517"/>
                  </a:lnTo>
                  <a:lnTo>
                    <a:pt x="1723" y="1520"/>
                  </a:lnTo>
                  <a:lnTo>
                    <a:pt x="1723" y="1520"/>
                  </a:lnTo>
                  <a:lnTo>
                    <a:pt x="1723" y="1520"/>
                  </a:lnTo>
                  <a:lnTo>
                    <a:pt x="1726" y="1520"/>
                  </a:lnTo>
                  <a:lnTo>
                    <a:pt x="1726" y="1522"/>
                  </a:lnTo>
                  <a:lnTo>
                    <a:pt x="1726" y="1522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17"/>
                  </a:lnTo>
                  <a:lnTo>
                    <a:pt x="1728" y="1517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22"/>
                  </a:lnTo>
                  <a:lnTo>
                    <a:pt x="1728" y="1522"/>
                  </a:lnTo>
                  <a:lnTo>
                    <a:pt x="1728" y="1522"/>
                  </a:lnTo>
                  <a:lnTo>
                    <a:pt x="1728" y="1524"/>
                  </a:lnTo>
                  <a:lnTo>
                    <a:pt x="1728" y="1524"/>
                  </a:lnTo>
                  <a:lnTo>
                    <a:pt x="1728" y="1524"/>
                  </a:lnTo>
                  <a:lnTo>
                    <a:pt x="1728" y="1527"/>
                  </a:lnTo>
                  <a:lnTo>
                    <a:pt x="1728" y="1527"/>
                  </a:lnTo>
                  <a:lnTo>
                    <a:pt x="1728" y="1527"/>
                  </a:lnTo>
                  <a:lnTo>
                    <a:pt x="1723" y="1532"/>
                  </a:lnTo>
                  <a:lnTo>
                    <a:pt x="1723" y="1534"/>
                  </a:lnTo>
                  <a:lnTo>
                    <a:pt x="1726" y="1534"/>
                  </a:lnTo>
                  <a:lnTo>
                    <a:pt x="1726" y="1534"/>
                  </a:lnTo>
                  <a:lnTo>
                    <a:pt x="1726" y="1534"/>
                  </a:lnTo>
                  <a:lnTo>
                    <a:pt x="1726" y="1532"/>
                  </a:lnTo>
                  <a:lnTo>
                    <a:pt x="1728" y="1532"/>
                  </a:lnTo>
                  <a:lnTo>
                    <a:pt x="1728" y="1532"/>
                  </a:lnTo>
                  <a:lnTo>
                    <a:pt x="1728" y="1534"/>
                  </a:lnTo>
                  <a:lnTo>
                    <a:pt x="1728" y="1534"/>
                  </a:lnTo>
                  <a:lnTo>
                    <a:pt x="1726" y="1536"/>
                  </a:lnTo>
                  <a:lnTo>
                    <a:pt x="1726" y="1536"/>
                  </a:lnTo>
                  <a:lnTo>
                    <a:pt x="1726" y="1534"/>
                  </a:lnTo>
                  <a:lnTo>
                    <a:pt x="1723" y="1536"/>
                  </a:lnTo>
                  <a:lnTo>
                    <a:pt x="1723" y="1541"/>
                  </a:lnTo>
                  <a:lnTo>
                    <a:pt x="1728" y="1541"/>
                  </a:lnTo>
                  <a:lnTo>
                    <a:pt x="1728" y="1541"/>
                  </a:lnTo>
                  <a:lnTo>
                    <a:pt x="1730" y="1541"/>
                  </a:lnTo>
                  <a:lnTo>
                    <a:pt x="1728" y="1539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3" y="1539"/>
                  </a:lnTo>
                  <a:lnTo>
                    <a:pt x="1733" y="1539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0" y="1541"/>
                  </a:lnTo>
                  <a:lnTo>
                    <a:pt x="1730" y="1541"/>
                  </a:lnTo>
                  <a:lnTo>
                    <a:pt x="1730" y="1541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6"/>
                  </a:lnTo>
                  <a:lnTo>
                    <a:pt x="1730" y="1546"/>
                  </a:lnTo>
                  <a:lnTo>
                    <a:pt x="1733" y="1548"/>
                  </a:lnTo>
                  <a:lnTo>
                    <a:pt x="1733" y="1548"/>
                  </a:lnTo>
                  <a:lnTo>
                    <a:pt x="1733" y="1550"/>
                  </a:lnTo>
                  <a:lnTo>
                    <a:pt x="1735" y="1550"/>
                  </a:lnTo>
                  <a:lnTo>
                    <a:pt x="1735" y="1550"/>
                  </a:lnTo>
                  <a:lnTo>
                    <a:pt x="1737" y="1548"/>
                  </a:lnTo>
                  <a:lnTo>
                    <a:pt x="1737" y="1548"/>
                  </a:lnTo>
                  <a:lnTo>
                    <a:pt x="1735" y="1546"/>
                  </a:lnTo>
                  <a:lnTo>
                    <a:pt x="1735" y="1546"/>
                  </a:lnTo>
                  <a:lnTo>
                    <a:pt x="1735" y="1546"/>
                  </a:lnTo>
                  <a:lnTo>
                    <a:pt x="1733" y="1546"/>
                  </a:lnTo>
                  <a:lnTo>
                    <a:pt x="1735" y="1546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7" y="1543"/>
                  </a:lnTo>
                  <a:lnTo>
                    <a:pt x="1737" y="1546"/>
                  </a:lnTo>
                  <a:lnTo>
                    <a:pt x="1742" y="1543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8"/>
                  </a:lnTo>
                  <a:lnTo>
                    <a:pt x="1745" y="1548"/>
                  </a:lnTo>
                  <a:lnTo>
                    <a:pt x="1747" y="1548"/>
                  </a:lnTo>
                  <a:lnTo>
                    <a:pt x="1747" y="1550"/>
                  </a:lnTo>
                  <a:lnTo>
                    <a:pt x="1747" y="1550"/>
                  </a:lnTo>
                  <a:lnTo>
                    <a:pt x="1747" y="1550"/>
                  </a:lnTo>
                  <a:lnTo>
                    <a:pt x="1747" y="1553"/>
                  </a:lnTo>
                  <a:lnTo>
                    <a:pt x="1747" y="1553"/>
                  </a:lnTo>
                  <a:lnTo>
                    <a:pt x="1749" y="1550"/>
                  </a:lnTo>
                  <a:lnTo>
                    <a:pt x="1752" y="1550"/>
                  </a:lnTo>
                  <a:lnTo>
                    <a:pt x="1752" y="1550"/>
                  </a:lnTo>
                  <a:lnTo>
                    <a:pt x="1754" y="1550"/>
                  </a:lnTo>
                  <a:lnTo>
                    <a:pt x="1754" y="1553"/>
                  </a:lnTo>
                  <a:lnTo>
                    <a:pt x="1754" y="1553"/>
                  </a:lnTo>
                  <a:lnTo>
                    <a:pt x="1754" y="1553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9" y="1558"/>
                  </a:lnTo>
                  <a:lnTo>
                    <a:pt x="1759" y="1558"/>
                  </a:lnTo>
                  <a:lnTo>
                    <a:pt x="1756" y="1558"/>
                  </a:lnTo>
                  <a:lnTo>
                    <a:pt x="1756" y="1558"/>
                  </a:lnTo>
                  <a:lnTo>
                    <a:pt x="1756" y="1558"/>
                  </a:lnTo>
                  <a:lnTo>
                    <a:pt x="1756" y="1560"/>
                  </a:lnTo>
                  <a:lnTo>
                    <a:pt x="1756" y="1560"/>
                  </a:lnTo>
                  <a:lnTo>
                    <a:pt x="1756" y="1562"/>
                  </a:lnTo>
                  <a:lnTo>
                    <a:pt x="1759" y="1562"/>
                  </a:lnTo>
                  <a:lnTo>
                    <a:pt x="1759" y="1560"/>
                  </a:lnTo>
                  <a:lnTo>
                    <a:pt x="1761" y="1560"/>
                  </a:lnTo>
                  <a:lnTo>
                    <a:pt x="1761" y="1562"/>
                  </a:lnTo>
                  <a:lnTo>
                    <a:pt x="1761" y="1562"/>
                  </a:lnTo>
                  <a:lnTo>
                    <a:pt x="1759" y="1562"/>
                  </a:lnTo>
                  <a:lnTo>
                    <a:pt x="1759" y="1562"/>
                  </a:lnTo>
                  <a:lnTo>
                    <a:pt x="1761" y="1562"/>
                  </a:lnTo>
                  <a:lnTo>
                    <a:pt x="1763" y="1562"/>
                  </a:lnTo>
                  <a:lnTo>
                    <a:pt x="1766" y="1562"/>
                  </a:lnTo>
                  <a:lnTo>
                    <a:pt x="1766" y="1565"/>
                  </a:lnTo>
                  <a:lnTo>
                    <a:pt x="1766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71" y="1565"/>
                  </a:lnTo>
                  <a:lnTo>
                    <a:pt x="1771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6" y="1562"/>
                  </a:lnTo>
                  <a:lnTo>
                    <a:pt x="1766" y="1560"/>
                  </a:lnTo>
                  <a:lnTo>
                    <a:pt x="1766" y="1560"/>
                  </a:lnTo>
                  <a:lnTo>
                    <a:pt x="1766" y="1560"/>
                  </a:lnTo>
                  <a:lnTo>
                    <a:pt x="1766" y="1558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8"/>
                  </a:lnTo>
                  <a:lnTo>
                    <a:pt x="1766" y="1558"/>
                  </a:lnTo>
                  <a:lnTo>
                    <a:pt x="1768" y="1560"/>
                  </a:lnTo>
                  <a:lnTo>
                    <a:pt x="1768" y="1560"/>
                  </a:lnTo>
                  <a:lnTo>
                    <a:pt x="1768" y="1560"/>
                  </a:lnTo>
                  <a:lnTo>
                    <a:pt x="1771" y="1558"/>
                  </a:lnTo>
                  <a:lnTo>
                    <a:pt x="1771" y="1558"/>
                  </a:lnTo>
                  <a:lnTo>
                    <a:pt x="1771" y="1562"/>
                  </a:lnTo>
                  <a:lnTo>
                    <a:pt x="1771" y="1562"/>
                  </a:lnTo>
                  <a:lnTo>
                    <a:pt x="1771" y="1562"/>
                  </a:lnTo>
                  <a:lnTo>
                    <a:pt x="1773" y="1562"/>
                  </a:lnTo>
                  <a:lnTo>
                    <a:pt x="1773" y="1565"/>
                  </a:lnTo>
                  <a:lnTo>
                    <a:pt x="1773" y="1565"/>
                  </a:lnTo>
                  <a:lnTo>
                    <a:pt x="1773" y="1567"/>
                  </a:lnTo>
                  <a:lnTo>
                    <a:pt x="1771" y="1567"/>
                  </a:lnTo>
                  <a:lnTo>
                    <a:pt x="1773" y="1569"/>
                  </a:lnTo>
                  <a:lnTo>
                    <a:pt x="1773" y="1569"/>
                  </a:lnTo>
                  <a:lnTo>
                    <a:pt x="1775" y="1572"/>
                  </a:lnTo>
                  <a:lnTo>
                    <a:pt x="1775" y="1574"/>
                  </a:lnTo>
                  <a:lnTo>
                    <a:pt x="1775" y="1574"/>
                  </a:lnTo>
                  <a:lnTo>
                    <a:pt x="1775" y="1572"/>
                  </a:lnTo>
                  <a:lnTo>
                    <a:pt x="1775" y="1572"/>
                  </a:lnTo>
                  <a:lnTo>
                    <a:pt x="1778" y="1572"/>
                  </a:lnTo>
                  <a:lnTo>
                    <a:pt x="1782" y="1574"/>
                  </a:lnTo>
                  <a:lnTo>
                    <a:pt x="1782" y="1574"/>
                  </a:lnTo>
                  <a:lnTo>
                    <a:pt x="1782" y="1574"/>
                  </a:lnTo>
                  <a:lnTo>
                    <a:pt x="1782" y="1576"/>
                  </a:lnTo>
                  <a:lnTo>
                    <a:pt x="1780" y="1576"/>
                  </a:lnTo>
                  <a:lnTo>
                    <a:pt x="1782" y="1576"/>
                  </a:lnTo>
                  <a:lnTo>
                    <a:pt x="1785" y="1576"/>
                  </a:lnTo>
                  <a:lnTo>
                    <a:pt x="1787" y="1576"/>
                  </a:lnTo>
                  <a:lnTo>
                    <a:pt x="1787" y="1576"/>
                  </a:lnTo>
                  <a:lnTo>
                    <a:pt x="1787" y="1576"/>
                  </a:lnTo>
                  <a:lnTo>
                    <a:pt x="1787" y="1574"/>
                  </a:lnTo>
                  <a:lnTo>
                    <a:pt x="1787" y="1574"/>
                  </a:lnTo>
                  <a:lnTo>
                    <a:pt x="1787" y="1574"/>
                  </a:lnTo>
                  <a:lnTo>
                    <a:pt x="1785" y="1572"/>
                  </a:lnTo>
                  <a:lnTo>
                    <a:pt x="1785" y="1572"/>
                  </a:lnTo>
                  <a:lnTo>
                    <a:pt x="1785" y="1569"/>
                  </a:lnTo>
                  <a:lnTo>
                    <a:pt x="1787" y="1567"/>
                  </a:lnTo>
                  <a:lnTo>
                    <a:pt x="1785" y="1565"/>
                  </a:lnTo>
                  <a:lnTo>
                    <a:pt x="1787" y="1565"/>
                  </a:lnTo>
                  <a:lnTo>
                    <a:pt x="1787" y="1567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5" y="1562"/>
                  </a:lnTo>
                  <a:lnTo>
                    <a:pt x="1787" y="1560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9" y="1562"/>
                  </a:lnTo>
                  <a:lnTo>
                    <a:pt x="1789" y="1565"/>
                  </a:lnTo>
                  <a:lnTo>
                    <a:pt x="1789" y="1565"/>
                  </a:lnTo>
                  <a:lnTo>
                    <a:pt x="1792" y="1562"/>
                  </a:lnTo>
                  <a:lnTo>
                    <a:pt x="1794" y="1560"/>
                  </a:lnTo>
                  <a:lnTo>
                    <a:pt x="1792" y="1565"/>
                  </a:lnTo>
                  <a:lnTo>
                    <a:pt x="1792" y="1565"/>
                  </a:lnTo>
                  <a:lnTo>
                    <a:pt x="1792" y="1565"/>
                  </a:lnTo>
                  <a:lnTo>
                    <a:pt x="1789" y="1565"/>
                  </a:lnTo>
                  <a:lnTo>
                    <a:pt x="1789" y="1567"/>
                  </a:lnTo>
                  <a:lnTo>
                    <a:pt x="1792" y="1572"/>
                  </a:lnTo>
                  <a:lnTo>
                    <a:pt x="1792" y="1572"/>
                  </a:lnTo>
                  <a:lnTo>
                    <a:pt x="1789" y="1572"/>
                  </a:lnTo>
                  <a:lnTo>
                    <a:pt x="1792" y="1574"/>
                  </a:lnTo>
                  <a:lnTo>
                    <a:pt x="1792" y="1574"/>
                  </a:lnTo>
                  <a:lnTo>
                    <a:pt x="1792" y="1574"/>
                  </a:lnTo>
                  <a:lnTo>
                    <a:pt x="1792" y="1576"/>
                  </a:lnTo>
                  <a:lnTo>
                    <a:pt x="1789" y="1574"/>
                  </a:lnTo>
                  <a:lnTo>
                    <a:pt x="1789" y="1574"/>
                  </a:lnTo>
                  <a:lnTo>
                    <a:pt x="1789" y="1576"/>
                  </a:lnTo>
                  <a:lnTo>
                    <a:pt x="1789" y="1576"/>
                  </a:lnTo>
                  <a:lnTo>
                    <a:pt x="1789" y="1576"/>
                  </a:lnTo>
                  <a:lnTo>
                    <a:pt x="1789" y="1579"/>
                  </a:lnTo>
                  <a:lnTo>
                    <a:pt x="1789" y="1576"/>
                  </a:lnTo>
                  <a:lnTo>
                    <a:pt x="1792" y="1579"/>
                  </a:lnTo>
                  <a:lnTo>
                    <a:pt x="1794" y="1584"/>
                  </a:lnTo>
                  <a:lnTo>
                    <a:pt x="1794" y="1584"/>
                  </a:lnTo>
                  <a:lnTo>
                    <a:pt x="1797" y="1584"/>
                  </a:lnTo>
                  <a:lnTo>
                    <a:pt x="1797" y="1581"/>
                  </a:lnTo>
                  <a:lnTo>
                    <a:pt x="1797" y="1581"/>
                  </a:lnTo>
                  <a:lnTo>
                    <a:pt x="1797" y="1579"/>
                  </a:lnTo>
                  <a:lnTo>
                    <a:pt x="1797" y="1579"/>
                  </a:lnTo>
                  <a:lnTo>
                    <a:pt x="1797" y="1576"/>
                  </a:lnTo>
                  <a:lnTo>
                    <a:pt x="1794" y="1576"/>
                  </a:lnTo>
                  <a:lnTo>
                    <a:pt x="1794" y="1576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7" y="1574"/>
                  </a:lnTo>
                  <a:lnTo>
                    <a:pt x="1799" y="1576"/>
                  </a:lnTo>
                  <a:lnTo>
                    <a:pt x="1799" y="1576"/>
                  </a:lnTo>
                  <a:lnTo>
                    <a:pt x="1799" y="1576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1" y="1574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4" y="1579"/>
                  </a:lnTo>
                  <a:lnTo>
                    <a:pt x="1804" y="1579"/>
                  </a:lnTo>
                  <a:lnTo>
                    <a:pt x="1804" y="1581"/>
                  </a:lnTo>
                  <a:lnTo>
                    <a:pt x="1804" y="1579"/>
                  </a:lnTo>
                  <a:lnTo>
                    <a:pt x="1806" y="1574"/>
                  </a:lnTo>
                  <a:lnTo>
                    <a:pt x="1806" y="1574"/>
                  </a:lnTo>
                  <a:lnTo>
                    <a:pt x="1806" y="1576"/>
                  </a:lnTo>
                  <a:lnTo>
                    <a:pt x="1808" y="1576"/>
                  </a:lnTo>
                  <a:lnTo>
                    <a:pt x="1808" y="1576"/>
                  </a:lnTo>
                  <a:lnTo>
                    <a:pt x="1808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81"/>
                  </a:lnTo>
                  <a:lnTo>
                    <a:pt x="1808" y="1581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11" y="1576"/>
                  </a:lnTo>
                  <a:lnTo>
                    <a:pt x="1808" y="1576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2"/>
                  </a:lnTo>
                  <a:lnTo>
                    <a:pt x="1808" y="1569"/>
                  </a:lnTo>
                  <a:lnTo>
                    <a:pt x="1806" y="1569"/>
                  </a:lnTo>
                  <a:lnTo>
                    <a:pt x="1806" y="1572"/>
                  </a:lnTo>
                  <a:lnTo>
                    <a:pt x="1804" y="1572"/>
                  </a:lnTo>
                  <a:lnTo>
                    <a:pt x="1804" y="1569"/>
                  </a:lnTo>
                  <a:lnTo>
                    <a:pt x="1804" y="1569"/>
                  </a:lnTo>
                  <a:lnTo>
                    <a:pt x="1804" y="1569"/>
                  </a:lnTo>
                  <a:lnTo>
                    <a:pt x="1804" y="1572"/>
                  </a:lnTo>
                  <a:lnTo>
                    <a:pt x="1804" y="1574"/>
                  </a:lnTo>
                  <a:lnTo>
                    <a:pt x="1801" y="1574"/>
                  </a:lnTo>
                  <a:lnTo>
                    <a:pt x="1801" y="1572"/>
                  </a:lnTo>
                  <a:lnTo>
                    <a:pt x="1801" y="1569"/>
                  </a:lnTo>
                  <a:lnTo>
                    <a:pt x="1801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6" y="1567"/>
                  </a:lnTo>
                  <a:lnTo>
                    <a:pt x="1806" y="1567"/>
                  </a:lnTo>
                  <a:lnTo>
                    <a:pt x="1808" y="1567"/>
                  </a:lnTo>
                  <a:lnTo>
                    <a:pt x="1808" y="1567"/>
                  </a:lnTo>
                  <a:lnTo>
                    <a:pt x="1811" y="1569"/>
                  </a:lnTo>
                  <a:lnTo>
                    <a:pt x="1813" y="1572"/>
                  </a:lnTo>
                  <a:lnTo>
                    <a:pt x="1813" y="1572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69"/>
                  </a:lnTo>
                  <a:lnTo>
                    <a:pt x="1813" y="1569"/>
                  </a:lnTo>
                  <a:lnTo>
                    <a:pt x="1815" y="1569"/>
                  </a:lnTo>
                  <a:lnTo>
                    <a:pt x="1815" y="1569"/>
                  </a:lnTo>
                  <a:lnTo>
                    <a:pt x="1815" y="1572"/>
                  </a:lnTo>
                  <a:lnTo>
                    <a:pt x="1815" y="1572"/>
                  </a:lnTo>
                  <a:lnTo>
                    <a:pt x="1815" y="1574"/>
                  </a:lnTo>
                  <a:lnTo>
                    <a:pt x="1815" y="1574"/>
                  </a:lnTo>
                  <a:lnTo>
                    <a:pt x="1818" y="1574"/>
                  </a:lnTo>
                  <a:lnTo>
                    <a:pt x="1818" y="1576"/>
                  </a:lnTo>
                  <a:lnTo>
                    <a:pt x="1818" y="1576"/>
                  </a:lnTo>
                  <a:lnTo>
                    <a:pt x="1820" y="1576"/>
                  </a:lnTo>
                  <a:lnTo>
                    <a:pt x="1820" y="1576"/>
                  </a:lnTo>
                  <a:lnTo>
                    <a:pt x="1820" y="1574"/>
                  </a:lnTo>
                  <a:lnTo>
                    <a:pt x="1820" y="1574"/>
                  </a:lnTo>
                  <a:lnTo>
                    <a:pt x="1818" y="1572"/>
                  </a:lnTo>
                  <a:lnTo>
                    <a:pt x="1815" y="1572"/>
                  </a:lnTo>
                  <a:lnTo>
                    <a:pt x="1818" y="1569"/>
                  </a:lnTo>
                  <a:lnTo>
                    <a:pt x="1818" y="1569"/>
                  </a:lnTo>
                  <a:lnTo>
                    <a:pt x="1818" y="1569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3" y="1569"/>
                  </a:lnTo>
                  <a:lnTo>
                    <a:pt x="1820" y="1569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3" y="1574"/>
                  </a:lnTo>
                  <a:lnTo>
                    <a:pt x="1823" y="1574"/>
                  </a:lnTo>
                  <a:lnTo>
                    <a:pt x="1823" y="1574"/>
                  </a:lnTo>
                  <a:lnTo>
                    <a:pt x="1823" y="1576"/>
                  </a:lnTo>
                  <a:lnTo>
                    <a:pt x="1825" y="1574"/>
                  </a:lnTo>
                  <a:lnTo>
                    <a:pt x="1825" y="1574"/>
                  </a:lnTo>
                  <a:lnTo>
                    <a:pt x="1825" y="1576"/>
                  </a:lnTo>
                  <a:lnTo>
                    <a:pt x="1825" y="1576"/>
                  </a:lnTo>
                  <a:lnTo>
                    <a:pt x="1823" y="1576"/>
                  </a:lnTo>
                  <a:lnTo>
                    <a:pt x="1825" y="1579"/>
                  </a:lnTo>
                  <a:lnTo>
                    <a:pt x="1825" y="1581"/>
                  </a:lnTo>
                  <a:lnTo>
                    <a:pt x="1827" y="1579"/>
                  </a:lnTo>
                  <a:lnTo>
                    <a:pt x="1830" y="1579"/>
                  </a:lnTo>
                  <a:lnTo>
                    <a:pt x="1830" y="1579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27" y="1576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27" y="1574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32" y="1574"/>
                  </a:lnTo>
                  <a:lnTo>
                    <a:pt x="1832" y="1576"/>
                  </a:lnTo>
                  <a:lnTo>
                    <a:pt x="1830" y="1579"/>
                  </a:lnTo>
                  <a:lnTo>
                    <a:pt x="1832" y="1579"/>
                  </a:lnTo>
                  <a:lnTo>
                    <a:pt x="1832" y="1579"/>
                  </a:lnTo>
                  <a:lnTo>
                    <a:pt x="1834" y="1579"/>
                  </a:lnTo>
                  <a:lnTo>
                    <a:pt x="1834" y="1579"/>
                  </a:lnTo>
                  <a:lnTo>
                    <a:pt x="1834" y="1576"/>
                  </a:lnTo>
                  <a:lnTo>
                    <a:pt x="1834" y="1576"/>
                  </a:lnTo>
                  <a:lnTo>
                    <a:pt x="1832" y="1574"/>
                  </a:lnTo>
                  <a:lnTo>
                    <a:pt x="1834" y="1574"/>
                  </a:lnTo>
                  <a:lnTo>
                    <a:pt x="1834" y="1572"/>
                  </a:lnTo>
                  <a:lnTo>
                    <a:pt x="1837" y="1574"/>
                  </a:lnTo>
                  <a:lnTo>
                    <a:pt x="1834" y="1574"/>
                  </a:lnTo>
                  <a:lnTo>
                    <a:pt x="1834" y="1574"/>
                  </a:lnTo>
                  <a:lnTo>
                    <a:pt x="1834" y="1576"/>
                  </a:lnTo>
                  <a:lnTo>
                    <a:pt x="1834" y="1576"/>
                  </a:lnTo>
                  <a:lnTo>
                    <a:pt x="1837" y="1576"/>
                  </a:lnTo>
                  <a:lnTo>
                    <a:pt x="1837" y="1576"/>
                  </a:lnTo>
                  <a:lnTo>
                    <a:pt x="1837" y="1576"/>
                  </a:lnTo>
                  <a:lnTo>
                    <a:pt x="1837" y="1581"/>
                  </a:lnTo>
                  <a:lnTo>
                    <a:pt x="1834" y="1581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6"/>
                  </a:lnTo>
                  <a:lnTo>
                    <a:pt x="1830" y="1588"/>
                  </a:lnTo>
                  <a:lnTo>
                    <a:pt x="1830" y="1591"/>
                  </a:lnTo>
                  <a:lnTo>
                    <a:pt x="1830" y="1591"/>
                  </a:lnTo>
                  <a:lnTo>
                    <a:pt x="1830" y="1593"/>
                  </a:lnTo>
                  <a:lnTo>
                    <a:pt x="1830" y="1593"/>
                  </a:lnTo>
                  <a:lnTo>
                    <a:pt x="1827" y="1595"/>
                  </a:lnTo>
                  <a:lnTo>
                    <a:pt x="1818" y="1595"/>
                  </a:lnTo>
                  <a:lnTo>
                    <a:pt x="1815" y="1598"/>
                  </a:lnTo>
                  <a:lnTo>
                    <a:pt x="1813" y="1598"/>
                  </a:lnTo>
                  <a:lnTo>
                    <a:pt x="1813" y="1598"/>
                  </a:lnTo>
                  <a:lnTo>
                    <a:pt x="1813" y="1600"/>
                  </a:lnTo>
                  <a:lnTo>
                    <a:pt x="1813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08" y="1600"/>
                  </a:lnTo>
                  <a:lnTo>
                    <a:pt x="1808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13" y="1600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5" y="1603"/>
                  </a:lnTo>
                  <a:lnTo>
                    <a:pt x="1815" y="1603"/>
                  </a:lnTo>
                  <a:lnTo>
                    <a:pt x="1815" y="1603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8" y="1600"/>
                  </a:lnTo>
                  <a:lnTo>
                    <a:pt x="1818" y="1603"/>
                  </a:lnTo>
                  <a:lnTo>
                    <a:pt x="1823" y="1600"/>
                  </a:lnTo>
                  <a:lnTo>
                    <a:pt x="1823" y="1600"/>
                  </a:lnTo>
                  <a:lnTo>
                    <a:pt x="1823" y="1598"/>
                  </a:lnTo>
                  <a:lnTo>
                    <a:pt x="1823" y="1598"/>
                  </a:lnTo>
                  <a:lnTo>
                    <a:pt x="1825" y="1598"/>
                  </a:lnTo>
                  <a:lnTo>
                    <a:pt x="1825" y="1600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5" y="1603"/>
                  </a:lnTo>
                  <a:lnTo>
                    <a:pt x="1825" y="1605"/>
                  </a:lnTo>
                  <a:lnTo>
                    <a:pt x="1827" y="1605"/>
                  </a:lnTo>
                  <a:lnTo>
                    <a:pt x="1827" y="1607"/>
                  </a:lnTo>
                  <a:lnTo>
                    <a:pt x="1827" y="1607"/>
                  </a:lnTo>
                  <a:lnTo>
                    <a:pt x="1830" y="1607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2" y="1607"/>
                  </a:lnTo>
                  <a:lnTo>
                    <a:pt x="1834" y="1607"/>
                  </a:lnTo>
                  <a:lnTo>
                    <a:pt x="1834" y="1610"/>
                  </a:lnTo>
                  <a:lnTo>
                    <a:pt x="1834" y="1610"/>
                  </a:lnTo>
                  <a:lnTo>
                    <a:pt x="1832" y="1610"/>
                  </a:lnTo>
                  <a:lnTo>
                    <a:pt x="1832" y="1612"/>
                  </a:lnTo>
                  <a:lnTo>
                    <a:pt x="1832" y="1612"/>
                  </a:lnTo>
                  <a:lnTo>
                    <a:pt x="1832" y="1612"/>
                  </a:lnTo>
                  <a:lnTo>
                    <a:pt x="1834" y="1612"/>
                  </a:lnTo>
                  <a:lnTo>
                    <a:pt x="1837" y="1614"/>
                  </a:lnTo>
                  <a:lnTo>
                    <a:pt x="1837" y="1614"/>
                  </a:lnTo>
                  <a:lnTo>
                    <a:pt x="1834" y="1614"/>
                  </a:lnTo>
                  <a:lnTo>
                    <a:pt x="1834" y="1614"/>
                  </a:lnTo>
                  <a:lnTo>
                    <a:pt x="1834" y="1617"/>
                  </a:lnTo>
                  <a:lnTo>
                    <a:pt x="1837" y="1617"/>
                  </a:lnTo>
                  <a:lnTo>
                    <a:pt x="1839" y="1617"/>
                  </a:lnTo>
                  <a:lnTo>
                    <a:pt x="1842" y="1617"/>
                  </a:lnTo>
                  <a:lnTo>
                    <a:pt x="1846" y="1617"/>
                  </a:lnTo>
                  <a:lnTo>
                    <a:pt x="1846" y="1619"/>
                  </a:lnTo>
                  <a:lnTo>
                    <a:pt x="1849" y="1619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51" y="1617"/>
                  </a:lnTo>
                  <a:lnTo>
                    <a:pt x="1851" y="1619"/>
                  </a:lnTo>
                  <a:lnTo>
                    <a:pt x="1849" y="1619"/>
                  </a:lnTo>
                  <a:lnTo>
                    <a:pt x="1851" y="1621"/>
                  </a:lnTo>
                  <a:lnTo>
                    <a:pt x="1853" y="1621"/>
                  </a:lnTo>
                  <a:lnTo>
                    <a:pt x="1856" y="1621"/>
                  </a:lnTo>
                  <a:lnTo>
                    <a:pt x="1856" y="1621"/>
                  </a:lnTo>
                  <a:lnTo>
                    <a:pt x="1858" y="1621"/>
                  </a:lnTo>
                  <a:lnTo>
                    <a:pt x="1858" y="1621"/>
                  </a:lnTo>
                  <a:lnTo>
                    <a:pt x="1858" y="1621"/>
                  </a:lnTo>
                  <a:lnTo>
                    <a:pt x="1858" y="1624"/>
                  </a:lnTo>
                  <a:lnTo>
                    <a:pt x="1858" y="1624"/>
                  </a:lnTo>
                  <a:lnTo>
                    <a:pt x="1860" y="1624"/>
                  </a:lnTo>
                  <a:lnTo>
                    <a:pt x="1860" y="1621"/>
                  </a:lnTo>
                  <a:lnTo>
                    <a:pt x="1860" y="1621"/>
                  </a:lnTo>
                  <a:lnTo>
                    <a:pt x="1858" y="1619"/>
                  </a:lnTo>
                  <a:lnTo>
                    <a:pt x="1858" y="1617"/>
                  </a:lnTo>
                  <a:lnTo>
                    <a:pt x="1858" y="1614"/>
                  </a:lnTo>
                  <a:lnTo>
                    <a:pt x="1858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5" y="1614"/>
                  </a:lnTo>
                  <a:lnTo>
                    <a:pt x="1865" y="1612"/>
                  </a:lnTo>
                  <a:lnTo>
                    <a:pt x="1865" y="1612"/>
                  </a:lnTo>
                  <a:lnTo>
                    <a:pt x="1865" y="1612"/>
                  </a:lnTo>
                  <a:lnTo>
                    <a:pt x="1863" y="1610"/>
                  </a:lnTo>
                  <a:lnTo>
                    <a:pt x="1863" y="1607"/>
                  </a:lnTo>
                  <a:lnTo>
                    <a:pt x="1863" y="1605"/>
                  </a:lnTo>
                  <a:lnTo>
                    <a:pt x="1865" y="1605"/>
                  </a:lnTo>
                  <a:lnTo>
                    <a:pt x="1865" y="1605"/>
                  </a:lnTo>
                  <a:lnTo>
                    <a:pt x="1865" y="1605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07"/>
                  </a:lnTo>
                  <a:lnTo>
                    <a:pt x="1868" y="1607"/>
                  </a:lnTo>
                  <a:lnTo>
                    <a:pt x="1868" y="1605"/>
                  </a:lnTo>
                  <a:lnTo>
                    <a:pt x="1870" y="1605"/>
                  </a:lnTo>
                  <a:lnTo>
                    <a:pt x="1870" y="1605"/>
                  </a:lnTo>
                  <a:lnTo>
                    <a:pt x="1870" y="1605"/>
                  </a:lnTo>
                  <a:lnTo>
                    <a:pt x="1870" y="1607"/>
                  </a:lnTo>
                  <a:lnTo>
                    <a:pt x="1870" y="1607"/>
                  </a:lnTo>
                  <a:lnTo>
                    <a:pt x="1870" y="1607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2"/>
                  </a:lnTo>
                  <a:lnTo>
                    <a:pt x="1868" y="1612"/>
                  </a:lnTo>
                  <a:lnTo>
                    <a:pt x="1868" y="1612"/>
                  </a:lnTo>
                  <a:lnTo>
                    <a:pt x="1868" y="1614"/>
                  </a:lnTo>
                  <a:lnTo>
                    <a:pt x="1868" y="1614"/>
                  </a:lnTo>
                  <a:lnTo>
                    <a:pt x="1868" y="1614"/>
                  </a:lnTo>
                  <a:lnTo>
                    <a:pt x="1865" y="1614"/>
                  </a:lnTo>
                  <a:lnTo>
                    <a:pt x="1865" y="1617"/>
                  </a:lnTo>
                  <a:lnTo>
                    <a:pt x="1868" y="1617"/>
                  </a:lnTo>
                  <a:lnTo>
                    <a:pt x="1865" y="1619"/>
                  </a:lnTo>
                  <a:lnTo>
                    <a:pt x="1863" y="1619"/>
                  </a:lnTo>
                  <a:lnTo>
                    <a:pt x="1863" y="1619"/>
                  </a:lnTo>
                  <a:lnTo>
                    <a:pt x="1863" y="1621"/>
                  </a:lnTo>
                  <a:lnTo>
                    <a:pt x="1863" y="1621"/>
                  </a:lnTo>
                  <a:lnTo>
                    <a:pt x="1863" y="1624"/>
                  </a:lnTo>
                  <a:lnTo>
                    <a:pt x="1863" y="1624"/>
                  </a:lnTo>
                  <a:lnTo>
                    <a:pt x="1865" y="1624"/>
                  </a:lnTo>
                  <a:lnTo>
                    <a:pt x="1868" y="1621"/>
                  </a:lnTo>
                  <a:lnTo>
                    <a:pt x="1868" y="1621"/>
                  </a:lnTo>
                  <a:lnTo>
                    <a:pt x="1868" y="1621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7"/>
                  </a:lnTo>
                  <a:lnTo>
                    <a:pt x="1868" y="1617"/>
                  </a:lnTo>
                  <a:lnTo>
                    <a:pt x="1870" y="1617"/>
                  </a:lnTo>
                  <a:lnTo>
                    <a:pt x="1870" y="1617"/>
                  </a:lnTo>
                  <a:lnTo>
                    <a:pt x="1870" y="1619"/>
                  </a:lnTo>
                  <a:lnTo>
                    <a:pt x="1870" y="1619"/>
                  </a:lnTo>
                  <a:lnTo>
                    <a:pt x="1872" y="1619"/>
                  </a:lnTo>
                  <a:lnTo>
                    <a:pt x="1872" y="1621"/>
                  </a:lnTo>
                  <a:lnTo>
                    <a:pt x="1872" y="1621"/>
                  </a:lnTo>
                  <a:lnTo>
                    <a:pt x="1870" y="1621"/>
                  </a:lnTo>
                  <a:lnTo>
                    <a:pt x="1868" y="1624"/>
                  </a:lnTo>
                  <a:lnTo>
                    <a:pt x="1868" y="1624"/>
                  </a:lnTo>
                  <a:lnTo>
                    <a:pt x="1870" y="1624"/>
                  </a:lnTo>
                  <a:lnTo>
                    <a:pt x="1872" y="1624"/>
                  </a:lnTo>
                  <a:lnTo>
                    <a:pt x="1875" y="1621"/>
                  </a:lnTo>
                  <a:lnTo>
                    <a:pt x="1875" y="1621"/>
                  </a:lnTo>
                  <a:lnTo>
                    <a:pt x="1879" y="1621"/>
                  </a:lnTo>
                  <a:lnTo>
                    <a:pt x="1879" y="1621"/>
                  </a:lnTo>
                  <a:lnTo>
                    <a:pt x="1879" y="1624"/>
                  </a:lnTo>
                  <a:lnTo>
                    <a:pt x="1877" y="1624"/>
                  </a:lnTo>
                  <a:lnTo>
                    <a:pt x="1875" y="1624"/>
                  </a:lnTo>
                  <a:lnTo>
                    <a:pt x="1877" y="1626"/>
                  </a:lnTo>
                  <a:lnTo>
                    <a:pt x="1879" y="1626"/>
                  </a:lnTo>
                  <a:lnTo>
                    <a:pt x="1879" y="1626"/>
                  </a:lnTo>
                  <a:lnTo>
                    <a:pt x="1879" y="1626"/>
                  </a:lnTo>
                  <a:lnTo>
                    <a:pt x="1884" y="1624"/>
                  </a:lnTo>
                  <a:lnTo>
                    <a:pt x="1891" y="1624"/>
                  </a:lnTo>
                  <a:lnTo>
                    <a:pt x="1891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898" y="1626"/>
                  </a:lnTo>
                  <a:lnTo>
                    <a:pt x="1901" y="1626"/>
                  </a:lnTo>
                  <a:lnTo>
                    <a:pt x="1901" y="1626"/>
                  </a:lnTo>
                  <a:lnTo>
                    <a:pt x="1905" y="1629"/>
                  </a:lnTo>
                  <a:lnTo>
                    <a:pt x="1908" y="1629"/>
                  </a:lnTo>
                  <a:lnTo>
                    <a:pt x="1910" y="1626"/>
                  </a:lnTo>
                  <a:lnTo>
                    <a:pt x="1910" y="1626"/>
                  </a:lnTo>
                  <a:lnTo>
                    <a:pt x="1913" y="1626"/>
                  </a:lnTo>
                  <a:lnTo>
                    <a:pt x="1913" y="1626"/>
                  </a:lnTo>
                  <a:lnTo>
                    <a:pt x="1913" y="1626"/>
                  </a:lnTo>
                  <a:lnTo>
                    <a:pt x="1915" y="1624"/>
                  </a:lnTo>
                  <a:lnTo>
                    <a:pt x="1915" y="1621"/>
                  </a:lnTo>
                  <a:lnTo>
                    <a:pt x="1917" y="1619"/>
                  </a:lnTo>
                  <a:lnTo>
                    <a:pt x="1917" y="1621"/>
                  </a:lnTo>
                  <a:lnTo>
                    <a:pt x="1920" y="1621"/>
                  </a:lnTo>
                  <a:lnTo>
                    <a:pt x="1920" y="1621"/>
                  </a:lnTo>
                  <a:lnTo>
                    <a:pt x="1922" y="1621"/>
                  </a:lnTo>
                  <a:lnTo>
                    <a:pt x="1922" y="1621"/>
                  </a:lnTo>
                  <a:lnTo>
                    <a:pt x="1922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7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4" y="1619"/>
                  </a:lnTo>
                  <a:lnTo>
                    <a:pt x="1924" y="1619"/>
                  </a:lnTo>
                  <a:lnTo>
                    <a:pt x="1924" y="1619"/>
                  </a:lnTo>
                  <a:lnTo>
                    <a:pt x="1922" y="1619"/>
                  </a:lnTo>
                  <a:lnTo>
                    <a:pt x="1922" y="1619"/>
                  </a:lnTo>
                  <a:lnTo>
                    <a:pt x="1922" y="1619"/>
                  </a:lnTo>
                  <a:lnTo>
                    <a:pt x="1920" y="1617"/>
                  </a:lnTo>
                  <a:lnTo>
                    <a:pt x="1920" y="1617"/>
                  </a:lnTo>
                  <a:lnTo>
                    <a:pt x="1920" y="1617"/>
                  </a:lnTo>
                  <a:lnTo>
                    <a:pt x="1920" y="1614"/>
                  </a:lnTo>
                  <a:lnTo>
                    <a:pt x="1922" y="1617"/>
                  </a:lnTo>
                  <a:lnTo>
                    <a:pt x="1922" y="1617"/>
                  </a:lnTo>
                  <a:lnTo>
                    <a:pt x="1924" y="1617"/>
                  </a:lnTo>
                  <a:lnTo>
                    <a:pt x="1927" y="1617"/>
                  </a:lnTo>
                  <a:lnTo>
                    <a:pt x="1927" y="1619"/>
                  </a:lnTo>
                  <a:lnTo>
                    <a:pt x="1929" y="1619"/>
                  </a:lnTo>
                  <a:lnTo>
                    <a:pt x="1929" y="1619"/>
                  </a:lnTo>
                  <a:lnTo>
                    <a:pt x="1929" y="1617"/>
                  </a:lnTo>
                  <a:lnTo>
                    <a:pt x="1929" y="1617"/>
                  </a:lnTo>
                  <a:lnTo>
                    <a:pt x="1929" y="1617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31" y="1617"/>
                  </a:lnTo>
                  <a:lnTo>
                    <a:pt x="1931" y="1617"/>
                  </a:lnTo>
                  <a:lnTo>
                    <a:pt x="1934" y="1614"/>
                  </a:lnTo>
                  <a:lnTo>
                    <a:pt x="1934" y="1614"/>
                  </a:lnTo>
                  <a:lnTo>
                    <a:pt x="1934" y="1614"/>
                  </a:lnTo>
                  <a:lnTo>
                    <a:pt x="1936" y="1614"/>
                  </a:lnTo>
                  <a:lnTo>
                    <a:pt x="1936" y="1612"/>
                  </a:lnTo>
                  <a:lnTo>
                    <a:pt x="1939" y="1612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4" y="1617"/>
                  </a:lnTo>
                  <a:lnTo>
                    <a:pt x="1934" y="1617"/>
                  </a:lnTo>
                  <a:lnTo>
                    <a:pt x="1934" y="1619"/>
                  </a:lnTo>
                  <a:lnTo>
                    <a:pt x="1934" y="1621"/>
                  </a:lnTo>
                  <a:lnTo>
                    <a:pt x="1936" y="1619"/>
                  </a:lnTo>
                  <a:lnTo>
                    <a:pt x="1936" y="1619"/>
                  </a:lnTo>
                  <a:lnTo>
                    <a:pt x="1939" y="1619"/>
                  </a:lnTo>
                  <a:lnTo>
                    <a:pt x="1939" y="1619"/>
                  </a:lnTo>
                  <a:lnTo>
                    <a:pt x="1939" y="1619"/>
                  </a:lnTo>
                  <a:lnTo>
                    <a:pt x="1936" y="1619"/>
                  </a:lnTo>
                  <a:lnTo>
                    <a:pt x="1939" y="1621"/>
                  </a:lnTo>
                  <a:lnTo>
                    <a:pt x="1939" y="1621"/>
                  </a:lnTo>
                  <a:lnTo>
                    <a:pt x="1939" y="1621"/>
                  </a:lnTo>
                  <a:lnTo>
                    <a:pt x="1936" y="1621"/>
                  </a:lnTo>
                  <a:lnTo>
                    <a:pt x="1934" y="1624"/>
                  </a:lnTo>
                  <a:lnTo>
                    <a:pt x="1934" y="1624"/>
                  </a:lnTo>
                  <a:lnTo>
                    <a:pt x="1936" y="1626"/>
                  </a:lnTo>
                  <a:lnTo>
                    <a:pt x="1939" y="1626"/>
                  </a:lnTo>
                  <a:lnTo>
                    <a:pt x="1941" y="1629"/>
                  </a:lnTo>
                  <a:lnTo>
                    <a:pt x="1941" y="1629"/>
                  </a:lnTo>
                  <a:lnTo>
                    <a:pt x="1941" y="1629"/>
                  </a:lnTo>
                  <a:lnTo>
                    <a:pt x="1943" y="1629"/>
                  </a:lnTo>
                  <a:lnTo>
                    <a:pt x="1943" y="1631"/>
                  </a:lnTo>
                  <a:lnTo>
                    <a:pt x="1946" y="1631"/>
                  </a:lnTo>
                  <a:lnTo>
                    <a:pt x="1946" y="1631"/>
                  </a:lnTo>
                  <a:lnTo>
                    <a:pt x="1943" y="1631"/>
                  </a:lnTo>
                  <a:lnTo>
                    <a:pt x="1943" y="1629"/>
                  </a:lnTo>
                  <a:lnTo>
                    <a:pt x="1943" y="1629"/>
                  </a:lnTo>
                  <a:lnTo>
                    <a:pt x="1943" y="1629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1" y="1626"/>
                  </a:lnTo>
                  <a:lnTo>
                    <a:pt x="1941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29"/>
                  </a:lnTo>
                  <a:lnTo>
                    <a:pt x="1948" y="1629"/>
                  </a:lnTo>
                  <a:lnTo>
                    <a:pt x="1948" y="1629"/>
                  </a:lnTo>
                  <a:lnTo>
                    <a:pt x="1948" y="1626"/>
                  </a:lnTo>
                  <a:lnTo>
                    <a:pt x="1948" y="1626"/>
                  </a:lnTo>
                  <a:lnTo>
                    <a:pt x="1948" y="1626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50" y="1631"/>
                  </a:lnTo>
                  <a:lnTo>
                    <a:pt x="1950" y="1631"/>
                  </a:lnTo>
                  <a:lnTo>
                    <a:pt x="1953" y="1633"/>
                  </a:lnTo>
                  <a:lnTo>
                    <a:pt x="1957" y="1636"/>
                  </a:lnTo>
                  <a:lnTo>
                    <a:pt x="1967" y="1638"/>
                  </a:lnTo>
                  <a:lnTo>
                    <a:pt x="1969" y="1638"/>
                  </a:lnTo>
                  <a:lnTo>
                    <a:pt x="1969" y="1636"/>
                  </a:lnTo>
                  <a:lnTo>
                    <a:pt x="1972" y="1638"/>
                  </a:lnTo>
                  <a:lnTo>
                    <a:pt x="1972" y="1638"/>
                  </a:lnTo>
                  <a:lnTo>
                    <a:pt x="1972" y="1638"/>
                  </a:lnTo>
                  <a:lnTo>
                    <a:pt x="1974" y="1638"/>
                  </a:lnTo>
                  <a:lnTo>
                    <a:pt x="1974" y="1638"/>
                  </a:lnTo>
                  <a:lnTo>
                    <a:pt x="1974" y="1638"/>
                  </a:lnTo>
                  <a:lnTo>
                    <a:pt x="1974" y="1636"/>
                  </a:lnTo>
                  <a:lnTo>
                    <a:pt x="1974" y="1636"/>
                  </a:lnTo>
                  <a:lnTo>
                    <a:pt x="1976" y="1636"/>
                  </a:lnTo>
                  <a:lnTo>
                    <a:pt x="1976" y="1638"/>
                  </a:lnTo>
                  <a:lnTo>
                    <a:pt x="1976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40"/>
                  </a:lnTo>
                  <a:lnTo>
                    <a:pt x="1984" y="1640"/>
                  </a:lnTo>
                  <a:lnTo>
                    <a:pt x="1984" y="1640"/>
                  </a:lnTo>
                  <a:lnTo>
                    <a:pt x="1986" y="1640"/>
                  </a:lnTo>
                  <a:lnTo>
                    <a:pt x="1986" y="1640"/>
                  </a:lnTo>
                  <a:lnTo>
                    <a:pt x="1988" y="1640"/>
                  </a:lnTo>
                  <a:lnTo>
                    <a:pt x="1991" y="1640"/>
                  </a:lnTo>
                  <a:lnTo>
                    <a:pt x="2010" y="1636"/>
                  </a:lnTo>
                  <a:lnTo>
                    <a:pt x="2010" y="1636"/>
                  </a:lnTo>
                  <a:lnTo>
                    <a:pt x="2010" y="1633"/>
                  </a:lnTo>
                  <a:lnTo>
                    <a:pt x="2010" y="1633"/>
                  </a:lnTo>
                  <a:lnTo>
                    <a:pt x="2010" y="1633"/>
                  </a:lnTo>
                  <a:lnTo>
                    <a:pt x="2010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4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1"/>
                  </a:lnTo>
                  <a:lnTo>
                    <a:pt x="2019" y="1631"/>
                  </a:lnTo>
                  <a:lnTo>
                    <a:pt x="2021" y="1631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4" y="1633"/>
                  </a:lnTo>
                  <a:lnTo>
                    <a:pt x="2028" y="1633"/>
                  </a:lnTo>
                  <a:lnTo>
                    <a:pt x="2028" y="1631"/>
                  </a:lnTo>
                  <a:lnTo>
                    <a:pt x="2028" y="1631"/>
                  </a:lnTo>
                  <a:lnTo>
                    <a:pt x="2031" y="1629"/>
                  </a:lnTo>
                  <a:lnTo>
                    <a:pt x="2033" y="1631"/>
                  </a:lnTo>
                  <a:lnTo>
                    <a:pt x="2033" y="1631"/>
                  </a:lnTo>
                  <a:lnTo>
                    <a:pt x="2036" y="1631"/>
                  </a:lnTo>
                  <a:lnTo>
                    <a:pt x="2038" y="1629"/>
                  </a:lnTo>
                  <a:lnTo>
                    <a:pt x="2040" y="1629"/>
                  </a:lnTo>
                  <a:lnTo>
                    <a:pt x="2043" y="1629"/>
                  </a:lnTo>
                  <a:lnTo>
                    <a:pt x="2043" y="1629"/>
                  </a:lnTo>
                  <a:lnTo>
                    <a:pt x="2043" y="1631"/>
                  </a:lnTo>
                  <a:lnTo>
                    <a:pt x="2043" y="1631"/>
                  </a:lnTo>
                  <a:lnTo>
                    <a:pt x="2043" y="1631"/>
                  </a:lnTo>
                  <a:lnTo>
                    <a:pt x="2043" y="1633"/>
                  </a:lnTo>
                  <a:lnTo>
                    <a:pt x="2045" y="1633"/>
                  </a:lnTo>
                  <a:lnTo>
                    <a:pt x="2045" y="1633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29"/>
                  </a:lnTo>
                  <a:lnTo>
                    <a:pt x="2047" y="1631"/>
                  </a:lnTo>
                  <a:lnTo>
                    <a:pt x="2055" y="1633"/>
                  </a:lnTo>
                  <a:lnTo>
                    <a:pt x="2055" y="1633"/>
                  </a:lnTo>
                  <a:lnTo>
                    <a:pt x="2055" y="1633"/>
                  </a:lnTo>
                  <a:lnTo>
                    <a:pt x="2057" y="1631"/>
                  </a:lnTo>
                  <a:lnTo>
                    <a:pt x="2057" y="1631"/>
                  </a:lnTo>
                  <a:lnTo>
                    <a:pt x="2057" y="1629"/>
                  </a:lnTo>
                  <a:lnTo>
                    <a:pt x="2059" y="1631"/>
                  </a:lnTo>
                  <a:lnTo>
                    <a:pt x="2062" y="1631"/>
                  </a:lnTo>
                  <a:lnTo>
                    <a:pt x="2062" y="1629"/>
                  </a:lnTo>
                  <a:lnTo>
                    <a:pt x="2062" y="1629"/>
                  </a:lnTo>
                  <a:lnTo>
                    <a:pt x="2059" y="1629"/>
                  </a:lnTo>
                  <a:lnTo>
                    <a:pt x="2062" y="1629"/>
                  </a:lnTo>
                  <a:lnTo>
                    <a:pt x="2064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71" y="1629"/>
                  </a:lnTo>
                  <a:lnTo>
                    <a:pt x="2071" y="1629"/>
                  </a:lnTo>
                  <a:lnTo>
                    <a:pt x="2071" y="1631"/>
                  </a:lnTo>
                  <a:lnTo>
                    <a:pt x="2073" y="1631"/>
                  </a:lnTo>
                  <a:lnTo>
                    <a:pt x="2073" y="1631"/>
                  </a:lnTo>
                  <a:lnTo>
                    <a:pt x="2073" y="1631"/>
                  </a:lnTo>
                  <a:lnTo>
                    <a:pt x="2076" y="1629"/>
                  </a:lnTo>
                  <a:lnTo>
                    <a:pt x="2076" y="1629"/>
                  </a:lnTo>
                  <a:lnTo>
                    <a:pt x="2076" y="1631"/>
                  </a:lnTo>
                  <a:lnTo>
                    <a:pt x="2076" y="1633"/>
                  </a:lnTo>
                  <a:lnTo>
                    <a:pt x="2076" y="1633"/>
                  </a:lnTo>
                  <a:lnTo>
                    <a:pt x="2078" y="1633"/>
                  </a:lnTo>
                  <a:lnTo>
                    <a:pt x="2078" y="1633"/>
                  </a:lnTo>
                  <a:lnTo>
                    <a:pt x="2078" y="1633"/>
                  </a:lnTo>
                  <a:lnTo>
                    <a:pt x="2078" y="1631"/>
                  </a:lnTo>
                  <a:lnTo>
                    <a:pt x="2078" y="1631"/>
                  </a:lnTo>
                  <a:lnTo>
                    <a:pt x="2081" y="1633"/>
                  </a:lnTo>
                  <a:lnTo>
                    <a:pt x="2081" y="1633"/>
                  </a:lnTo>
                  <a:lnTo>
                    <a:pt x="2083" y="1633"/>
                  </a:lnTo>
                  <a:lnTo>
                    <a:pt x="2083" y="1633"/>
                  </a:lnTo>
                  <a:lnTo>
                    <a:pt x="2085" y="1633"/>
                  </a:lnTo>
                  <a:lnTo>
                    <a:pt x="2088" y="1633"/>
                  </a:lnTo>
                  <a:lnTo>
                    <a:pt x="2090" y="1631"/>
                  </a:lnTo>
                  <a:lnTo>
                    <a:pt x="2092" y="1631"/>
                  </a:lnTo>
                  <a:lnTo>
                    <a:pt x="2097" y="1629"/>
                  </a:lnTo>
                  <a:lnTo>
                    <a:pt x="2099" y="1626"/>
                  </a:lnTo>
                  <a:lnTo>
                    <a:pt x="2102" y="1626"/>
                  </a:lnTo>
                  <a:lnTo>
                    <a:pt x="2102" y="1624"/>
                  </a:lnTo>
                  <a:lnTo>
                    <a:pt x="2104" y="1624"/>
                  </a:lnTo>
                  <a:lnTo>
                    <a:pt x="2104" y="1621"/>
                  </a:lnTo>
                  <a:lnTo>
                    <a:pt x="2104" y="1621"/>
                  </a:lnTo>
                  <a:lnTo>
                    <a:pt x="2102" y="1621"/>
                  </a:lnTo>
                  <a:close/>
                  <a:moveTo>
                    <a:pt x="1158" y="1110"/>
                  </a:moveTo>
                  <a:lnTo>
                    <a:pt x="1155" y="1110"/>
                  </a:lnTo>
                  <a:lnTo>
                    <a:pt x="1155" y="1113"/>
                  </a:lnTo>
                  <a:lnTo>
                    <a:pt x="1155" y="1115"/>
                  </a:lnTo>
                  <a:lnTo>
                    <a:pt x="1155" y="1115"/>
                  </a:lnTo>
                  <a:lnTo>
                    <a:pt x="1153" y="1115"/>
                  </a:lnTo>
                  <a:lnTo>
                    <a:pt x="1151" y="1117"/>
                  </a:lnTo>
                  <a:lnTo>
                    <a:pt x="1146" y="1127"/>
                  </a:lnTo>
                  <a:lnTo>
                    <a:pt x="1141" y="1129"/>
                  </a:lnTo>
                  <a:lnTo>
                    <a:pt x="1141" y="1131"/>
                  </a:lnTo>
                  <a:lnTo>
                    <a:pt x="1139" y="1131"/>
                  </a:lnTo>
                  <a:lnTo>
                    <a:pt x="1136" y="1134"/>
                  </a:lnTo>
                  <a:lnTo>
                    <a:pt x="1134" y="1134"/>
                  </a:lnTo>
                  <a:lnTo>
                    <a:pt x="1132" y="1134"/>
                  </a:lnTo>
                  <a:lnTo>
                    <a:pt x="1143" y="1127"/>
                  </a:lnTo>
                  <a:lnTo>
                    <a:pt x="1143" y="1127"/>
                  </a:lnTo>
                  <a:lnTo>
                    <a:pt x="1146" y="1122"/>
                  </a:lnTo>
                  <a:lnTo>
                    <a:pt x="1155" y="1110"/>
                  </a:lnTo>
                  <a:lnTo>
                    <a:pt x="1158" y="1108"/>
                  </a:lnTo>
                  <a:lnTo>
                    <a:pt x="1158" y="1110"/>
                  </a:lnTo>
                  <a:close/>
                  <a:moveTo>
                    <a:pt x="1326" y="1098"/>
                  </a:moveTo>
                  <a:lnTo>
                    <a:pt x="1323" y="1098"/>
                  </a:lnTo>
                  <a:lnTo>
                    <a:pt x="1321" y="1096"/>
                  </a:lnTo>
                  <a:lnTo>
                    <a:pt x="1319" y="1094"/>
                  </a:lnTo>
                  <a:lnTo>
                    <a:pt x="1316" y="1094"/>
                  </a:lnTo>
                  <a:lnTo>
                    <a:pt x="1316" y="1091"/>
                  </a:lnTo>
                  <a:lnTo>
                    <a:pt x="1316" y="1094"/>
                  </a:lnTo>
                  <a:lnTo>
                    <a:pt x="1316" y="1094"/>
                  </a:lnTo>
                  <a:lnTo>
                    <a:pt x="1314" y="1094"/>
                  </a:lnTo>
                  <a:lnTo>
                    <a:pt x="1314" y="1094"/>
                  </a:lnTo>
                  <a:lnTo>
                    <a:pt x="1309" y="1094"/>
                  </a:lnTo>
                  <a:lnTo>
                    <a:pt x="1309" y="1091"/>
                  </a:lnTo>
                  <a:lnTo>
                    <a:pt x="1307" y="1091"/>
                  </a:lnTo>
                  <a:lnTo>
                    <a:pt x="1307" y="1089"/>
                  </a:lnTo>
                  <a:lnTo>
                    <a:pt x="1307" y="1089"/>
                  </a:lnTo>
                  <a:lnTo>
                    <a:pt x="1307" y="1091"/>
                  </a:lnTo>
                  <a:lnTo>
                    <a:pt x="1307" y="1091"/>
                  </a:lnTo>
                  <a:lnTo>
                    <a:pt x="1304" y="1089"/>
                  </a:lnTo>
                  <a:lnTo>
                    <a:pt x="1304" y="1089"/>
                  </a:lnTo>
                  <a:lnTo>
                    <a:pt x="1302" y="1089"/>
                  </a:lnTo>
                  <a:lnTo>
                    <a:pt x="1302" y="1089"/>
                  </a:lnTo>
                  <a:lnTo>
                    <a:pt x="1302" y="1089"/>
                  </a:lnTo>
                  <a:lnTo>
                    <a:pt x="1304" y="1091"/>
                  </a:lnTo>
                  <a:lnTo>
                    <a:pt x="1302" y="1091"/>
                  </a:lnTo>
                  <a:lnTo>
                    <a:pt x="1300" y="1089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297" y="1091"/>
                  </a:lnTo>
                  <a:lnTo>
                    <a:pt x="1300" y="1094"/>
                  </a:lnTo>
                  <a:lnTo>
                    <a:pt x="1300" y="1094"/>
                  </a:lnTo>
                  <a:lnTo>
                    <a:pt x="1300" y="1096"/>
                  </a:lnTo>
                  <a:lnTo>
                    <a:pt x="1300" y="1096"/>
                  </a:lnTo>
                  <a:lnTo>
                    <a:pt x="1295" y="1098"/>
                  </a:lnTo>
                  <a:lnTo>
                    <a:pt x="1295" y="1098"/>
                  </a:lnTo>
                  <a:lnTo>
                    <a:pt x="1295" y="1096"/>
                  </a:lnTo>
                  <a:lnTo>
                    <a:pt x="1293" y="1096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0" y="1091"/>
                  </a:lnTo>
                  <a:lnTo>
                    <a:pt x="1290" y="1094"/>
                  </a:lnTo>
                  <a:lnTo>
                    <a:pt x="1290" y="1094"/>
                  </a:lnTo>
                  <a:lnTo>
                    <a:pt x="1288" y="1094"/>
                  </a:lnTo>
                  <a:lnTo>
                    <a:pt x="1288" y="1096"/>
                  </a:lnTo>
                  <a:lnTo>
                    <a:pt x="1285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1"/>
                  </a:lnTo>
                  <a:lnTo>
                    <a:pt x="1283" y="1091"/>
                  </a:lnTo>
                  <a:lnTo>
                    <a:pt x="1281" y="1091"/>
                  </a:lnTo>
                  <a:lnTo>
                    <a:pt x="1281" y="1094"/>
                  </a:lnTo>
                  <a:lnTo>
                    <a:pt x="1283" y="1094"/>
                  </a:lnTo>
                  <a:lnTo>
                    <a:pt x="1283" y="1096"/>
                  </a:lnTo>
                  <a:lnTo>
                    <a:pt x="1283" y="1096"/>
                  </a:lnTo>
                  <a:lnTo>
                    <a:pt x="1283" y="1096"/>
                  </a:lnTo>
                  <a:lnTo>
                    <a:pt x="1278" y="1096"/>
                  </a:lnTo>
                  <a:lnTo>
                    <a:pt x="1276" y="1094"/>
                  </a:lnTo>
                  <a:lnTo>
                    <a:pt x="1274" y="1094"/>
                  </a:lnTo>
                  <a:lnTo>
                    <a:pt x="1274" y="1091"/>
                  </a:lnTo>
                  <a:lnTo>
                    <a:pt x="1274" y="1091"/>
                  </a:lnTo>
                  <a:lnTo>
                    <a:pt x="1274" y="1089"/>
                  </a:lnTo>
                  <a:lnTo>
                    <a:pt x="1274" y="1089"/>
                  </a:lnTo>
                  <a:lnTo>
                    <a:pt x="1274" y="1089"/>
                  </a:lnTo>
                  <a:lnTo>
                    <a:pt x="1276" y="1089"/>
                  </a:lnTo>
                  <a:lnTo>
                    <a:pt x="1276" y="1089"/>
                  </a:lnTo>
                  <a:lnTo>
                    <a:pt x="1278" y="1089"/>
                  </a:lnTo>
                  <a:lnTo>
                    <a:pt x="1278" y="1089"/>
                  </a:lnTo>
                  <a:lnTo>
                    <a:pt x="1281" y="1091"/>
                  </a:lnTo>
                  <a:lnTo>
                    <a:pt x="1281" y="1091"/>
                  </a:lnTo>
                  <a:lnTo>
                    <a:pt x="1281" y="1091"/>
                  </a:lnTo>
                  <a:lnTo>
                    <a:pt x="1283" y="1089"/>
                  </a:lnTo>
                  <a:lnTo>
                    <a:pt x="1283" y="1086"/>
                  </a:lnTo>
                  <a:lnTo>
                    <a:pt x="1283" y="1086"/>
                  </a:lnTo>
                  <a:lnTo>
                    <a:pt x="1285" y="1086"/>
                  </a:lnTo>
                  <a:lnTo>
                    <a:pt x="1285" y="1086"/>
                  </a:lnTo>
                  <a:lnTo>
                    <a:pt x="1285" y="1086"/>
                  </a:lnTo>
                  <a:lnTo>
                    <a:pt x="1285" y="1084"/>
                  </a:lnTo>
                  <a:lnTo>
                    <a:pt x="1285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5" y="1084"/>
                  </a:lnTo>
                  <a:lnTo>
                    <a:pt x="1285" y="1084"/>
                  </a:lnTo>
                  <a:lnTo>
                    <a:pt x="1288" y="1086"/>
                  </a:lnTo>
                  <a:lnTo>
                    <a:pt x="1288" y="1086"/>
                  </a:lnTo>
                  <a:lnTo>
                    <a:pt x="1290" y="1084"/>
                  </a:lnTo>
                  <a:lnTo>
                    <a:pt x="1290" y="1084"/>
                  </a:lnTo>
                  <a:lnTo>
                    <a:pt x="1290" y="1086"/>
                  </a:lnTo>
                  <a:lnTo>
                    <a:pt x="1290" y="1086"/>
                  </a:lnTo>
                  <a:lnTo>
                    <a:pt x="1293" y="1084"/>
                  </a:lnTo>
                  <a:lnTo>
                    <a:pt x="1293" y="1084"/>
                  </a:lnTo>
                  <a:lnTo>
                    <a:pt x="1293" y="1084"/>
                  </a:lnTo>
                  <a:lnTo>
                    <a:pt x="1290" y="1082"/>
                  </a:lnTo>
                  <a:lnTo>
                    <a:pt x="1290" y="1082"/>
                  </a:lnTo>
                  <a:lnTo>
                    <a:pt x="1290" y="1082"/>
                  </a:lnTo>
                  <a:lnTo>
                    <a:pt x="1293" y="1082"/>
                  </a:lnTo>
                  <a:lnTo>
                    <a:pt x="1293" y="1082"/>
                  </a:lnTo>
                  <a:lnTo>
                    <a:pt x="1293" y="1082"/>
                  </a:lnTo>
                  <a:lnTo>
                    <a:pt x="1295" y="1084"/>
                  </a:lnTo>
                  <a:lnTo>
                    <a:pt x="1295" y="1084"/>
                  </a:lnTo>
                  <a:lnTo>
                    <a:pt x="1295" y="1084"/>
                  </a:lnTo>
                  <a:lnTo>
                    <a:pt x="1295" y="1086"/>
                  </a:lnTo>
                  <a:lnTo>
                    <a:pt x="1293" y="1086"/>
                  </a:lnTo>
                  <a:lnTo>
                    <a:pt x="1293" y="1086"/>
                  </a:lnTo>
                  <a:lnTo>
                    <a:pt x="1293" y="1089"/>
                  </a:lnTo>
                  <a:lnTo>
                    <a:pt x="1293" y="1089"/>
                  </a:lnTo>
                  <a:lnTo>
                    <a:pt x="1295" y="1086"/>
                  </a:lnTo>
                  <a:lnTo>
                    <a:pt x="1297" y="1086"/>
                  </a:lnTo>
                  <a:lnTo>
                    <a:pt x="1297" y="1089"/>
                  </a:lnTo>
                  <a:lnTo>
                    <a:pt x="1297" y="1089"/>
                  </a:lnTo>
                  <a:lnTo>
                    <a:pt x="1297" y="1089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300" y="1089"/>
                  </a:lnTo>
                  <a:lnTo>
                    <a:pt x="1302" y="1086"/>
                  </a:lnTo>
                  <a:lnTo>
                    <a:pt x="1302" y="1086"/>
                  </a:lnTo>
                  <a:lnTo>
                    <a:pt x="1302" y="1084"/>
                  </a:lnTo>
                  <a:lnTo>
                    <a:pt x="1302" y="1084"/>
                  </a:lnTo>
                  <a:lnTo>
                    <a:pt x="1302" y="1084"/>
                  </a:lnTo>
                  <a:lnTo>
                    <a:pt x="1304" y="1084"/>
                  </a:lnTo>
                  <a:lnTo>
                    <a:pt x="1304" y="1084"/>
                  </a:lnTo>
                  <a:lnTo>
                    <a:pt x="1307" y="1084"/>
                  </a:lnTo>
                  <a:lnTo>
                    <a:pt x="1307" y="1084"/>
                  </a:lnTo>
                  <a:lnTo>
                    <a:pt x="1307" y="1084"/>
                  </a:lnTo>
                  <a:lnTo>
                    <a:pt x="1304" y="1086"/>
                  </a:lnTo>
                  <a:lnTo>
                    <a:pt x="1307" y="1086"/>
                  </a:lnTo>
                  <a:lnTo>
                    <a:pt x="1307" y="1086"/>
                  </a:lnTo>
                  <a:lnTo>
                    <a:pt x="1307" y="1086"/>
                  </a:lnTo>
                  <a:lnTo>
                    <a:pt x="1309" y="1086"/>
                  </a:lnTo>
                  <a:lnTo>
                    <a:pt x="1309" y="1086"/>
                  </a:lnTo>
                  <a:lnTo>
                    <a:pt x="1309" y="1089"/>
                  </a:lnTo>
                  <a:lnTo>
                    <a:pt x="1309" y="1089"/>
                  </a:lnTo>
                  <a:lnTo>
                    <a:pt x="1309" y="1089"/>
                  </a:lnTo>
                  <a:lnTo>
                    <a:pt x="1311" y="1091"/>
                  </a:lnTo>
                  <a:lnTo>
                    <a:pt x="1311" y="1091"/>
                  </a:lnTo>
                  <a:lnTo>
                    <a:pt x="1311" y="1091"/>
                  </a:lnTo>
                  <a:lnTo>
                    <a:pt x="1311" y="1089"/>
                  </a:lnTo>
                  <a:lnTo>
                    <a:pt x="1311" y="1089"/>
                  </a:lnTo>
                  <a:lnTo>
                    <a:pt x="1311" y="1089"/>
                  </a:lnTo>
                  <a:lnTo>
                    <a:pt x="1314" y="1089"/>
                  </a:lnTo>
                  <a:lnTo>
                    <a:pt x="1316" y="1091"/>
                  </a:lnTo>
                  <a:lnTo>
                    <a:pt x="1319" y="1091"/>
                  </a:lnTo>
                  <a:lnTo>
                    <a:pt x="1319" y="1091"/>
                  </a:lnTo>
                  <a:lnTo>
                    <a:pt x="1319" y="1091"/>
                  </a:lnTo>
                  <a:lnTo>
                    <a:pt x="1321" y="1094"/>
                  </a:lnTo>
                  <a:lnTo>
                    <a:pt x="1321" y="1096"/>
                  </a:lnTo>
                  <a:lnTo>
                    <a:pt x="1323" y="1096"/>
                  </a:lnTo>
                  <a:lnTo>
                    <a:pt x="1323" y="1096"/>
                  </a:lnTo>
                  <a:lnTo>
                    <a:pt x="1326" y="1096"/>
                  </a:lnTo>
                  <a:lnTo>
                    <a:pt x="1326" y="1098"/>
                  </a:lnTo>
                  <a:lnTo>
                    <a:pt x="1326" y="1098"/>
                  </a:lnTo>
                  <a:close/>
                  <a:moveTo>
                    <a:pt x="1728" y="1108"/>
                  </a:moveTo>
                  <a:lnTo>
                    <a:pt x="1721" y="1108"/>
                  </a:lnTo>
                  <a:lnTo>
                    <a:pt x="1718" y="1110"/>
                  </a:lnTo>
                  <a:lnTo>
                    <a:pt x="1716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3"/>
                  </a:lnTo>
                  <a:lnTo>
                    <a:pt x="1714" y="1113"/>
                  </a:lnTo>
                  <a:lnTo>
                    <a:pt x="1723" y="1110"/>
                  </a:lnTo>
                  <a:lnTo>
                    <a:pt x="1733" y="1110"/>
                  </a:lnTo>
                  <a:lnTo>
                    <a:pt x="1742" y="1108"/>
                  </a:lnTo>
                  <a:lnTo>
                    <a:pt x="1742" y="1108"/>
                  </a:lnTo>
                  <a:lnTo>
                    <a:pt x="1740" y="1108"/>
                  </a:lnTo>
                  <a:lnTo>
                    <a:pt x="1728" y="1108"/>
                  </a:lnTo>
                  <a:close/>
                  <a:moveTo>
                    <a:pt x="1697" y="1034"/>
                  </a:moveTo>
                  <a:lnTo>
                    <a:pt x="1697" y="1034"/>
                  </a:lnTo>
                  <a:lnTo>
                    <a:pt x="1697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2" y="1032"/>
                  </a:lnTo>
                  <a:lnTo>
                    <a:pt x="1692" y="1032"/>
                  </a:lnTo>
                  <a:lnTo>
                    <a:pt x="1690" y="1032"/>
                  </a:lnTo>
                  <a:lnTo>
                    <a:pt x="1690" y="1030"/>
                  </a:lnTo>
                  <a:lnTo>
                    <a:pt x="1690" y="1030"/>
                  </a:lnTo>
                  <a:lnTo>
                    <a:pt x="1688" y="1032"/>
                  </a:lnTo>
                  <a:lnTo>
                    <a:pt x="1688" y="1032"/>
                  </a:lnTo>
                  <a:lnTo>
                    <a:pt x="1688" y="1032"/>
                  </a:lnTo>
                  <a:lnTo>
                    <a:pt x="1688" y="1034"/>
                  </a:lnTo>
                  <a:lnTo>
                    <a:pt x="1690" y="1034"/>
                  </a:lnTo>
                  <a:lnTo>
                    <a:pt x="1692" y="1034"/>
                  </a:lnTo>
                  <a:lnTo>
                    <a:pt x="1692" y="1037"/>
                  </a:lnTo>
                  <a:lnTo>
                    <a:pt x="1688" y="1034"/>
                  </a:lnTo>
                  <a:lnTo>
                    <a:pt x="1685" y="1037"/>
                  </a:lnTo>
                  <a:lnTo>
                    <a:pt x="1685" y="1039"/>
                  </a:lnTo>
                  <a:lnTo>
                    <a:pt x="1685" y="1042"/>
                  </a:lnTo>
                  <a:lnTo>
                    <a:pt x="1685" y="1044"/>
                  </a:lnTo>
                  <a:lnTo>
                    <a:pt x="1685" y="1044"/>
                  </a:lnTo>
                  <a:lnTo>
                    <a:pt x="1685" y="1044"/>
                  </a:lnTo>
                  <a:lnTo>
                    <a:pt x="1683" y="1046"/>
                  </a:lnTo>
                  <a:lnTo>
                    <a:pt x="1683" y="1046"/>
                  </a:lnTo>
                  <a:lnTo>
                    <a:pt x="1695" y="1046"/>
                  </a:lnTo>
                  <a:lnTo>
                    <a:pt x="1697" y="1046"/>
                  </a:lnTo>
                  <a:lnTo>
                    <a:pt x="1695" y="1044"/>
                  </a:lnTo>
                  <a:lnTo>
                    <a:pt x="1695" y="1042"/>
                  </a:lnTo>
                  <a:lnTo>
                    <a:pt x="1695" y="1037"/>
                  </a:lnTo>
                  <a:lnTo>
                    <a:pt x="1697" y="1034"/>
                  </a:lnTo>
                  <a:close/>
                  <a:moveTo>
                    <a:pt x="2111" y="1553"/>
                  </a:moveTo>
                  <a:lnTo>
                    <a:pt x="2111" y="1553"/>
                  </a:lnTo>
                  <a:lnTo>
                    <a:pt x="2111" y="1550"/>
                  </a:lnTo>
                  <a:lnTo>
                    <a:pt x="2111" y="1550"/>
                  </a:lnTo>
                  <a:lnTo>
                    <a:pt x="2111" y="1550"/>
                  </a:lnTo>
                  <a:lnTo>
                    <a:pt x="2114" y="1550"/>
                  </a:lnTo>
                  <a:lnTo>
                    <a:pt x="2114" y="1550"/>
                  </a:lnTo>
                  <a:lnTo>
                    <a:pt x="2114" y="1548"/>
                  </a:lnTo>
                  <a:lnTo>
                    <a:pt x="2114" y="1546"/>
                  </a:lnTo>
                  <a:lnTo>
                    <a:pt x="2111" y="1546"/>
                  </a:lnTo>
                  <a:lnTo>
                    <a:pt x="2109" y="1546"/>
                  </a:lnTo>
                  <a:lnTo>
                    <a:pt x="2109" y="1546"/>
                  </a:lnTo>
                  <a:lnTo>
                    <a:pt x="2107" y="1548"/>
                  </a:lnTo>
                  <a:lnTo>
                    <a:pt x="2107" y="1548"/>
                  </a:lnTo>
                  <a:lnTo>
                    <a:pt x="2107" y="1550"/>
                  </a:lnTo>
                  <a:lnTo>
                    <a:pt x="2107" y="1550"/>
                  </a:lnTo>
                  <a:lnTo>
                    <a:pt x="2107" y="1550"/>
                  </a:lnTo>
                  <a:lnTo>
                    <a:pt x="2107" y="1553"/>
                  </a:lnTo>
                  <a:lnTo>
                    <a:pt x="2107" y="1553"/>
                  </a:lnTo>
                  <a:lnTo>
                    <a:pt x="2104" y="1555"/>
                  </a:lnTo>
                  <a:lnTo>
                    <a:pt x="2107" y="1555"/>
                  </a:lnTo>
                  <a:lnTo>
                    <a:pt x="2109" y="1555"/>
                  </a:lnTo>
                  <a:lnTo>
                    <a:pt x="2111" y="1553"/>
                  </a:lnTo>
                  <a:lnTo>
                    <a:pt x="2111" y="1553"/>
                  </a:lnTo>
                  <a:close/>
                  <a:moveTo>
                    <a:pt x="2211" y="1702"/>
                  </a:moveTo>
                  <a:lnTo>
                    <a:pt x="2211" y="1702"/>
                  </a:lnTo>
                  <a:lnTo>
                    <a:pt x="2213" y="1700"/>
                  </a:lnTo>
                  <a:lnTo>
                    <a:pt x="2213" y="1697"/>
                  </a:lnTo>
                  <a:lnTo>
                    <a:pt x="2211" y="1695"/>
                  </a:lnTo>
                  <a:lnTo>
                    <a:pt x="2211" y="1695"/>
                  </a:lnTo>
                  <a:lnTo>
                    <a:pt x="2211" y="1695"/>
                  </a:lnTo>
                  <a:lnTo>
                    <a:pt x="2211" y="1692"/>
                  </a:lnTo>
                  <a:lnTo>
                    <a:pt x="2211" y="1692"/>
                  </a:lnTo>
                  <a:lnTo>
                    <a:pt x="2208" y="1692"/>
                  </a:lnTo>
                  <a:lnTo>
                    <a:pt x="2208" y="1692"/>
                  </a:lnTo>
                  <a:lnTo>
                    <a:pt x="2211" y="1695"/>
                  </a:lnTo>
                  <a:lnTo>
                    <a:pt x="2208" y="1700"/>
                  </a:lnTo>
                  <a:lnTo>
                    <a:pt x="2208" y="1702"/>
                  </a:lnTo>
                  <a:lnTo>
                    <a:pt x="2208" y="1702"/>
                  </a:lnTo>
                  <a:lnTo>
                    <a:pt x="2211" y="1702"/>
                  </a:lnTo>
                  <a:lnTo>
                    <a:pt x="2211" y="1702"/>
                  </a:lnTo>
                  <a:close/>
                  <a:moveTo>
                    <a:pt x="1858" y="2642"/>
                  </a:moveTo>
                  <a:lnTo>
                    <a:pt x="1860" y="2639"/>
                  </a:lnTo>
                  <a:lnTo>
                    <a:pt x="1860" y="2639"/>
                  </a:lnTo>
                  <a:lnTo>
                    <a:pt x="1858" y="2639"/>
                  </a:lnTo>
                  <a:lnTo>
                    <a:pt x="1858" y="2639"/>
                  </a:lnTo>
                  <a:lnTo>
                    <a:pt x="1858" y="2639"/>
                  </a:lnTo>
                  <a:lnTo>
                    <a:pt x="1856" y="2639"/>
                  </a:lnTo>
                  <a:lnTo>
                    <a:pt x="1856" y="2642"/>
                  </a:lnTo>
                  <a:lnTo>
                    <a:pt x="1853" y="2642"/>
                  </a:lnTo>
                  <a:lnTo>
                    <a:pt x="1853" y="2642"/>
                  </a:lnTo>
                  <a:lnTo>
                    <a:pt x="1853" y="2644"/>
                  </a:lnTo>
                  <a:lnTo>
                    <a:pt x="1856" y="2642"/>
                  </a:lnTo>
                  <a:lnTo>
                    <a:pt x="1856" y="2642"/>
                  </a:lnTo>
                  <a:lnTo>
                    <a:pt x="1856" y="2642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60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close/>
                  <a:moveTo>
                    <a:pt x="2130" y="1560"/>
                  </a:moveTo>
                  <a:lnTo>
                    <a:pt x="2133" y="1560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5" y="1555"/>
                  </a:lnTo>
                  <a:lnTo>
                    <a:pt x="2135" y="1553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5" y="1550"/>
                  </a:lnTo>
                  <a:lnTo>
                    <a:pt x="2135" y="1550"/>
                  </a:lnTo>
                  <a:lnTo>
                    <a:pt x="2135" y="1550"/>
                  </a:lnTo>
                  <a:lnTo>
                    <a:pt x="2135" y="1548"/>
                  </a:lnTo>
                  <a:lnTo>
                    <a:pt x="2135" y="1548"/>
                  </a:lnTo>
                  <a:lnTo>
                    <a:pt x="2133" y="1548"/>
                  </a:lnTo>
                  <a:lnTo>
                    <a:pt x="2130" y="1548"/>
                  </a:lnTo>
                  <a:lnTo>
                    <a:pt x="2130" y="1548"/>
                  </a:lnTo>
                  <a:lnTo>
                    <a:pt x="2135" y="1543"/>
                  </a:lnTo>
                  <a:lnTo>
                    <a:pt x="2135" y="1543"/>
                  </a:lnTo>
                  <a:lnTo>
                    <a:pt x="2135" y="1543"/>
                  </a:lnTo>
                  <a:lnTo>
                    <a:pt x="2133" y="1543"/>
                  </a:lnTo>
                  <a:lnTo>
                    <a:pt x="2133" y="1543"/>
                  </a:lnTo>
                  <a:lnTo>
                    <a:pt x="2133" y="1541"/>
                  </a:lnTo>
                  <a:lnTo>
                    <a:pt x="2133" y="1541"/>
                  </a:lnTo>
                  <a:lnTo>
                    <a:pt x="2130" y="1543"/>
                  </a:lnTo>
                  <a:lnTo>
                    <a:pt x="2128" y="1541"/>
                  </a:lnTo>
                  <a:lnTo>
                    <a:pt x="2125" y="1543"/>
                  </a:lnTo>
                  <a:lnTo>
                    <a:pt x="2125" y="1543"/>
                  </a:lnTo>
                  <a:lnTo>
                    <a:pt x="2125" y="1543"/>
                  </a:lnTo>
                  <a:lnTo>
                    <a:pt x="2123" y="1546"/>
                  </a:lnTo>
                  <a:lnTo>
                    <a:pt x="2121" y="1546"/>
                  </a:lnTo>
                  <a:lnTo>
                    <a:pt x="2121" y="1548"/>
                  </a:lnTo>
                  <a:lnTo>
                    <a:pt x="2121" y="1548"/>
                  </a:lnTo>
                  <a:lnTo>
                    <a:pt x="2121" y="1548"/>
                  </a:lnTo>
                  <a:lnTo>
                    <a:pt x="2118" y="1546"/>
                  </a:lnTo>
                  <a:lnTo>
                    <a:pt x="2118" y="1546"/>
                  </a:lnTo>
                  <a:lnTo>
                    <a:pt x="2116" y="1546"/>
                  </a:lnTo>
                  <a:lnTo>
                    <a:pt x="2114" y="1548"/>
                  </a:lnTo>
                  <a:lnTo>
                    <a:pt x="2116" y="1550"/>
                  </a:lnTo>
                  <a:lnTo>
                    <a:pt x="2116" y="1553"/>
                  </a:lnTo>
                  <a:lnTo>
                    <a:pt x="2118" y="1553"/>
                  </a:lnTo>
                  <a:lnTo>
                    <a:pt x="2118" y="1553"/>
                  </a:lnTo>
                  <a:lnTo>
                    <a:pt x="2116" y="1555"/>
                  </a:lnTo>
                  <a:lnTo>
                    <a:pt x="2114" y="1555"/>
                  </a:lnTo>
                  <a:lnTo>
                    <a:pt x="2114" y="1558"/>
                  </a:lnTo>
                  <a:lnTo>
                    <a:pt x="2114" y="1558"/>
                  </a:lnTo>
                  <a:lnTo>
                    <a:pt x="2116" y="1558"/>
                  </a:lnTo>
                  <a:lnTo>
                    <a:pt x="2116" y="1560"/>
                  </a:lnTo>
                  <a:lnTo>
                    <a:pt x="2118" y="1560"/>
                  </a:lnTo>
                  <a:lnTo>
                    <a:pt x="2125" y="1560"/>
                  </a:lnTo>
                  <a:lnTo>
                    <a:pt x="2128" y="1560"/>
                  </a:lnTo>
                  <a:lnTo>
                    <a:pt x="2130" y="1560"/>
                  </a:lnTo>
                  <a:lnTo>
                    <a:pt x="2130" y="1560"/>
                  </a:lnTo>
                  <a:close/>
                  <a:moveTo>
                    <a:pt x="2170" y="1631"/>
                  </a:moveTo>
                  <a:lnTo>
                    <a:pt x="2170" y="1631"/>
                  </a:lnTo>
                  <a:lnTo>
                    <a:pt x="2168" y="1629"/>
                  </a:lnTo>
                  <a:lnTo>
                    <a:pt x="2168" y="1629"/>
                  </a:lnTo>
                  <a:lnTo>
                    <a:pt x="2168" y="1629"/>
                  </a:lnTo>
                  <a:lnTo>
                    <a:pt x="2168" y="1626"/>
                  </a:lnTo>
                  <a:lnTo>
                    <a:pt x="2168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4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3" y="1619"/>
                  </a:lnTo>
                  <a:lnTo>
                    <a:pt x="2163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19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59" y="1621"/>
                  </a:lnTo>
                  <a:lnTo>
                    <a:pt x="2159" y="1621"/>
                  </a:lnTo>
                  <a:lnTo>
                    <a:pt x="2161" y="1619"/>
                  </a:lnTo>
                  <a:lnTo>
                    <a:pt x="2161" y="1617"/>
                  </a:lnTo>
                  <a:lnTo>
                    <a:pt x="2149" y="1621"/>
                  </a:lnTo>
                  <a:lnTo>
                    <a:pt x="2147" y="1621"/>
                  </a:lnTo>
                  <a:lnTo>
                    <a:pt x="2147" y="1621"/>
                  </a:lnTo>
                  <a:lnTo>
                    <a:pt x="2135" y="1631"/>
                  </a:lnTo>
                  <a:lnTo>
                    <a:pt x="2133" y="1633"/>
                  </a:lnTo>
                  <a:lnTo>
                    <a:pt x="2133" y="1633"/>
                  </a:lnTo>
                  <a:lnTo>
                    <a:pt x="2133" y="1636"/>
                  </a:lnTo>
                  <a:lnTo>
                    <a:pt x="2135" y="1638"/>
                  </a:lnTo>
                  <a:lnTo>
                    <a:pt x="2135" y="1638"/>
                  </a:lnTo>
                  <a:lnTo>
                    <a:pt x="2137" y="1638"/>
                  </a:lnTo>
                  <a:lnTo>
                    <a:pt x="2137" y="1638"/>
                  </a:lnTo>
                  <a:lnTo>
                    <a:pt x="2137" y="1638"/>
                  </a:lnTo>
                  <a:lnTo>
                    <a:pt x="2142" y="1640"/>
                  </a:lnTo>
                  <a:lnTo>
                    <a:pt x="2142" y="1640"/>
                  </a:lnTo>
                  <a:lnTo>
                    <a:pt x="2144" y="1638"/>
                  </a:lnTo>
                  <a:lnTo>
                    <a:pt x="2144" y="1638"/>
                  </a:lnTo>
                  <a:lnTo>
                    <a:pt x="2144" y="1640"/>
                  </a:lnTo>
                  <a:lnTo>
                    <a:pt x="2147" y="1640"/>
                  </a:lnTo>
                  <a:lnTo>
                    <a:pt x="2147" y="1640"/>
                  </a:lnTo>
                  <a:lnTo>
                    <a:pt x="2147" y="1640"/>
                  </a:lnTo>
                  <a:lnTo>
                    <a:pt x="2149" y="1640"/>
                  </a:lnTo>
                  <a:lnTo>
                    <a:pt x="2149" y="1640"/>
                  </a:lnTo>
                  <a:lnTo>
                    <a:pt x="2149" y="1640"/>
                  </a:lnTo>
                  <a:lnTo>
                    <a:pt x="2152" y="1640"/>
                  </a:lnTo>
                  <a:lnTo>
                    <a:pt x="2152" y="1640"/>
                  </a:lnTo>
                  <a:lnTo>
                    <a:pt x="2152" y="1643"/>
                  </a:lnTo>
                  <a:lnTo>
                    <a:pt x="2154" y="1643"/>
                  </a:lnTo>
                  <a:lnTo>
                    <a:pt x="2154" y="1643"/>
                  </a:lnTo>
                  <a:lnTo>
                    <a:pt x="2156" y="1640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9" y="1645"/>
                  </a:lnTo>
                  <a:lnTo>
                    <a:pt x="2163" y="1643"/>
                  </a:lnTo>
                  <a:lnTo>
                    <a:pt x="2166" y="1643"/>
                  </a:lnTo>
                  <a:lnTo>
                    <a:pt x="2166" y="1643"/>
                  </a:lnTo>
                  <a:lnTo>
                    <a:pt x="2163" y="1645"/>
                  </a:lnTo>
                  <a:lnTo>
                    <a:pt x="2163" y="1645"/>
                  </a:lnTo>
                  <a:lnTo>
                    <a:pt x="2163" y="1647"/>
                  </a:lnTo>
                  <a:lnTo>
                    <a:pt x="2166" y="1647"/>
                  </a:lnTo>
                  <a:lnTo>
                    <a:pt x="2166" y="1647"/>
                  </a:lnTo>
                  <a:lnTo>
                    <a:pt x="2166" y="1647"/>
                  </a:lnTo>
                  <a:lnTo>
                    <a:pt x="2168" y="1645"/>
                  </a:lnTo>
                  <a:lnTo>
                    <a:pt x="2168" y="1647"/>
                  </a:lnTo>
                  <a:lnTo>
                    <a:pt x="2170" y="1647"/>
                  </a:lnTo>
                  <a:lnTo>
                    <a:pt x="2170" y="1647"/>
                  </a:lnTo>
                  <a:lnTo>
                    <a:pt x="2170" y="1645"/>
                  </a:lnTo>
                  <a:lnTo>
                    <a:pt x="2170" y="1643"/>
                  </a:lnTo>
                  <a:lnTo>
                    <a:pt x="2170" y="1640"/>
                  </a:lnTo>
                  <a:lnTo>
                    <a:pt x="2168" y="1640"/>
                  </a:lnTo>
                  <a:lnTo>
                    <a:pt x="2168" y="1638"/>
                  </a:lnTo>
                  <a:lnTo>
                    <a:pt x="2170" y="1636"/>
                  </a:lnTo>
                  <a:lnTo>
                    <a:pt x="2170" y="1633"/>
                  </a:lnTo>
                  <a:lnTo>
                    <a:pt x="2170" y="1633"/>
                  </a:lnTo>
                  <a:lnTo>
                    <a:pt x="2170" y="1631"/>
                  </a:lnTo>
                  <a:close/>
                  <a:moveTo>
                    <a:pt x="2135" y="1614"/>
                  </a:moveTo>
                  <a:lnTo>
                    <a:pt x="2135" y="1614"/>
                  </a:lnTo>
                  <a:lnTo>
                    <a:pt x="2135" y="1614"/>
                  </a:lnTo>
                  <a:lnTo>
                    <a:pt x="2137" y="1614"/>
                  </a:lnTo>
                  <a:lnTo>
                    <a:pt x="2137" y="1614"/>
                  </a:lnTo>
                  <a:lnTo>
                    <a:pt x="2137" y="1617"/>
                  </a:lnTo>
                  <a:lnTo>
                    <a:pt x="2140" y="1617"/>
                  </a:lnTo>
                  <a:lnTo>
                    <a:pt x="2144" y="1614"/>
                  </a:lnTo>
                  <a:lnTo>
                    <a:pt x="2149" y="1617"/>
                  </a:lnTo>
                  <a:lnTo>
                    <a:pt x="2149" y="1617"/>
                  </a:lnTo>
                  <a:lnTo>
                    <a:pt x="2152" y="1617"/>
                  </a:lnTo>
                  <a:lnTo>
                    <a:pt x="2152" y="1614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0"/>
                  </a:lnTo>
                  <a:lnTo>
                    <a:pt x="2149" y="1610"/>
                  </a:lnTo>
                  <a:lnTo>
                    <a:pt x="2147" y="1607"/>
                  </a:lnTo>
                  <a:lnTo>
                    <a:pt x="2147" y="1607"/>
                  </a:lnTo>
                  <a:lnTo>
                    <a:pt x="2144" y="1607"/>
                  </a:lnTo>
                  <a:lnTo>
                    <a:pt x="2144" y="1607"/>
                  </a:lnTo>
                  <a:lnTo>
                    <a:pt x="2144" y="1610"/>
                  </a:lnTo>
                  <a:lnTo>
                    <a:pt x="2144" y="1610"/>
                  </a:lnTo>
                  <a:lnTo>
                    <a:pt x="2144" y="1610"/>
                  </a:lnTo>
                  <a:lnTo>
                    <a:pt x="2142" y="1607"/>
                  </a:lnTo>
                  <a:lnTo>
                    <a:pt x="2142" y="1605"/>
                  </a:lnTo>
                  <a:lnTo>
                    <a:pt x="2140" y="1605"/>
                  </a:lnTo>
                  <a:lnTo>
                    <a:pt x="2140" y="1605"/>
                  </a:lnTo>
                  <a:lnTo>
                    <a:pt x="2140" y="1607"/>
                  </a:lnTo>
                  <a:lnTo>
                    <a:pt x="2140" y="1607"/>
                  </a:lnTo>
                  <a:lnTo>
                    <a:pt x="2140" y="1605"/>
                  </a:lnTo>
                  <a:lnTo>
                    <a:pt x="2135" y="1603"/>
                  </a:lnTo>
                  <a:lnTo>
                    <a:pt x="2133" y="1603"/>
                  </a:lnTo>
                  <a:lnTo>
                    <a:pt x="2130" y="1603"/>
                  </a:lnTo>
                  <a:lnTo>
                    <a:pt x="2130" y="1603"/>
                  </a:lnTo>
                  <a:lnTo>
                    <a:pt x="2130" y="1605"/>
                  </a:lnTo>
                  <a:lnTo>
                    <a:pt x="2130" y="1605"/>
                  </a:lnTo>
                  <a:lnTo>
                    <a:pt x="2130" y="1605"/>
                  </a:lnTo>
                  <a:lnTo>
                    <a:pt x="2130" y="1607"/>
                  </a:lnTo>
                  <a:lnTo>
                    <a:pt x="2130" y="1607"/>
                  </a:lnTo>
                  <a:lnTo>
                    <a:pt x="2130" y="1607"/>
                  </a:lnTo>
                  <a:lnTo>
                    <a:pt x="2130" y="1610"/>
                  </a:lnTo>
                  <a:lnTo>
                    <a:pt x="2130" y="1610"/>
                  </a:lnTo>
                  <a:lnTo>
                    <a:pt x="2130" y="1610"/>
                  </a:lnTo>
                  <a:lnTo>
                    <a:pt x="2135" y="1614"/>
                  </a:lnTo>
                  <a:lnTo>
                    <a:pt x="2135" y="1614"/>
                  </a:lnTo>
                  <a:close/>
                  <a:moveTo>
                    <a:pt x="2230" y="1716"/>
                  </a:moveTo>
                  <a:lnTo>
                    <a:pt x="2230" y="1714"/>
                  </a:lnTo>
                  <a:lnTo>
                    <a:pt x="2230" y="1714"/>
                  </a:lnTo>
                  <a:lnTo>
                    <a:pt x="2230" y="1714"/>
                  </a:lnTo>
                  <a:lnTo>
                    <a:pt x="2230" y="1714"/>
                  </a:lnTo>
                  <a:lnTo>
                    <a:pt x="2230" y="1711"/>
                  </a:lnTo>
                  <a:lnTo>
                    <a:pt x="2227" y="1714"/>
                  </a:lnTo>
                  <a:lnTo>
                    <a:pt x="2227" y="1714"/>
                  </a:lnTo>
                  <a:lnTo>
                    <a:pt x="2227" y="1716"/>
                  </a:lnTo>
                  <a:lnTo>
                    <a:pt x="2227" y="1716"/>
                  </a:lnTo>
                  <a:lnTo>
                    <a:pt x="2225" y="1714"/>
                  </a:lnTo>
                  <a:lnTo>
                    <a:pt x="2225" y="1714"/>
                  </a:lnTo>
                  <a:lnTo>
                    <a:pt x="2225" y="1714"/>
                  </a:lnTo>
                  <a:lnTo>
                    <a:pt x="2223" y="1714"/>
                  </a:lnTo>
                  <a:lnTo>
                    <a:pt x="2223" y="1711"/>
                  </a:lnTo>
                  <a:lnTo>
                    <a:pt x="2223" y="1711"/>
                  </a:lnTo>
                  <a:lnTo>
                    <a:pt x="2220" y="1711"/>
                  </a:lnTo>
                  <a:lnTo>
                    <a:pt x="2220" y="1711"/>
                  </a:lnTo>
                  <a:lnTo>
                    <a:pt x="2220" y="1711"/>
                  </a:lnTo>
                  <a:lnTo>
                    <a:pt x="2218" y="1709"/>
                  </a:lnTo>
                  <a:lnTo>
                    <a:pt x="2218" y="1709"/>
                  </a:lnTo>
                  <a:lnTo>
                    <a:pt x="2218" y="1709"/>
                  </a:lnTo>
                  <a:lnTo>
                    <a:pt x="2218" y="1711"/>
                  </a:lnTo>
                  <a:lnTo>
                    <a:pt x="2215" y="1711"/>
                  </a:lnTo>
                  <a:lnTo>
                    <a:pt x="2215" y="1711"/>
                  </a:lnTo>
                  <a:lnTo>
                    <a:pt x="2211" y="1714"/>
                  </a:lnTo>
                  <a:lnTo>
                    <a:pt x="2211" y="1714"/>
                  </a:lnTo>
                  <a:lnTo>
                    <a:pt x="2211" y="1716"/>
                  </a:lnTo>
                  <a:lnTo>
                    <a:pt x="2211" y="1719"/>
                  </a:lnTo>
                  <a:lnTo>
                    <a:pt x="2213" y="1719"/>
                  </a:lnTo>
                  <a:lnTo>
                    <a:pt x="2218" y="1721"/>
                  </a:lnTo>
                  <a:lnTo>
                    <a:pt x="2220" y="1721"/>
                  </a:lnTo>
                  <a:lnTo>
                    <a:pt x="2220" y="1721"/>
                  </a:lnTo>
                  <a:lnTo>
                    <a:pt x="2223" y="1721"/>
                  </a:lnTo>
                  <a:lnTo>
                    <a:pt x="2225" y="1721"/>
                  </a:lnTo>
                  <a:lnTo>
                    <a:pt x="2225" y="1721"/>
                  </a:lnTo>
                  <a:lnTo>
                    <a:pt x="2230" y="1721"/>
                  </a:lnTo>
                  <a:lnTo>
                    <a:pt x="2230" y="1719"/>
                  </a:lnTo>
                  <a:lnTo>
                    <a:pt x="2230" y="1716"/>
                  </a:lnTo>
                  <a:lnTo>
                    <a:pt x="2230" y="1716"/>
                  </a:lnTo>
                  <a:close/>
                  <a:moveTo>
                    <a:pt x="1669" y="1517"/>
                  </a:moveTo>
                  <a:lnTo>
                    <a:pt x="1669" y="1517"/>
                  </a:lnTo>
                  <a:lnTo>
                    <a:pt x="1669" y="1517"/>
                  </a:lnTo>
                  <a:lnTo>
                    <a:pt x="1669" y="1517"/>
                  </a:lnTo>
                  <a:close/>
                  <a:moveTo>
                    <a:pt x="1789" y="1574"/>
                  </a:moveTo>
                  <a:lnTo>
                    <a:pt x="1789" y="1574"/>
                  </a:lnTo>
                  <a:lnTo>
                    <a:pt x="1789" y="1574"/>
                  </a:lnTo>
                  <a:lnTo>
                    <a:pt x="1789" y="1574"/>
                  </a:lnTo>
                  <a:close/>
                  <a:moveTo>
                    <a:pt x="1808" y="1600"/>
                  </a:moveTo>
                  <a:lnTo>
                    <a:pt x="1808" y="1600"/>
                  </a:lnTo>
                  <a:lnTo>
                    <a:pt x="1808" y="1600"/>
                  </a:lnTo>
                  <a:lnTo>
                    <a:pt x="1808" y="1600"/>
                  </a:lnTo>
                  <a:close/>
                  <a:moveTo>
                    <a:pt x="1913" y="1640"/>
                  </a:moveTo>
                  <a:lnTo>
                    <a:pt x="1913" y="1640"/>
                  </a:lnTo>
                  <a:lnTo>
                    <a:pt x="1910" y="1638"/>
                  </a:lnTo>
                  <a:lnTo>
                    <a:pt x="1908" y="1638"/>
                  </a:lnTo>
                  <a:lnTo>
                    <a:pt x="1908" y="1638"/>
                  </a:lnTo>
                  <a:lnTo>
                    <a:pt x="1908" y="1638"/>
                  </a:lnTo>
                  <a:lnTo>
                    <a:pt x="1905" y="1638"/>
                  </a:lnTo>
                  <a:lnTo>
                    <a:pt x="1903" y="1638"/>
                  </a:lnTo>
                  <a:lnTo>
                    <a:pt x="1903" y="1638"/>
                  </a:lnTo>
                  <a:lnTo>
                    <a:pt x="1905" y="1636"/>
                  </a:lnTo>
                  <a:lnTo>
                    <a:pt x="1903" y="1636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903" y="1633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898" y="1631"/>
                  </a:lnTo>
                  <a:lnTo>
                    <a:pt x="1896" y="1633"/>
                  </a:lnTo>
                  <a:lnTo>
                    <a:pt x="1894" y="1631"/>
                  </a:lnTo>
                  <a:lnTo>
                    <a:pt x="1891" y="1631"/>
                  </a:lnTo>
                  <a:lnTo>
                    <a:pt x="1882" y="1629"/>
                  </a:lnTo>
                  <a:lnTo>
                    <a:pt x="1865" y="1633"/>
                  </a:lnTo>
                  <a:lnTo>
                    <a:pt x="1865" y="1633"/>
                  </a:lnTo>
                  <a:lnTo>
                    <a:pt x="1865" y="1633"/>
                  </a:lnTo>
                  <a:lnTo>
                    <a:pt x="1868" y="1636"/>
                  </a:lnTo>
                  <a:lnTo>
                    <a:pt x="1870" y="1636"/>
                  </a:lnTo>
                  <a:lnTo>
                    <a:pt x="1875" y="1636"/>
                  </a:lnTo>
                  <a:lnTo>
                    <a:pt x="1872" y="1636"/>
                  </a:lnTo>
                  <a:lnTo>
                    <a:pt x="1870" y="1636"/>
                  </a:lnTo>
                  <a:lnTo>
                    <a:pt x="1870" y="1638"/>
                  </a:lnTo>
                  <a:lnTo>
                    <a:pt x="1870" y="1638"/>
                  </a:lnTo>
                  <a:lnTo>
                    <a:pt x="1870" y="1638"/>
                  </a:lnTo>
                  <a:lnTo>
                    <a:pt x="1872" y="1638"/>
                  </a:lnTo>
                  <a:lnTo>
                    <a:pt x="1875" y="1638"/>
                  </a:lnTo>
                  <a:lnTo>
                    <a:pt x="1875" y="1636"/>
                  </a:lnTo>
                  <a:lnTo>
                    <a:pt x="1877" y="1636"/>
                  </a:lnTo>
                  <a:lnTo>
                    <a:pt x="1877" y="1636"/>
                  </a:lnTo>
                  <a:lnTo>
                    <a:pt x="1882" y="1638"/>
                  </a:lnTo>
                  <a:lnTo>
                    <a:pt x="1882" y="1636"/>
                  </a:lnTo>
                  <a:lnTo>
                    <a:pt x="1884" y="1636"/>
                  </a:lnTo>
                  <a:lnTo>
                    <a:pt x="1884" y="1636"/>
                  </a:lnTo>
                  <a:lnTo>
                    <a:pt x="1886" y="1636"/>
                  </a:lnTo>
                  <a:lnTo>
                    <a:pt x="1886" y="1636"/>
                  </a:lnTo>
                  <a:lnTo>
                    <a:pt x="1886" y="1638"/>
                  </a:lnTo>
                  <a:lnTo>
                    <a:pt x="1886" y="1638"/>
                  </a:lnTo>
                  <a:lnTo>
                    <a:pt x="1886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2" y="1638"/>
                  </a:lnTo>
                  <a:lnTo>
                    <a:pt x="1882" y="1638"/>
                  </a:lnTo>
                  <a:lnTo>
                    <a:pt x="1882" y="1640"/>
                  </a:lnTo>
                  <a:lnTo>
                    <a:pt x="1884" y="1640"/>
                  </a:lnTo>
                  <a:lnTo>
                    <a:pt x="1886" y="1643"/>
                  </a:lnTo>
                  <a:lnTo>
                    <a:pt x="1889" y="1647"/>
                  </a:lnTo>
                  <a:lnTo>
                    <a:pt x="1891" y="1650"/>
                  </a:lnTo>
                  <a:lnTo>
                    <a:pt x="1891" y="1650"/>
                  </a:lnTo>
                  <a:lnTo>
                    <a:pt x="1894" y="1650"/>
                  </a:lnTo>
                  <a:lnTo>
                    <a:pt x="1894" y="1650"/>
                  </a:lnTo>
                  <a:lnTo>
                    <a:pt x="1894" y="1652"/>
                  </a:lnTo>
                  <a:lnTo>
                    <a:pt x="1894" y="1652"/>
                  </a:lnTo>
                  <a:lnTo>
                    <a:pt x="1896" y="1652"/>
                  </a:lnTo>
                  <a:lnTo>
                    <a:pt x="1896" y="1652"/>
                  </a:lnTo>
                  <a:lnTo>
                    <a:pt x="1898" y="1652"/>
                  </a:lnTo>
                  <a:lnTo>
                    <a:pt x="1898" y="1652"/>
                  </a:lnTo>
                  <a:lnTo>
                    <a:pt x="1898" y="1650"/>
                  </a:lnTo>
                  <a:lnTo>
                    <a:pt x="1898" y="1650"/>
                  </a:lnTo>
                  <a:lnTo>
                    <a:pt x="1901" y="1650"/>
                  </a:lnTo>
                  <a:lnTo>
                    <a:pt x="1903" y="1650"/>
                  </a:lnTo>
                  <a:lnTo>
                    <a:pt x="1903" y="1650"/>
                  </a:lnTo>
                  <a:lnTo>
                    <a:pt x="1908" y="1650"/>
                  </a:lnTo>
                  <a:lnTo>
                    <a:pt x="1913" y="1647"/>
                  </a:lnTo>
                  <a:lnTo>
                    <a:pt x="1913" y="1645"/>
                  </a:lnTo>
                  <a:lnTo>
                    <a:pt x="1915" y="1643"/>
                  </a:lnTo>
                  <a:lnTo>
                    <a:pt x="1915" y="1643"/>
                  </a:lnTo>
                  <a:lnTo>
                    <a:pt x="1915" y="1640"/>
                  </a:lnTo>
                  <a:lnTo>
                    <a:pt x="1913" y="1640"/>
                  </a:lnTo>
                  <a:close/>
                  <a:moveTo>
                    <a:pt x="2088" y="1801"/>
                  </a:moveTo>
                  <a:lnTo>
                    <a:pt x="2088" y="1797"/>
                  </a:lnTo>
                  <a:lnTo>
                    <a:pt x="2090" y="1794"/>
                  </a:lnTo>
                  <a:lnTo>
                    <a:pt x="2095" y="1787"/>
                  </a:lnTo>
                  <a:lnTo>
                    <a:pt x="2095" y="1785"/>
                  </a:lnTo>
                  <a:lnTo>
                    <a:pt x="2097" y="1780"/>
                  </a:lnTo>
                  <a:lnTo>
                    <a:pt x="2095" y="1775"/>
                  </a:lnTo>
                  <a:lnTo>
                    <a:pt x="2095" y="1773"/>
                  </a:lnTo>
                  <a:lnTo>
                    <a:pt x="2090" y="1773"/>
                  </a:lnTo>
                  <a:lnTo>
                    <a:pt x="2088" y="1771"/>
                  </a:lnTo>
                  <a:lnTo>
                    <a:pt x="2088" y="1771"/>
                  </a:lnTo>
                  <a:lnTo>
                    <a:pt x="2085" y="1768"/>
                  </a:lnTo>
                  <a:lnTo>
                    <a:pt x="2085" y="1768"/>
                  </a:lnTo>
                  <a:lnTo>
                    <a:pt x="2085" y="1768"/>
                  </a:lnTo>
                  <a:lnTo>
                    <a:pt x="2081" y="1768"/>
                  </a:lnTo>
                  <a:lnTo>
                    <a:pt x="2078" y="1768"/>
                  </a:lnTo>
                  <a:lnTo>
                    <a:pt x="2078" y="1768"/>
                  </a:lnTo>
                  <a:lnTo>
                    <a:pt x="2078" y="1768"/>
                  </a:lnTo>
                  <a:lnTo>
                    <a:pt x="2076" y="1773"/>
                  </a:lnTo>
                  <a:lnTo>
                    <a:pt x="2078" y="1780"/>
                  </a:lnTo>
                  <a:lnTo>
                    <a:pt x="2078" y="1782"/>
                  </a:lnTo>
                  <a:lnTo>
                    <a:pt x="2076" y="1785"/>
                  </a:lnTo>
                  <a:lnTo>
                    <a:pt x="2076" y="1787"/>
                  </a:lnTo>
                  <a:lnTo>
                    <a:pt x="2078" y="1799"/>
                  </a:lnTo>
                  <a:lnTo>
                    <a:pt x="2078" y="1801"/>
                  </a:lnTo>
                  <a:lnTo>
                    <a:pt x="2081" y="1804"/>
                  </a:lnTo>
                  <a:lnTo>
                    <a:pt x="2083" y="1804"/>
                  </a:lnTo>
                  <a:lnTo>
                    <a:pt x="2085" y="1801"/>
                  </a:lnTo>
                  <a:lnTo>
                    <a:pt x="2088" y="1801"/>
                  </a:lnTo>
                  <a:close/>
                  <a:moveTo>
                    <a:pt x="1898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close/>
                  <a:moveTo>
                    <a:pt x="1898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close/>
                  <a:moveTo>
                    <a:pt x="1749" y="2211"/>
                  </a:moveTo>
                  <a:lnTo>
                    <a:pt x="1749" y="2211"/>
                  </a:lnTo>
                  <a:lnTo>
                    <a:pt x="1747" y="2209"/>
                  </a:lnTo>
                  <a:lnTo>
                    <a:pt x="1745" y="2211"/>
                  </a:lnTo>
                  <a:lnTo>
                    <a:pt x="1742" y="2213"/>
                  </a:lnTo>
                  <a:lnTo>
                    <a:pt x="1742" y="2213"/>
                  </a:lnTo>
                  <a:lnTo>
                    <a:pt x="1742" y="2216"/>
                  </a:lnTo>
                  <a:lnTo>
                    <a:pt x="1742" y="2216"/>
                  </a:lnTo>
                  <a:lnTo>
                    <a:pt x="1742" y="2216"/>
                  </a:lnTo>
                  <a:lnTo>
                    <a:pt x="1745" y="2216"/>
                  </a:lnTo>
                  <a:lnTo>
                    <a:pt x="1745" y="2216"/>
                  </a:lnTo>
                  <a:lnTo>
                    <a:pt x="1747" y="2213"/>
                  </a:lnTo>
                  <a:lnTo>
                    <a:pt x="1749" y="2211"/>
                  </a:lnTo>
                  <a:close/>
                  <a:moveTo>
                    <a:pt x="1695" y="1070"/>
                  </a:moveTo>
                  <a:lnTo>
                    <a:pt x="1695" y="1070"/>
                  </a:lnTo>
                  <a:lnTo>
                    <a:pt x="1695" y="1070"/>
                  </a:lnTo>
                  <a:lnTo>
                    <a:pt x="1695" y="1070"/>
                  </a:lnTo>
                  <a:close/>
                  <a:moveTo>
                    <a:pt x="1950" y="1278"/>
                  </a:moveTo>
                  <a:lnTo>
                    <a:pt x="1950" y="1278"/>
                  </a:lnTo>
                  <a:lnTo>
                    <a:pt x="1950" y="1278"/>
                  </a:lnTo>
                  <a:lnTo>
                    <a:pt x="1950" y="1278"/>
                  </a:lnTo>
                  <a:close/>
                  <a:moveTo>
                    <a:pt x="2019" y="1423"/>
                  </a:moveTo>
                  <a:lnTo>
                    <a:pt x="2019" y="1423"/>
                  </a:lnTo>
                  <a:lnTo>
                    <a:pt x="2019" y="1423"/>
                  </a:lnTo>
                  <a:lnTo>
                    <a:pt x="2019" y="1423"/>
                  </a:lnTo>
                  <a:close/>
                  <a:moveTo>
                    <a:pt x="1617" y="1749"/>
                  </a:moveTo>
                  <a:lnTo>
                    <a:pt x="1607" y="1754"/>
                  </a:lnTo>
                  <a:lnTo>
                    <a:pt x="1607" y="1754"/>
                  </a:lnTo>
                  <a:lnTo>
                    <a:pt x="1607" y="1754"/>
                  </a:lnTo>
                  <a:lnTo>
                    <a:pt x="1607" y="1756"/>
                  </a:lnTo>
                  <a:lnTo>
                    <a:pt x="1610" y="1756"/>
                  </a:lnTo>
                  <a:lnTo>
                    <a:pt x="1617" y="1754"/>
                  </a:lnTo>
                  <a:lnTo>
                    <a:pt x="1619" y="1754"/>
                  </a:lnTo>
                  <a:lnTo>
                    <a:pt x="1619" y="1752"/>
                  </a:lnTo>
                  <a:lnTo>
                    <a:pt x="1617" y="1749"/>
                  </a:lnTo>
                  <a:lnTo>
                    <a:pt x="1617" y="1749"/>
                  </a:lnTo>
                  <a:close/>
                  <a:moveTo>
                    <a:pt x="1638" y="1669"/>
                  </a:moveTo>
                  <a:lnTo>
                    <a:pt x="1638" y="1669"/>
                  </a:lnTo>
                  <a:lnTo>
                    <a:pt x="1640" y="1666"/>
                  </a:lnTo>
                  <a:lnTo>
                    <a:pt x="1640" y="1664"/>
                  </a:lnTo>
                  <a:lnTo>
                    <a:pt x="1638" y="1664"/>
                  </a:lnTo>
                  <a:lnTo>
                    <a:pt x="1638" y="1664"/>
                  </a:lnTo>
                  <a:lnTo>
                    <a:pt x="1640" y="1664"/>
                  </a:lnTo>
                  <a:lnTo>
                    <a:pt x="1640" y="1662"/>
                  </a:lnTo>
                  <a:lnTo>
                    <a:pt x="1640" y="1659"/>
                  </a:lnTo>
                  <a:lnTo>
                    <a:pt x="1640" y="1659"/>
                  </a:lnTo>
                  <a:lnTo>
                    <a:pt x="1643" y="1659"/>
                  </a:lnTo>
                  <a:lnTo>
                    <a:pt x="1643" y="1659"/>
                  </a:lnTo>
                  <a:lnTo>
                    <a:pt x="1640" y="1659"/>
                  </a:lnTo>
                  <a:lnTo>
                    <a:pt x="1638" y="1659"/>
                  </a:lnTo>
                  <a:lnTo>
                    <a:pt x="1636" y="1659"/>
                  </a:lnTo>
                  <a:lnTo>
                    <a:pt x="1638" y="1655"/>
                  </a:lnTo>
                  <a:lnTo>
                    <a:pt x="1636" y="1655"/>
                  </a:lnTo>
                  <a:lnTo>
                    <a:pt x="1636" y="1655"/>
                  </a:lnTo>
                  <a:lnTo>
                    <a:pt x="1633" y="1655"/>
                  </a:lnTo>
                  <a:lnTo>
                    <a:pt x="1633" y="1655"/>
                  </a:lnTo>
                  <a:lnTo>
                    <a:pt x="1631" y="1655"/>
                  </a:lnTo>
                  <a:lnTo>
                    <a:pt x="1631" y="1652"/>
                  </a:lnTo>
                  <a:lnTo>
                    <a:pt x="1633" y="1652"/>
                  </a:lnTo>
                  <a:lnTo>
                    <a:pt x="1612" y="1647"/>
                  </a:lnTo>
                  <a:lnTo>
                    <a:pt x="1612" y="1647"/>
                  </a:lnTo>
                  <a:lnTo>
                    <a:pt x="1614" y="1650"/>
                  </a:lnTo>
                  <a:lnTo>
                    <a:pt x="1614" y="1650"/>
                  </a:lnTo>
                  <a:lnTo>
                    <a:pt x="1612" y="1650"/>
                  </a:lnTo>
                  <a:lnTo>
                    <a:pt x="1612" y="1650"/>
                  </a:lnTo>
                  <a:lnTo>
                    <a:pt x="1610" y="1650"/>
                  </a:lnTo>
                  <a:lnTo>
                    <a:pt x="1610" y="1650"/>
                  </a:lnTo>
                  <a:lnTo>
                    <a:pt x="1607" y="1650"/>
                  </a:lnTo>
                  <a:lnTo>
                    <a:pt x="1605" y="1650"/>
                  </a:lnTo>
                  <a:lnTo>
                    <a:pt x="1603" y="1650"/>
                  </a:lnTo>
                  <a:lnTo>
                    <a:pt x="1603" y="1650"/>
                  </a:lnTo>
                  <a:lnTo>
                    <a:pt x="1603" y="1652"/>
                  </a:lnTo>
                  <a:lnTo>
                    <a:pt x="1600" y="1655"/>
                  </a:lnTo>
                  <a:lnTo>
                    <a:pt x="1603" y="1655"/>
                  </a:lnTo>
                  <a:lnTo>
                    <a:pt x="1603" y="1657"/>
                  </a:lnTo>
                  <a:lnTo>
                    <a:pt x="1607" y="1655"/>
                  </a:lnTo>
                  <a:lnTo>
                    <a:pt x="1607" y="1655"/>
                  </a:lnTo>
                  <a:lnTo>
                    <a:pt x="1603" y="1657"/>
                  </a:lnTo>
                  <a:lnTo>
                    <a:pt x="1603" y="1657"/>
                  </a:lnTo>
                  <a:lnTo>
                    <a:pt x="1603" y="1657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3" y="1659"/>
                  </a:lnTo>
                  <a:lnTo>
                    <a:pt x="1603" y="1659"/>
                  </a:lnTo>
                  <a:lnTo>
                    <a:pt x="1605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10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7" y="1664"/>
                  </a:lnTo>
                  <a:lnTo>
                    <a:pt x="1617" y="1664"/>
                  </a:lnTo>
                  <a:lnTo>
                    <a:pt x="1617" y="1664"/>
                  </a:lnTo>
                  <a:lnTo>
                    <a:pt x="1621" y="1666"/>
                  </a:lnTo>
                  <a:lnTo>
                    <a:pt x="1621" y="1666"/>
                  </a:lnTo>
                  <a:lnTo>
                    <a:pt x="1624" y="1669"/>
                  </a:lnTo>
                  <a:lnTo>
                    <a:pt x="1626" y="1669"/>
                  </a:lnTo>
                  <a:lnTo>
                    <a:pt x="1626" y="1669"/>
                  </a:lnTo>
                  <a:lnTo>
                    <a:pt x="1626" y="1669"/>
                  </a:lnTo>
                  <a:lnTo>
                    <a:pt x="1629" y="1669"/>
                  </a:lnTo>
                  <a:lnTo>
                    <a:pt x="1631" y="1669"/>
                  </a:lnTo>
                  <a:lnTo>
                    <a:pt x="1631" y="1669"/>
                  </a:lnTo>
                  <a:lnTo>
                    <a:pt x="1631" y="1669"/>
                  </a:lnTo>
                  <a:lnTo>
                    <a:pt x="1633" y="1669"/>
                  </a:lnTo>
                  <a:lnTo>
                    <a:pt x="1633" y="1669"/>
                  </a:lnTo>
                  <a:lnTo>
                    <a:pt x="1636" y="1669"/>
                  </a:lnTo>
                  <a:lnTo>
                    <a:pt x="1638" y="1669"/>
                  </a:lnTo>
                  <a:lnTo>
                    <a:pt x="1638" y="1669"/>
                  </a:lnTo>
                  <a:close/>
                  <a:moveTo>
                    <a:pt x="1624" y="1749"/>
                  </a:moveTo>
                  <a:lnTo>
                    <a:pt x="1621" y="1749"/>
                  </a:lnTo>
                  <a:lnTo>
                    <a:pt x="1621" y="1749"/>
                  </a:lnTo>
                  <a:lnTo>
                    <a:pt x="1621" y="1747"/>
                  </a:lnTo>
                  <a:lnTo>
                    <a:pt x="1621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7" y="1749"/>
                  </a:lnTo>
                  <a:lnTo>
                    <a:pt x="1619" y="1749"/>
                  </a:lnTo>
                  <a:lnTo>
                    <a:pt x="1619" y="1752"/>
                  </a:lnTo>
                  <a:lnTo>
                    <a:pt x="1619" y="1752"/>
                  </a:lnTo>
                  <a:lnTo>
                    <a:pt x="1619" y="1752"/>
                  </a:lnTo>
                  <a:lnTo>
                    <a:pt x="1621" y="1754"/>
                  </a:lnTo>
                  <a:lnTo>
                    <a:pt x="1621" y="1754"/>
                  </a:lnTo>
                  <a:lnTo>
                    <a:pt x="1621" y="1754"/>
                  </a:lnTo>
                  <a:lnTo>
                    <a:pt x="1624" y="1754"/>
                  </a:lnTo>
                  <a:lnTo>
                    <a:pt x="1624" y="1752"/>
                  </a:lnTo>
                  <a:lnTo>
                    <a:pt x="1624" y="1752"/>
                  </a:lnTo>
                  <a:lnTo>
                    <a:pt x="1624" y="1749"/>
                  </a:lnTo>
                  <a:lnTo>
                    <a:pt x="1626" y="1749"/>
                  </a:lnTo>
                  <a:lnTo>
                    <a:pt x="1626" y="1749"/>
                  </a:lnTo>
                  <a:lnTo>
                    <a:pt x="1626" y="1747"/>
                  </a:lnTo>
                  <a:lnTo>
                    <a:pt x="1626" y="1747"/>
                  </a:lnTo>
                  <a:lnTo>
                    <a:pt x="1624" y="1749"/>
                  </a:lnTo>
                  <a:close/>
                  <a:moveTo>
                    <a:pt x="1700" y="2100"/>
                  </a:moveTo>
                  <a:lnTo>
                    <a:pt x="1700" y="2100"/>
                  </a:lnTo>
                  <a:lnTo>
                    <a:pt x="1700" y="2100"/>
                  </a:lnTo>
                  <a:lnTo>
                    <a:pt x="1697" y="2100"/>
                  </a:lnTo>
                  <a:lnTo>
                    <a:pt x="1697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2" y="2095"/>
                  </a:lnTo>
                  <a:lnTo>
                    <a:pt x="1695" y="2097"/>
                  </a:lnTo>
                  <a:lnTo>
                    <a:pt x="1695" y="2100"/>
                  </a:lnTo>
                  <a:lnTo>
                    <a:pt x="1695" y="2100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697" y="2102"/>
                  </a:lnTo>
                  <a:lnTo>
                    <a:pt x="1697" y="2102"/>
                  </a:lnTo>
                  <a:lnTo>
                    <a:pt x="1695" y="2102"/>
                  </a:lnTo>
                  <a:lnTo>
                    <a:pt x="1700" y="2104"/>
                  </a:lnTo>
                  <a:lnTo>
                    <a:pt x="1709" y="2107"/>
                  </a:lnTo>
                  <a:lnTo>
                    <a:pt x="1709" y="2107"/>
                  </a:lnTo>
                  <a:lnTo>
                    <a:pt x="1707" y="2104"/>
                  </a:lnTo>
                  <a:lnTo>
                    <a:pt x="1700" y="2102"/>
                  </a:lnTo>
                  <a:lnTo>
                    <a:pt x="1697" y="2102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700" y="2100"/>
                  </a:lnTo>
                  <a:close/>
                  <a:moveTo>
                    <a:pt x="1603" y="2029"/>
                  </a:moveTo>
                  <a:lnTo>
                    <a:pt x="1603" y="2029"/>
                  </a:lnTo>
                  <a:lnTo>
                    <a:pt x="1603" y="2029"/>
                  </a:lnTo>
                  <a:lnTo>
                    <a:pt x="1603" y="2029"/>
                  </a:lnTo>
                  <a:lnTo>
                    <a:pt x="1603" y="2026"/>
                  </a:lnTo>
                  <a:lnTo>
                    <a:pt x="1603" y="2026"/>
                  </a:lnTo>
                  <a:lnTo>
                    <a:pt x="1603" y="2026"/>
                  </a:lnTo>
                  <a:lnTo>
                    <a:pt x="1600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31"/>
                  </a:lnTo>
                  <a:lnTo>
                    <a:pt x="1598" y="2031"/>
                  </a:lnTo>
                  <a:lnTo>
                    <a:pt x="1598" y="2031"/>
                  </a:lnTo>
                  <a:lnTo>
                    <a:pt x="1595" y="2031"/>
                  </a:lnTo>
                  <a:lnTo>
                    <a:pt x="1595" y="2031"/>
                  </a:lnTo>
                  <a:lnTo>
                    <a:pt x="1595" y="2031"/>
                  </a:lnTo>
                  <a:lnTo>
                    <a:pt x="1595" y="2033"/>
                  </a:lnTo>
                  <a:lnTo>
                    <a:pt x="1595" y="2033"/>
                  </a:lnTo>
                  <a:lnTo>
                    <a:pt x="1595" y="2033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600" y="2036"/>
                  </a:lnTo>
                  <a:lnTo>
                    <a:pt x="1600" y="2033"/>
                  </a:lnTo>
                  <a:lnTo>
                    <a:pt x="1600" y="2033"/>
                  </a:lnTo>
                  <a:lnTo>
                    <a:pt x="1600" y="2031"/>
                  </a:lnTo>
                  <a:lnTo>
                    <a:pt x="1600" y="2031"/>
                  </a:lnTo>
                  <a:lnTo>
                    <a:pt x="1600" y="2031"/>
                  </a:lnTo>
                  <a:lnTo>
                    <a:pt x="1603" y="2029"/>
                  </a:lnTo>
                  <a:lnTo>
                    <a:pt x="1603" y="2029"/>
                  </a:lnTo>
                  <a:close/>
                  <a:moveTo>
                    <a:pt x="1607" y="2010"/>
                  </a:moveTo>
                  <a:lnTo>
                    <a:pt x="1607" y="2010"/>
                  </a:lnTo>
                  <a:lnTo>
                    <a:pt x="1607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0" y="2012"/>
                  </a:lnTo>
                  <a:lnTo>
                    <a:pt x="1600" y="2012"/>
                  </a:lnTo>
                  <a:lnTo>
                    <a:pt x="1600" y="2014"/>
                  </a:lnTo>
                  <a:lnTo>
                    <a:pt x="1600" y="2017"/>
                  </a:lnTo>
                  <a:lnTo>
                    <a:pt x="1598" y="2022"/>
                  </a:lnTo>
                  <a:lnTo>
                    <a:pt x="1600" y="2024"/>
                  </a:lnTo>
                  <a:lnTo>
                    <a:pt x="1600" y="2024"/>
                  </a:lnTo>
                  <a:lnTo>
                    <a:pt x="1600" y="2024"/>
                  </a:lnTo>
                  <a:lnTo>
                    <a:pt x="1600" y="2022"/>
                  </a:lnTo>
                  <a:lnTo>
                    <a:pt x="1600" y="2022"/>
                  </a:lnTo>
                  <a:lnTo>
                    <a:pt x="1600" y="2022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3" y="2017"/>
                  </a:lnTo>
                  <a:lnTo>
                    <a:pt x="1600" y="2017"/>
                  </a:lnTo>
                  <a:lnTo>
                    <a:pt x="1603" y="2017"/>
                  </a:lnTo>
                  <a:lnTo>
                    <a:pt x="1603" y="2019"/>
                  </a:lnTo>
                  <a:lnTo>
                    <a:pt x="1603" y="2019"/>
                  </a:lnTo>
                  <a:lnTo>
                    <a:pt x="1603" y="2022"/>
                  </a:lnTo>
                  <a:lnTo>
                    <a:pt x="1603" y="2022"/>
                  </a:lnTo>
                  <a:lnTo>
                    <a:pt x="1605" y="2022"/>
                  </a:lnTo>
                  <a:lnTo>
                    <a:pt x="1605" y="2019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4"/>
                  </a:lnTo>
                  <a:lnTo>
                    <a:pt x="1610" y="2012"/>
                  </a:lnTo>
                  <a:lnTo>
                    <a:pt x="1610" y="2012"/>
                  </a:lnTo>
                  <a:lnTo>
                    <a:pt x="1610" y="2010"/>
                  </a:lnTo>
                  <a:lnTo>
                    <a:pt x="1610" y="2010"/>
                  </a:lnTo>
                  <a:lnTo>
                    <a:pt x="1607" y="2010"/>
                  </a:lnTo>
                  <a:close/>
                  <a:moveTo>
                    <a:pt x="1541" y="1333"/>
                  </a:moveTo>
                  <a:lnTo>
                    <a:pt x="1541" y="1333"/>
                  </a:lnTo>
                  <a:lnTo>
                    <a:pt x="1546" y="1326"/>
                  </a:lnTo>
                  <a:lnTo>
                    <a:pt x="1548" y="1323"/>
                  </a:lnTo>
                  <a:lnTo>
                    <a:pt x="1550" y="1323"/>
                  </a:lnTo>
                  <a:lnTo>
                    <a:pt x="1550" y="1323"/>
                  </a:lnTo>
                  <a:lnTo>
                    <a:pt x="1550" y="1321"/>
                  </a:lnTo>
                  <a:lnTo>
                    <a:pt x="1550" y="1321"/>
                  </a:lnTo>
                  <a:lnTo>
                    <a:pt x="1550" y="1318"/>
                  </a:lnTo>
                  <a:lnTo>
                    <a:pt x="1555" y="1318"/>
                  </a:lnTo>
                  <a:lnTo>
                    <a:pt x="1555" y="1318"/>
                  </a:lnTo>
                  <a:lnTo>
                    <a:pt x="1555" y="1316"/>
                  </a:lnTo>
                  <a:lnTo>
                    <a:pt x="1555" y="1316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1"/>
                  </a:lnTo>
                  <a:lnTo>
                    <a:pt x="1555" y="1311"/>
                  </a:lnTo>
                  <a:lnTo>
                    <a:pt x="1558" y="1309"/>
                  </a:lnTo>
                  <a:lnTo>
                    <a:pt x="1558" y="1309"/>
                  </a:lnTo>
                  <a:lnTo>
                    <a:pt x="1558" y="1307"/>
                  </a:lnTo>
                  <a:lnTo>
                    <a:pt x="1558" y="1304"/>
                  </a:lnTo>
                  <a:lnTo>
                    <a:pt x="1558" y="1300"/>
                  </a:lnTo>
                  <a:lnTo>
                    <a:pt x="1558" y="1297"/>
                  </a:lnTo>
                  <a:lnTo>
                    <a:pt x="1558" y="1295"/>
                  </a:lnTo>
                  <a:lnTo>
                    <a:pt x="1558" y="1292"/>
                  </a:lnTo>
                  <a:lnTo>
                    <a:pt x="1558" y="1292"/>
                  </a:lnTo>
                  <a:lnTo>
                    <a:pt x="1558" y="1290"/>
                  </a:lnTo>
                  <a:lnTo>
                    <a:pt x="1555" y="1290"/>
                  </a:lnTo>
                  <a:lnTo>
                    <a:pt x="1555" y="1290"/>
                  </a:lnTo>
                  <a:lnTo>
                    <a:pt x="1555" y="1290"/>
                  </a:lnTo>
                  <a:lnTo>
                    <a:pt x="1553" y="1288"/>
                  </a:lnTo>
                  <a:lnTo>
                    <a:pt x="1553" y="1283"/>
                  </a:lnTo>
                  <a:lnTo>
                    <a:pt x="1550" y="1278"/>
                  </a:lnTo>
                  <a:lnTo>
                    <a:pt x="1550" y="1276"/>
                  </a:lnTo>
                  <a:lnTo>
                    <a:pt x="1548" y="1273"/>
                  </a:lnTo>
                  <a:lnTo>
                    <a:pt x="1546" y="1273"/>
                  </a:lnTo>
                  <a:lnTo>
                    <a:pt x="1546" y="1271"/>
                  </a:lnTo>
                  <a:lnTo>
                    <a:pt x="1543" y="1269"/>
                  </a:lnTo>
                  <a:lnTo>
                    <a:pt x="1541" y="1266"/>
                  </a:lnTo>
                  <a:lnTo>
                    <a:pt x="1541" y="1266"/>
                  </a:lnTo>
                  <a:lnTo>
                    <a:pt x="1541" y="1264"/>
                  </a:lnTo>
                  <a:lnTo>
                    <a:pt x="1541" y="1257"/>
                  </a:lnTo>
                  <a:lnTo>
                    <a:pt x="1541" y="1255"/>
                  </a:lnTo>
                  <a:lnTo>
                    <a:pt x="1541" y="1252"/>
                  </a:lnTo>
                  <a:lnTo>
                    <a:pt x="1541" y="1252"/>
                  </a:lnTo>
                  <a:lnTo>
                    <a:pt x="1541" y="1250"/>
                  </a:lnTo>
                  <a:lnTo>
                    <a:pt x="1541" y="1250"/>
                  </a:lnTo>
                  <a:lnTo>
                    <a:pt x="1539" y="1247"/>
                  </a:lnTo>
                  <a:lnTo>
                    <a:pt x="1539" y="1247"/>
                  </a:lnTo>
                  <a:lnTo>
                    <a:pt x="1539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4" y="1245"/>
                  </a:lnTo>
                  <a:lnTo>
                    <a:pt x="1534" y="1243"/>
                  </a:lnTo>
                  <a:lnTo>
                    <a:pt x="1532" y="1243"/>
                  </a:lnTo>
                  <a:lnTo>
                    <a:pt x="1520" y="1243"/>
                  </a:lnTo>
                  <a:lnTo>
                    <a:pt x="1515" y="1240"/>
                  </a:lnTo>
                  <a:lnTo>
                    <a:pt x="1503" y="1240"/>
                  </a:lnTo>
                  <a:lnTo>
                    <a:pt x="1501" y="1243"/>
                  </a:lnTo>
                  <a:lnTo>
                    <a:pt x="1501" y="1245"/>
                  </a:lnTo>
                  <a:lnTo>
                    <a:pt x="1501" y="1247"/>
                  </a:lnTo>
                  <a:lnTo>
                    <a:pt x="1496" y="1247"/>
                  </a:lnTo>
                  <a:lnTo>
                    <a:pt x="1496" y="1247"/>
                  </a:lnTo>
                  <a:lnTo>
                    <a:pt x="1494" y="1247"/>
                  </a:lnTo>
                  <a:lnTo>
                    <a:pt x="1494" y="1245"/>
                  </a:lnTo>
                  <a:lnTo>
                    <a:pt x="1491" y="1245"/>
                  </a:lnTo>
                  <a:lnTo>
                    <a:pt x="1491" y="1247"/>
                  </a:lnTo>
                  <a:lnTo>
                    <a:pt x="1482" y="1257"/>
                  </a:lnTo>
                  <a:lnTo>
                    <a:pt x="1482" y="1259"/>
                  </a:lnTo>
                  <a:lnTo>
                    <a:pt x="1479" y="1266"/>
                  </a:lnTo>
                  <a:lnTo>
                    <a:pt x="1479" y="1266"/>
                  </a:lnTo>
                  <a:lnTo>
                    <a:pt x="1479" y="1269"/>
                  </a:lnTo>
                  <a:lnTo>
                    <a:pt x="1479" y="1269"/>
                  </a:lnTo>
                  <a:lnTo>
                    <a:pt x="1479" y="1271"/>
                  </a:lnTo>
                  <a:lnTo>
                    <a:pt x="1479" y="1276"/>
                  </a:lnTo>
                  <a:lnTo>
                    <a:pt x="1477" y="1295"/>
                  </a:lnTo>
                  <a:lnTo>
                    <a:pt x="1477" y="1297"/>
                  </a:lnTo>
                  <a:lnTo>
                    <a:pt x="1479" y="1307"/>
                  </a:lnTo>
                  <a:lnTo>
                    <a:pt x="1479" y="1309"/>
                  </a:lnTo>
                  <a:lnTo>
                    <a:pt x="1479" y="1309"/>
                  </a:lnTo>
                  <a:lnTo>
                    <a:pt x="1479" y="1311"/>
                  </a:lnTo>
                  <a:lnTo>
                    <a:pt x="1484" y="1318"/>
                  </a:lnTo>
                  <a:lnTo>
                    <a:pt x="1487" y="1321"/>
                  </a:lnTo>
                  <a:lnTo>
                    <a:pt x="1487" y="1321"/>
                  </a:lnTo>
                  <a:lnTo>
                    <a:pt x="1487" y="1323"/>
                  </a:lnTo>
                  <a:lnTo>
                    <a:pt x="1487" y="1323"/>
                  </a:lnTo>
                  <a:lnTo>
                    <a:pt x="1487" y="1323"/>
                  </a:lnTo>
                  <a:lnTo>
                    <a:pt x="1487" y="1326"/>
                  </a:lnTo>
                  <a:lnTo>
                    <a:pt x="1489" y="1326"/>
                  </a:lnTo>
                  <a:lnTo>
                    <a:pt x="1489" y="1328"/>
                  </a:lnTo>
                  <a:lnTo>
                    <a:pt x="1489" y="1328"/>
                  </a:lnTo>
                  <a:lnTo>
                    <a:pt x="1489" y="1330"/>
                  </a:lnTo>
                  <a:lnTo>
                    <a:pt x="1491" y="1330"/>
                  </a:lnTo>
                  <a:lnTo>
                    <a:pt x="1491" y="1333"/>
                  </a:lnTo>
                  <a:lnTo>
                    <a:pt x="1494" y="1333"/>
                  </a:lnTo>
                  <a:lnTo>
                    <a:pt x="1494" y="1333"/>
                  </a:lnTo>
                  <a:lnTo>
                    <a:pt x="1494" y="1333"/>
                  </a:lnTo>
                  <a:lnTo>
                    <a:pt x="1498" y="1340"/>
                  </a:lnTo>
                  <a:lnTo>
                    <a:pt x="1501" y="1342"/>
                  </a:lnTo>
                  <a:lnTo>
                    <a:pt x="1501" y="1345"/>
                  </a:lnTo>
                  <a:lnTo>
                    <a:pt x="1503" y="1345"/>
                  </a:lnTo>
                  <a:lnTo>
                    <a:pt x="1503" y="1345"/>
                  </a:lnTo>
                  <a:lnTo>
                    <a:pt x="1505" y="1345"/>
                  </a:lnTo>
                  <a:lnTo>
                    <a:pt x="1517" y="1342"/>
                  </a:lnTo>
                  <a:lnTo>
                    <a:pt x="1517" y="1342"/>
                  </a:lnTo>
                  <a:lnTo>
                    <a:pt x="1520" y="1340"/>
                  </a:lnTo>
                  <a:lnTo>
                    <a:pt x="1527" y="1340"/>
                  </a:lnTo>
                  <a:lnTo>
                    <a:pt x="1527" y="1337"/>
                  </a:lnTo>
                  <a:lnTo>
                    <a:pt x="1529" y="1335"/>
                  </a:lnTo>
                  <a:lnTo>
                    <a:pt x="1529" y="1335"/>
                  </a:lnTo>
                  <a:lnTo>
                    <a:pt x="1532" y="1335"/>
                  </a:lnTo>
                  <a:lnTo>
                    <a:pt x="1534" y="1333"/>
                  </a:lnTo>
                  <a:lnTo>
                    <a:pt x="1541" y="1333"/>
                  </a:lnTo>
                  <a:close/>
                  <a:moveTo>
                    <a:pt x="1690" y="2088"/>
                  </a:move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2" y="2088"/>
                  </a:lnTo>
                  <a:lnTo>
                    <a:pt x="1692" y="2085"/>
                  </a:lnTo>
                  <a:lnTo>
                    <a:pt x="1692" y="2085"/>
                  </a:lnTo>
                  <a:lnTo>
                    <a:pt x="1692" y="2085"/>
                  </a:lnTo>
                  <a:lnTo>
                    <a:pt x="1690" y="2085"/>
                  </a:lnTo>
                  <a:lnTo>
                    <a:pt x="1690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0" y="2088"/>
                  </a:lnTo>
                  <a:close/>
                  <a:moveTo>
                    <a:pt x="1678" y="2088"/>
                  </a:moveTo>
                  <a:lnTo>
                    <a:pt x="1678" y="2088"/>
                  </a:lnTo>
                  <a:lnTo>
                    <a:pt x="1678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78" y="2085"/>
                  </a:lnTo>
                  <a:lnTo>
                    <a:pt x="1678" y="2083"/>
                  </a:lnTo>
                  <a:lnTo>
                    <a:pt x="1678" y="2085"/>
                  </a:lnTo>
                  <a:lnTo>
                    <a:pt x="1678" y="2085"/>
                  </a:lnTo>
                  <a:lnTo>
                    <a:pt x="1678" y="2085"/>
                  </a:lnTo>
                  <a:lnTo>
                    <a:pt x="1678" y="2088"/>
                  </a:lnTo>
                  <a:close/>
                  <a:moveTo>
                    <a:pt x="1747" y="2637"/>
                  </a:moveTo>
                  <a:lnTo>
                    <a:pt x="1745" y="2632"/>
                  </a:lnTo>
                  <a:lnTo>
                    <a:pt x="1742" y="2632"/>
                  </a:lnTo>
                  <a:lnTo>
                    <a:pt x="1740" y="2627"/>
                  </a:lnTo>
                  <a:lnTo>
                    <a:pt x="1740" y="2625"/>
                  </a:lnTo>
                  <a:lnTo>
                    <a:pt x="1737" y="2625"/>
                  </a:lnTo>
                  <a:lnTo>
                    <a:pt x="1730" y="2618"/>
                  </a:lnTo>
                  <a:lnTo>
                    <a:pt x="1728" y="2616"/>
                  </a:lnTo>
                  <a:lnTo>
                    <a:pt x="1726" y="2616"/>
                  </a:lnTo>
                  <a:lnTo>
                    <a:pt x="1726" y="2613"/>
                  </a:lnTo>
                  <a:lnTo>
                    <a:pt x="1723" y="2613"/>
                  </a:lnTo>
                  <a:lnTo>
                    <a:pt x="1723" y="2613"/>
                  </a:lnTo>
                  <a:lnTo>
                    <a:pt x="1723" y="2611"/>
                  </a:lnTo>
                  <a:lnTo>
                    <a:pt x="1714" y="2606"/>
                  </a:lnTo>
                  <a:lnTo>
                    <a:pt x="1711" y="2606"/>
                  </a:lnTo>
                  <a:lnTo>
                    <a:pt x="1697" y="2609"/>
                  </a:lnTo>
                  <a:lnTo>
                    <a:pt x="1695" y="2611"/>
                  </a:lnTo>
                  <a:lnTo>
                    <a:pt x="1688" y="2611"/>
                  </a:lnTo>
                  <a:lnTo>
                    <a:pt x="1685" y="2613"/>
                  </a:lnTo>
                  <a:lnTo>
                    <a:pt x="1681" y="2616"/>
                  </a:lnTo>
                  <a:lnTo>
                    <a:pt x="1681" y="2618"/>
                  </a:lnTo>
                  <a:lnTo>
                    <a:pt x="1676" y="2618"/>
                  </a:lnTo>
                  <a:lnTo>
                    <a:pt x="1676" y="2618"/>
                  </a:lnTo>
                  <a:lnTo>
                    <a:pt x="1674" y="2623"/>
                  </a:lnTo>
                  <a:lnTo>
                    <a:pt x="1671" y="2625"/>
                  </a:lnTo>
                  <a:lnTo>
                    <a:pt x="1671" y="2630"/>
                  </a:lnTo>
                  <a:lnTo>
                    <a:pt x="1671" y="2630"/>
                  </a:lnTo>
                  <a:lnTo>
                    <a:pt x="1669" y="2632"/>
                  </a:lnTo>
                  <a:lnTo>
                    <a:pt x="1669" y="2635"/>
                  </a:lnTo>
                  <a:lnTo>
                    <a:pt x="1671" y="2635"/>
                  </a:lnTo>
                  <a:lnTo>
                    <a:pt x="1676" y="2637"/>
                  </a:lnTo>
                  <a:lnTo>
                    <a:pt x="1685" y="2639"/>
                  </a:lnTo>
                  <a:lnTo>
                    <a:pt x="1692" y="2639"/>
                  </a:lnTo>
                  <a:lnTo>
                    <a:pt x="1704" y="2642"/>
                  </a:lnTo>
                  <a:lnTo>
                    <a:pt x="1714" y="2639"/>
                  </a:lnTo>
                  <a:lnTo>
                    <a:pt x="1723" y="2642"/>
                  </a:lnTo>
                  <a:lnTo>
                    <a:pt x="1730" y="2644"/>
                  </a:lnTo>
                  <a:lnTo>
                    <a:pt x="1742" y="2644"/>
                  </a:lnTo>
                  <a:lnTo>
                    <a:pt x="1747" y="2646"/>
                  </a:lnTo>
                  <a:lnTo>
                    <a:pt x="1747" y="2646"/>
                  </a:lnTo>
                  <a:lnTo>
                    <a:pt x="1749" y="2644"/>
                  </a:lnTo>
                  <a:lnTo>
                    <a:pt x="1747" y="2644"/>
                  </a:lnTo>
                  <a:lnTo>
                    <a:pt x="1749" y="2642"/>
                  </a:lnTo>
                  <a:lnTo>
                    <a:pt x="1747" y="2637"/>
                  </a:lnTo>
                  <a:close/>
                  <a:moveTo>
                    <a:pt x="1674" y="2211"/>
                  </a:moveTo>
                  <a:lnTo>
                    <a:pt x="1674" y="2211"/>
                  </a:lnTo>
                  <a:lnTo>
                    <a:pt x="1674" y="2211"/>
                  </a:lnTo>
                  <a:lnTo>
                    <a:pt x="1674" y="2211"/>
                  </a:lnTo>
                  <a:lnTo>
                    <a:pt x="1676" y="2211"/>
                  </a:lnTo>
                  <a:lnTo>
                    <a:pt x="1676" y="2211"/>
                  </a:lnTo>
                  <a:lnTo>
                    <a:pt x="1674" y="2213"/>
                  </a:lnTo>
                  <a:lnTo>
                    <a:pt x="1674" y="2213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8"/>
                  </a:lnTo>
                  <a:lnTo>
                    <a:pt x="1676" y="2220"/>
                  </a:lnTo>
                  <a:lnTo>
                    <a:pt x="1676" y="2220"/>
                  </a:lnTo>
                  <a:lnTo>
                    <a:pt x="1676" y="2218"/>
                  </a:lnTo>
                  <a:lnTo>
                    <a:pt x="1676" y="2213"/>
                  </a:lnTo>
                  <a:lnTo>
                    <a:pt x="1676" y="2213"/>
                  </a:lnTo>
                  <a:lnTo>
                    <a:pt x="1676" y="2211"/>
                  </a:lnTo>
                  <a:lnTo>
                    <a:pt x="1678" y="2213"/>
                  </a:lnTo>
                  <a:lnTo>
                    <a:pt x="1678" y="2211"/>
                  </a:lnTo>
                  <a:lnTo>
                    <a:pt x="1678" y="2211"/>
                  </a:lnTo>
                  <a:lnTo>
                    <a:pt x="1678" y="2209"/>
                  </a:lnTo>
                  <a:lnTo>
                    <a:pt x="1678" y="2206"/>
                  </a:lnTo>
                  <a:lnTo>
                    <a:pt x="1676" y="2204"/>
                  </a:lnTo>
                  <a:lnTo>
                    <a:pt x="1676" y="2204"/>
                  </a:lnTo>
                  <a:lnTo>
                    <a:pt x="1676" y="2204"/>
                  </a:lnTo>
                  <a:lnTo>
                    <a:pt x="1674" y="2201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6"/>
                  </a:lnTo>
                  <a:lnTo>
                    <a:pt x="1674" y="2209"/>
                  </a:lnTo>
                  <a:lnTo>
                    <a:pt x="1674" y="2209"/>
                  </a:lnTo>
                  <a:lnTo>
                    <a:pt x="1674" y="2211"/>
                  </a:lnTo>
                  <a:lnTo>
                    <a:pt x="1674" y="2211"/>
                  </a:lnTo>
                  <a:close/>
                  <a:moveTo>
                    <a:pt x="1655" y="1906"/>
                  </a:moveTo>
                  <a:lnTo>
                    <a:pt x="1655" y="1906"/>
                  </a:lnTo>
                  <a:lnTo>
                    <a:pt x="1655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38" y="1915"/>
                  </a:lnTo>
                  <a:lnTo>
                    <a:pt x="1638" y="1915"/>
                  </a:lnTo>
                  <a:lnTo>
                    <a:pt x="1638" y="1915"/>
                  </a:lnTo>
                  <a:lnTo>
                    <a:pt x="1638" y="1917"/>
                  </a:lnTo>
                  <a:lnTo>
                    <a:pt x="1638" y="1917"/>
                  </a:lnTo>
                  <a:lnTo>
                    <a:pt x="1638" y="1917"/>
                  </a:lnTo>
                  <a:lnTo>
                    <a:pt x="1638" y="1922"/>
                  </a:lnTo>
                  <a:lnTo>
                    <a:pt x="1638" y="1922"/>
                  </a:lnTo>
                  <a:lnTo>
                    <a:pt x="1638" y="1922"/>
                  </a:lnTo>
                  <a:lnTo>
                    <a:pt x="1643" y="1920"/>
                  </a:lnTo>
                  <a:lnTo>
                    <a:pt x="1645" y="1917"/>
                  </a:lnTo>
                  <a:lnTo>
                    <a:pt x="1652" y="1913"/>
                  </a:lnTo>
                  <a:lnTo>
                    <a:pt x="1652" y="1910"/>
                  </a:lnTo>
                  <a:lnTo>
                    <a:pt x="1652" y="1910"/>
                  </a:lnTo>
                  <a:lnTo>
                    <a:pt x="1652" y="1910"/>
                  </a:lnTo>
                  <a:lnTo>
                    <a:pt x="1650" y="1913"/>
                  </a:lnTo>
                  <a:lnTo>
                    <a:pt x="1655" y="1908"/>
                  </a:lnTo>
                  <a:lnTo>
                    <a:pt x="1655" y="1908"/>
                  </a:lnTo>
                  <a:lnTo>
                    <a:pt x="1655" y="1908"/>
                  </a:lnTo>
                  <a:lnTo>
                    <a:pt x="1655" y="1906"/>
                  </a:lnTo>
                  <a:close/>
                  <a:moveTo>
                    <a:pt x="1565" y="1243"/>
                  </a:moveTo>
                  <a:lnTo>
                    <a:pt x="1565" y="1240"/>
                  </a:lnTo>
                  <a:lnTo>
                    <a:pt x="1565" y="1240"/>
                  </a:lnTo>
                  <a:lnTo>
                    <a:pt x="1565" y="1240"/>
                  </a:lnTo>
                  <a:lnTo>
                    <a:pt x="1565" y="1238"/>
                  </a:lnTo>
                  <a:lnTo>
                    <a:pt x="1562" y="1238"/>
                  </a:lnTo>
                  <a:lnTo>
                    <a:pt x="1560" y="1238"/>
                  </a:lnTo>
                  <a:lnTo>
                    <a:pt x="1560" y="1238"/>
                  </a:lnTo>
                  <a:lnTo>
                    <a:pt x="1558" y="1238"/>
                  </a:lnTo>
                  <a:lnTo>
                    <a:pt x="1560" y="1243"/>
                  </a:lnTo>
                  <a:lnTo>
                    <a:pt x="1560" y="1243"/>
                  </a:lnTo>
                  <a:lnTo>
                    <a:pt x="1560" y="1243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7"/>
                  </a:lnTo>
                  <a:lnTo>
                    <a:pt x="1560" y="1247"/>
                  </a:lnTo>
                  <a:lnTo>
                    <a:pt x="1558" y="1247"/>
                  </a:lnTo>
                  <a:lnTo>
                    <a:pt x="1553" y="1250"/>
                  </a:lnTo>
                  <a:lnTo>
                    <a:pt x="1550" y="1250"/>
                  </a:lnTo>
                  <a:lnTo>
                    <a:pt x="1550" y="1252"/>
                  </a:lnTo>
                  <a:lnTo>
                    <a:pt x="1550" y="1252"/>
                  </a:lnTo>
                  <a:lnTo>
                    <a:pt x="1550" y="1255"/>
                  </a:lnTo>
                  <a:lnTo>
                    <a:pt x="1553" y="1259"/>
                  </a:lnTo>
                  <a:lnTo>
                    <a:pt x="1553" y="1259"/>
                  </a:lnTo>
                  <a:lnTo>
                    <a:pt x="1555" y="1262"/>
                  </a:lnTo>
                  <a:lnTo>
                    <a:pt x="1560" y="1266"/>
                  </a:lnTo>
                  <a:lnTo>
                    <a:pt x="1562" y="1269"/>
                  </a:lnTo>
                  <a:lnTo>
                    <a:pt x="1565" y="1271"/>
                  </a:lnTo>
                  <a:lnTo>
                    <a:pt x="1572" y="1271"/>
                  </a:lnTo>
                  <a:lnTo>
                    <a:pt x="1603" y="1259"/>
                  </a:lnTo>
                  <a:lnTo>
                    <a:pt x="1605" y="1259"/>
                  </a:lnTo>
                  <a:lnTo>
                    <a:pt x="1603" y="1257"/>
                  </a:lnTo>
                  <a:lnTo>
                    <a:pt x="1603" y="1255"/>
                  </a:lnTo>
                  <a:lnTo>
                    <a:pt x="1603" y="1255"/>
                  </a:lnTo>
                  <a:lnTo>
                    <a:pt x="1603" y="1252"/>
                  </a:lnTo>
                  <a:lnTo>
                    <a:pt x="1600" y="1252"/>
                  </a:lnTo>
                  <a:lnTo>
                    <a:pt x="1600" y="1252"/>
                  </a:lnTo>
                  <a:lnTo>
                    <a:pt x="1600" y="1250"/>
                  </a:lnTo>
                  <a:lnTo>
                    <a:pt x="1600" y="1250"/>
                  </a:lnTo>
                  <a:lnTo>
                    <a:pt x="1600" y="1250"/>
                  </a:lnTo>
                  <a:lnTo>
                    <a:pt x="1598" y="1250"/>
                  </a:lnTo>
                  <a:lnTo>
                    <a:pt x="1598" y="1247"/>
                  </a:lnTo>
                  <a:lnTo>
                    <a:pt x="1598" y="1247"/>
                  </a:lnTo>
                  <a:lnTo>
                    <a:pt x="1598" y="1247"/>
                  </a:lnTo>
                  <a:lnTo>
                    <a:pt x="1595" y="1245"/>
                  </a:lnTo>
                  <a:lnTo>
                    <a:pt x="1595" y="1243"/>
                  </a:lnTo>
                  <a:lnTo>
                    <a:pt x="1593" y="1243"/>
                  </a:lnTo>
                  <a:lnTo>
                    <a:pt x="1591" y="1240"/>
                  </a:lnTo>
                  <a:lnTo>
                    <a:pt x="1588" y="1243"/>
                  </a:lnTo>
                  <a:lnTo>
                    <a:pt x="1586" y="1243"/>
                  </a:lnTo>
                  <a:lnTo>
                    <a:pt x="1584" y="1243"/>
                  </a:lnTo>
                  <a:lnTo>
                    <a:pt x="1584" y="1243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1" y="1245"/>
                  </a:lnTo>
                  <a:lnTo>
                    <a:pt x="1581" y="1245"/>
                  </a:lnTo>
                  <a:lnTo>
                    <a:pt x="1576" y="1245"/>
                  </a:lnTo>
                  <a:lnTo>
                    <a:pt x="1572" y="1245"/>
                  </a:lnTo>
                  <a:lnTo>
                    <a:pt x="1569" y="1245"/>
                  </a:lnTo>
                  <a:lnTo>
                    <a:pt x="1569" y="1245"/>
                  </a:lnTo>
                  <a:lnTo>
                    <a:pt x="1567" y="1245"/>
                  </a:lnTo>
                  <a:lnTo>
                    <a:pt x="1565" y="1245"/>
                  </a:lnTo>
                  <a:lnTo>
                    <a:pt x="1565" y="1245"/>
                  </a:lnTo>
                  <a:lnTo>
                    <a:pt x="1565" y="1243"/>
                  </a:lnTo>
                  <a:lnTo>
                    <a:pt x="1565" y="1243"/>
                  </a:lnTo>
                  <a:close/>
                  <a:moveTo>
                    <a:pt x="1562" y="1224"/>
                  </a:moveTo>
                  <a:lnTo>
                    <a:pt x="1562" y="1224"/>
                  </a:lnTo>
                  <a:lnTo>
                    <a:pt x="1562" y="1221"/>
                  </a:lnTo>
                  <a:lnTo>
                    <a:pt x="1562" y="1221"/>
                  </a:lnTo>
                  <a:lnTo>
                    <a:pt x="1560" y="1219"/>
                  </a:lnTo>
                  <a:lnTo>
                    <a:pt x="1558" y="1217"/>
                  </a:lnTo>
                  <a:lnTo>
                    <a:pt x="1553" y="1214"/>
                  </a:lnTo>
                  <a:lnTo>
                    <a:pt x="1550" y="1212"/>
                  </a:lnTo>
                  <a:lnTo>
                    <a:pt x="1548" y="1212"/>
                  </a:lnTo>
                  <a:lnTo>
                    <a:pt x="1548" y="1214"/>
                  </a:lnTo>
                  <a:lnTo>
                    <a:pt x="1548" y="1214"/>
                  </a:lnTo>
                  <a:lnTo>
                    <a:pt x="1548" y="1214"/>
                  </a:lnTo>
                  <a:lnTo>
                    <a:pt x="1548" y="1217"/>
                  </a:lnTo>
                  <a:lnTo>
                    <a:pt x="1548" y="1217"/>
                  </a:lnTo>
                  <a:lnTo>
                    <a:pt x="1548" y="1219"/>
                  </a:lnTo>
                  <a:lnTo>
                    <a:pt x="1550" y="1219"/>
                  </a:lnTo>
                  <a:lnTo>
                    <a:pt x="1553" y="1221"/>
                  </a:lnTo>
                  <a:lnTo>
                    <a:pt x="1555" y="1224"/>
                  </a:lnTo>
                  <a:lnTo>
                    <a:pt x="1558" y="1224"/>
                  </a:lnTo>
                  <a:lnTo>
                    <a:pt x="1558" y="1224"/>
                  </a:lnTo>
                  <a:lnTo>
                    <a:pt x="1558" y="1226"/>
                  </a:lnTo>
                  <a:lnTo>
                    <a:pt x="1558" y="1226"/>
                  </a:lnTo>
                  <a:lnTo>
                    <a:pt x="1558" y="1229"/>
                  </a:lnTo>
                  <a:lnTo>
                    <a:pt x="1560" y="1231"/>
                  </a:lnTo>
                  <a:lnTo>
                    <a:pt x="1562" y="1231"/>
                  </a:lnTo>
                  <a:lnTo>
                    <a:pt x="1562" y="1229"/>
                  </a:lnTo>
                  <a:lnTo>
                    <a:pt x="1562" y="1229"/>
                  </a:lnTo>
                  <a:lnTo>
                    <a:pt x="1562" y="1226"/>
                  </a:lnTo>
                  <a:lnTo>
                    <a:pt x="1562" y="1224"/>
                  </a:lnTo>
                  <a:lnTo>
                    <a:pt x="1562" y="1224"/>
                  </a:lnTo>
                  <a:close/>
                  <a:moveTo>
                    <a:pt x="1510" y="1214"/>
                  </a:moveTo>
                  <a:lnTo>
                    <a:pt x="1513" y="1217"/>
                  </a:lnTo>
                  <a:lnTo>
                    <a:pt x="1513" y="1217"/>
                  </a:lnTo>
                  <a:lnTo>
                    <a:pt x="1513" y="1219"/>
                  </a:lnTo>
                  <a:lnTo>
                    <a:pt x="1513" y="1219"/>
                  </a:lnTo>
                  <a:lnTo>
                    <a:pt x="1513" y="1221"/>
                  </a:lnTo>
                  <a:lnTo>
                    <a:pt x="1515" y="1221"/>
                  </a:lnTo>
                  <a:lnTo>
                    <a:pt x="1520" y="1226"/>
                  </a:lnTo>
                  <a:lnTo>
                    <a:pt x="1529" y="1226"/>
                  </a:lnTo>
                  <a:lnTo>
                    <a:pt x="1532" y="1229"/>
                  </a:lnTo>
                  <a:lnTo>
                    <a:pt x="1532" y="1229"/>
                  </a:lnTo>
                  <a:lnTo>
                    <a:pt x="1532" y="1231"/>
                  </a:lnTo>
                  <a:lnTo>
                    <a:pt x="1534" y="1231"/>
                  </a:lnTo>
                  <a:lnTo>
                    <a:pt x="1534" y="1231"/>
                  </a:lnTo>
                  <a:lnTo>
                    <a:pt x="1536" y="1231"/>
                  </a:lnTo>
                  <a:lnTo>
                    <a:pt x="1536" y="1231"/>
                  </a:lnTo>
                  <a:lnTo>
                    <a:pt x="1536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6" y="1229"/>
                  </a:lnTo>
                  <a:lnTo>
                    <a:pt x="1536" y="1229"/>
                  </a:lnTo>
                  <a:lnTo>
                    <a:pt x="1539" y="1229"/>
                  </a:lnTo>
                  <a:lnTo>
                    <a:pt x="1539" y="1229"/>
                  </a:lnTo>
                  <a:lnTo>
                    <a:pt x="1539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4"/>
                  </a:lnTo>
                  <a:lnTo>
                    <a:pt x="1536" y="1224"/>
                  </a:lnTo>
                  <a:lnTo>
                    <a:pt x="1536" y="1221"/>
                  </a:lnTo>
                  <a:lnTo>
                    <a:pt x="1536" y="1221"/>
                  </a:lnTo>
                  <a:lnTo>
                    <a:pt x="1534" y="1224"/>
                  </a:lnTo>
                  <a:lnTo>
                    <a:pt x="1534" y="1224"/>
                  </a:lnTo>
                  <a:lnTo>
                    <a:pt x="1534" y="1224"/>
                  </a:lnTo>
                  <a:lnTo>
                    <a:pt x="1532" y="1221"/>
                  </a:lnTo>
                  <a:lnTo>
                    <a:pt x="1532" y="1221"/>
                  </a:lnTo>
                  <a:lnTo>
                    <a:pt x="1534" y="1221"/>
                  </a:lnTo>
                  <a:lnTo>
                    <a:pt x="1534" y="1221"/>
                  </a:lnTo>
                  <a:lnTo>
                    <a:pt x="1534" y="1219"/>
                  </a:lnTo>
                  <a:lnTo>
                    <a:pt x="1536" y="1219"/>
                  </a:lnTo>
                  <a:lnTo>
                    <a:pt x="1534" y="1217"/>
                  </a:lnTo>
                  <a:lnTo>
                    <a:pt x="1534" y="1217"/>
                  </a:lnTo>
                  <a:lnTo>
                    <a:pt x="1534" y="1217"/>
                  </a:lnTo>
                  <a:lnTo>
                    <a:pt x="1532" y="1214"/>
                  </a:lnTo>
                  <a:lnTo>
                    <a:pt x="1529" y="1214"/>
                  </a:lnTo>
                  <a:lnTo>
                    <a:pt x="1529" y="1212"/>
                  </a:lnTo>
                  <a:lnTo>
                    <a:pt x="1527" y="1212"/>
                  </a:lnTo>
                  <a:lnTo>
                    <a:pt x="1524" y="1210"/>
                  </a:lnTo>
                  <a:lnTo>
                    <a:pt x="1524" y="1210"/>
                  </a:lnTo>
                  <a:lnTo>
                    <a:pt x="1522" y="1207"/>
                  </a:lnTo>
                  <a:lnTo>
                    <a:pt x="1522" y="1205"/>
                  </a:lnTo>
                  <a:lnTo>
                    <a:pt x="1520" y="1202"/>
                  </a:lnTo>
                  <a:lnTo>
                    <a:pt x="1515" y="1205"/>
                  </a:lnTo>
                  <a:lnTo>
                    <a:pt x="1513" y="1202"/>
                  </a:lnTo>
                  <a:lnTo>
                    <a:pt x="1513" y="1202"/>
                  </a:lnTo>
                  <a:lnTo>
                    <a:pt x="1513" y="1202"/>
                  </a:lnTo>
                  <a:lnTo>
                    <a:pt x="1510" y="1202"/>
                  </a:lnTo>
                  <a:lnTo>
                    <a:pt x="1510" y="1205"/>
                  </a:lnTo>
                  <a:lnTo>
                    <a:pt x="1510" y="1205"/>
                  </a:lnTo>
                  <a:lnTo>
                    <a:pt x="1510" y="1205"/>
                  </a:lnTo>
                  <a:lnTo>
                    <a:pt x="1510" y="1207"/>
                  </a:lnTo>
                  <a:lnTo>
                    <a:pt x="1510" y="1210"/>
                  </a:lnTo>
                  <a:lnTo>
                    <a:pt x="1510" y="1212"/>
                  </a:lnTo>
                  <a:lnTo>
                    <a:pt x="1510" y="1214"/>
                  </a:lnTo>
                  <a:close/>
                  <a:moveTo>
                    <a:pt x="1529" y="1210"/>
                  </a:moveTo>
                  <a:lnTo>
                    <a:pt x="1529" y="1210"/>
                  </a:lnTo>
                  <a:lnTo>
                    <a:pt x="1532" y="1210"/>
                  </a:lnTo>
                  <a:lnTo>
                    <a:pt x="1539" y="1207"/>
                  </a:lnTo>
                  <a:lnTo>
                    <a:pt x="1539" y="1207"/>
                  </a:lnTo>
                  <a:lnTo>
                    <a:pt x="1536" y="1205"/>
                  </a:lnTo>
                  <a:lnTo>
                    <a:pt x="1536" y="1205"/>
                  </a:lnTo>
                  <a:lnTo>
                    <a:pt x="1534" y="1205"/>
                  </a:lnTo>
                  <a:lnTo>
                    <a:pt x="1534" y="1205"/>
                  </a:lnTo>
                  <a:lnTo>
                    <a:pt x="1534" y="1205"/>
                  </a:lnTo>
                  <a:lnTo>
                    <a:pt x="1532" y="1202"/>
                  </a:lnTo>
                  <a:lnTo>
                    <a:pt x="1532" y="1200"/>
                  </a:lnTo>
                  <a:lnTo>
                    <a:pt x="1527" y="1202"/>
                  </a:lnTo>
                  <a:lnTo>
                    <a:pt x="1527" y="1202"/>
                  </a:lnTo>
                  <a:lnTo>
                    <a:pt x="1527" y="1207"/>
                  </a:lnTo>
                  <a:lnTo>
                    <a:pt x="1529" y="1210"/>
                  </a:lnTo>
                  <a:lnTo>
                    <a:pt x="1529" y="1210"/>
                  </a:lnTo>
                  <a:close/>
                  <a:moveTo>
                    <a:pt x="1574" y="1816"/>
                  </a:moveTo>
                  <a:lnTo>
                    <a:pt x="1574" y="1816"/>
                  </a:lnTo>
                  <a:lnTo>
                    <a:pt x="1574" y="1813"/>
                  </a:lnTo>
                  <a:lnTo>
                    <a:pt x="1574" y="1811"/>
                  </a:lnTo>
                  <a:lnTo>
                    <a:pt x="1574" y="1806"/>
                  </a:lnTo>
                  <a:lnTo>
                    <a:pt x="1574" y="1806"/>
                  </a:lnTo>
                  <a:lnTo>
                    <a:pt x="1572" y="1804"/>
                  </a:lnTo>
                  <a:lnTo>
                    <a:pt x="1572" y="1801"/>
                  </a:lnTo>
                  <a:lnTo>
                    <a:pt x="1572" y="1799"/>
                  </a:lnTo>
                  <a:lnTo>
                    <a:pt x="1572" y="1797"/>
                  </a:lnTo>
                  <a:lnTo>
                    <a:pt x="1569" y="1797"/>
                  </a:lnTo>
                  <a:lnTo>
                    <a:pt x="1569" y="1794"/>
                  </a:lnTo>
                  <a:lnTo>
                    <a:pt x="1569" y="1794"/>
                  </a:lnTo>
                  <a:lnTo>
                    <a:pt x="1567" y="1794"/>
                  </a:lnTo>
                  <a:lnTo>
                    <a:pt x="1567" y="1794"/>
                  </a:lnTo>
                  <a:lnTo>
                    <a:pt x="1567" y="1794"/>
                  </a:lnTo>
                  <a:lnTo>
                    <a:pt x="1565" y="1792"/>
                  </a:lnTo>
                  <a:lnTo>
                    <a:pt x="1565" y="1792"/>
                  </a:lnTo>
                  <a:lnTo>
                    <a:pt x="1562" y="1790"/>
                  </a:lnTo>
                  <a:lnTo>
                    <a:pt x="1562" y="1790"/>
                  </a:lnTo>
                  <a:lnTo>
                    <a:pt x="1562" y="1790"/>
                  </a:lnTo>
                  <a:lnTo>
                    <a:pt x="1560" y="1787"/>
                  </a:lnTo>
                  <a:lnTo>
                    <a:pt x="1560" y="1787"/>
                  </a:lnTo>
                  <a:lnTo>
                    <a:pt x="1560" y="1787"/>
                  </a:lnTo>
                  <a:lnTo>
                    <a:pt x="1558" y="1787"/>
                  </a:lnTo>
                  <a:lnTo>
                    <a:pt x="1558" y="1787"/>
                  </a:lnTo>
                  <a:lnTo>
                    <a:pt x="1558" y="1787"/>
                  </a:lnTo>
                  <a:lnTo>
                    <a:pt x="1555" y="1787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3" y="1785"/>
                  </a:lnTo>
                  <a:lnTo>
                    <a:pt x="1553" y="1787"/>
                  </a:lnTo>
                  <a:lnTo>
                    <a:pt x="1550" y="1787"/>
                  </a:lnTo>
                  <a:lnTo>
                    <a:pt x="1550" y="1790"/>
                  </a:lnTo>
                  <a:lnTo>
                    <a:pt x="1550" y="1790"/>
                  </a:lnTo>
                  <a:lnTo>
                    <a:pt x="1550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87"/>
                  </a:lnTo>
                  <a:lnTo>
                    <a:pt x="1548" y="1787"/>
                  </a:lnTo>
                  <a:lnTo>
                    <a:pt x="1546" y="1790"/>
                  </a:lnTo>
                  <a:lnTo>
                    <a:pt x="1546" y="1790"/>
                  </a:lnTo>
                  <a:lnTo>
                    <a:pt x="1546" y="1790"/>
                  </a:lnTo>
                  <a:lnTo>
                    <a:pt x="1543" y="1790"/>
                  </a:lnTo>
                  <a:lnTo>
                    <a:pt x="1543" y="1790"/>
                  </a:lnTo>
                  <a:lnTo>
                    <a:pt x="1541" y="1790"/>
                  </a:lnTo>
                  <a:lnTo>
                    <a:pt x="1539" y="1794"/>
                  </a:lnTo>
                  <a:lnTo>
                    <a:pt x="1536" y="1794"/>
                  </a:lnTo>
                  <a:lnTo>
                    <a:pt x="1536" y="1797"/>
                  </a:lnTo>
                  <a:lnTo>
                    <a:pt x="1536" y="1797"/>
                  </a:lnTo>
                  <a:lnTo>
                    <a:pt x="1536" y="1801"/>
                  </a:lnTo>
                  <a:lnTo>
                    <a:pt x="1536" y="1801"/>
                  </a:lnTo>
                  <a:lnTo>
                    <a:pt x="1536" y="1804"/>
                  </a:lnTo>
                  <a:lnTo>
                    <a:pt x="1534" y="1808"/>
                  </a:lnTo>
                  <a:lnTo>
                    <a:pt x="1534" y="1811"/>
                  </a:lnTo>
                  <a:lnTo>
                    <a:pt x="1534" y="1820"/>
                  </a:lnTo>
                  <a:lnTo>
                    <a:pt x="1534" y="1823"/>
                  </a:lnTo>
                  <a:lnTo>
                    <a:pt x="1534" y="1825"/>
                  </a:lnTo>
                  <a:lnTo>
                    <a:pt x="1534" y="1825"/>
                  </a:lnTo>
                  <a:lnTo>
                    <a:pt x="1536" y="1830"/>
                  </a:lnTo>
                  <a:lnTo>
                    <a:pt x="1539" y="1834"/>
                  </a:lnTo>
                  <a:lnTo>
                    <a:pt x="1539" y="1837"/>
                  </a:lnTo>
                  <a:lnTo>
                    <a:pt x="1539" y="1837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42"/>
                  </a:lnTo>
                  <a:lnTo>
                    <a:pt x="1541" y="1844"/>
                  </a:lnTo>
                  <a:lnTo>
                    <a:pt x="1541" y="1844"/>
                  </a:lnTo>
                  <a:lnTo>
                    <a:pt x="1541" y="1846"/>
                  </a:lnTo>
                  <a:lnTo>
                    <a:pt x="1543" y="1846"/>
                  </a:lnTo>
                  <a:lnTo>
                    <a:pt x="1546" y="1846"/>
                  </a:lnTo>
                  <a:lnTo>
                    <a:pt x="1546" y="1849"/>
                  </a:lnTo>
                  <a:lnTo>
                    <a:pt x="1548" y="1849"/>
                  </a:lnTo>
                  <a:lnTo>
                    <a:pt x="1550" y="1849"/>
                  </a:lnTo>
                  <a:lnTo>
                    <a:pt x="1553" y="1849"/>
                  </a:lnTo>
                  <a:lnTo>
                    <a:pt x="1553" y="1851"/>
                  </a:lnTo>
                  <a:lnTo>
                    <a:pt x="1553" y="1851"/>
                  </a:lnTo>
                  <a:lnTo>
                    <a:pt x="1555" y="1851"/>
                  </a:lnTo>
                  <a:lnTo>
                    <a:pt x="1558" y="1853"/>
                  </a:lnTo>
                  <a:lnTo>
                    <a:pt x="1558" y="1853"/>
                  </a:lnTo>
                  <a:lnTo>
                    <a:pt x="1558" y="1853"/>
                  </a:lnTo>
                  <a:lnTo>
                    <a:pt x="1560" y="1856"/>
                  </a:lnTo>
                  <a:lnTo>
                    <a:pt x="1562" y="1858"/>
                  </a:lnTo>
                  <a:lnTo>
                    <a:pt x="1562" y="1858"/>
                  </a:lnTo>
                  <a:lnTo>
                    <a:pt x="1562" y="1858"/>
                  </a:lnTo>
                  <a:lnTo>
                    <a:pt x="1565" y="1858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7" y="1861"/>
                  </a:lnTo>
                  <a:lnTo>
                    <a:pt x="1569" y="1861"/>
                  </a:lnTo>
                  <a:lnTo>
                    <a:pt x="1569" y="1858"/>
                  </a:lnTo>
                  <a:lnTo>
                    <a:pt x="1569" y="1858"/>
                  </a:lnTo>
                  <a:lnTo>
                    <a:pt x="1569" y="1856"/>
                  </a:lnTo>
                  <a:lnTo>
                    <a:pt x="1569" y="1856"/>
                  </a:lnTo>
                  <a:lnTo>
                    <a:pt x="1572" y="1851"/>
                  </a:lnTo>
                  <a:lnTo>
                    <a:pt x="1572" y="1851"/>
                  </a:lnTo>
                  <a:lnTo>
                    <a:pt x="1572" y="1846"/>
                  </a:lnTo>
                  <a:lnTo>
                    <a:pt x="1572" y="1844"/>
                  </a:lnTo>
                  <a:lnTo>
                    <a:pt x="1569" y="1844"/>
                  </a:lnTo>
                  <a:lnTo>
                    <a:pt x="1569" y="1842"/>
                  </a:lnTo>
                  <a:lnTo>
                    <a:pt x="1569" y="1842"/>
                  </a:lnTo>
                  <a:lnTo>
                    <a:pt x="1569" y="1842"/>
                  </a:lnTo>
                  <a:lnTo>
                    <a:pt x="1569" y="1839"/>
                  </a:lnTo>
                  <a:lnTo>
                    <a:pt x="1569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7"/>
                  </a:lnTo>
                  <a:lnTo>
                    <a:pt x="1572" y="1837"/>
                  </a:lnTo>
                  <a:lnTo>
                    <a:pt x="1572" y="1837"/>
                  </a:lnTo>
                  <a:lnTo>
                    <a:pt x="1572" y="1834"/>
                  </a:lnTo>
                  <a:lnTo>
                    <a:pt x="1572" y="1834"/>
                  </a:lnTo>
                  <a:lnTo>
                    <a:pt x="1572" y="1830"/>
                  </a:lnTo>
                  <a:lnTo>
                    <a:pt x="1572" y="1830"/>
                  </a:lnTo>
                  <a:lnTo>
                    <a:pt x="1572" y="1827"/>
                  </a:lnTo>
                  <a:lnTo>
                    <a:pt x="1572" y="1825"/>
                  </a:lnTo>
                  <a:lnTo>
                    <a:pt x="1572" y="1825"/>
                  </a:lnTo>
                  <a:lnTo>
                    <a:pt x="1574" y="1823"/>
                  </a:lnTo>
                  <a:lnTo>
                    <a:pt x="1574" y="1823"/>
                  </a:lnTo>
                  <a:lnTo>
                    <a:pt x="1574" y="1823"/>
                  </a:lnTo>
                  <a:lnTo>
                    <a:pt x="1572" y="1820"/>
                  </a:lnTo>
                  <a:lnTo>
                    <a:pt x="1572" y="1818"/>
                  </a:lnTo>
                  <a:lnTo>
                    <a:pt x="1572" y="1818"/>
                  </a:lnTo>
                  <a:lnTo>
                    <a:pt x="1574" y="1818"/>
                  </a:lnTo>
                  <a:lnTo>
                    <a:pt x="1574" y="1820"/>
                  </a:lnTo>
                  <a:lnTo>
                    <a:pt x="1574" y="1820"/>
                  </a:lnTo>
                  <a:lnTo>
                    <a:pt x="1574" y="1820"/>
                  </a:lnTo>
                  <a:lnTo>
                    <a:pt x="1576" y="1820"/>
                  </a:lnTo>
                  <a:lnTo>
                    <a:pt x="1574" y="1818"/>
                  </a:lnTo>
                  <a:lnTo>
                    <a:pt x="1574" y="1816"/>
                  </a:lnTo>
                  <a:close/>
                  <a:moveTo>
                    <a:pt x="1600" y="2083"/>
                  </a:moveTo>
                  <a:lnTo>
                    <a:pt x="1598" y="2083"/>
                  </a:lnTo>
                  <a:lnTo>
                    <a:pt x="1598" y="2085"/>
                  </a:lnTo>
                  <a:lnTo>
                    <a:pt x="1598" y="2085"/>
                  </a:lnTo>
                  <a:lnTo>
                    <a:pt x="1600" y="2085"/>
                  </a:lnTo>
                  <a:lnTo>
                    <a:pt x="1600" y="2083"/>
                  </a:lnTo>
                  <a:lnTo>
                    <a:pt x="1600" y="2083"/>
                  </a:lnTo>
                  <a:lnTo>
                    <a:pt x="1600" y="2083"/>
                  </a:lnTo>
                  <a:lnTo>
                    <a:pt x="1600" y="2083"/>
                  </a:lnTo>
                  <a:close/>
                  <a:moveTo>
                    <a:pt x="1574" y="1629"/>
                  </a:moveTo>
                  <a:lnTo>
                    <a:pt x="1572" y="1629"/>
                  </a:lnTo>
                  <a:lnTo>
                    <a:pt x="1572" y="1629"/>
                  </a:lnTo>
                  <a:lnTo>
                    <a:pt x="1572" y="1631"/>
                  </a:lnTo>
                  <a:lnTo>
                    <a:pt x="1572" y="1631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4" y="1636"/>
                  </a:lnTo>
                  <a:lnTo>
                    <a:pt x="1579" y="1633"/>
                  </a:lnTo>
                  <a:lnTo>
                    <a:pt x="1581" y="1636"/>
                  </a:lnTo>
                  <a:lnTo>
                    <a:pt x="1581" y="1633"/>
                  </a:lnTo>
                  <a:lnTo>
                    <a:pt x="1581" y="1633"/>
                  </a:lnTo>
                  <a:lnTo>
                    <a:pt x="1584" y="1629"/>
                  </a:lnTo>
                  <a:lnTo>
                    <a:pt x="1584" y="1626"/>
                  </a:lnTo>
                  <a:lnTo>
                    <a:pt x="1584" y="1626"/>
                  </a:lnTo>
                  <a:lnTo>
                    <a:pt x="1584" y="1626"/>
                  </a:lnTo>
                  <a:lnTo>
                    <a:pt x="1586" y="1624"/>
                  </a:lnTo>
                  <a:lnTo>
                    <a:pt x="1586" y="1624"/>
                  </a:lnTo>
                  <a:lnTo>
                    <a:pt x="1584" y="1624"/>
                  </a:lnTo>
                  <a:lnTo>
                    <a:pt x="1576" y="1626"/>
                  </a:lnTo>
                  <a:lnTo>
                    <a:pt x="1576" y="1626"/>
                  </a:lnTo>
                  <a:lnTo>
                    <a:pt x="1576" y="1629"/>
                  </a:lnTo>
                  <a:lnTo>
                    <a:pt x="1574" y="1629"/>
                  </a:lnTo>
                  <a:close/>
                  <a:moveTo>
                    <a:pt x="1586" y="2033"/>
                  </a:moveTo>
                  <a:lnTo>
                    <a:pt x="1586" y="2033"/>
                  </a:lnTo>
                  <a:lnTo>
                    <a:pt x="1586" y="2031"/>
                  </a:lnTo>
                  <a:lnTo>
                    <a:pt x="1586" y="2031"/>
                  </a:lnTo>
                  <a:lnTo>
                    <a:pt x="1586" y="2031"/>
                  </a:lnTo>
                  <a:lnTo>
                    <a:pt x="1586" y="2033"/>
                  </a:lnTo>
                  <a:lnTo>
                    <a:pt x="1586" y="2033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6" y="2036"/>
                  </a:lnTo>
                  <a:lnTo>
                    <a:pt x="1586" y="2036"/>
                  </a:lnTo>
                  <a:lnTo>
                    <a:pt x="1586" y="2033"/>
                  </a:lnTo>
                  <a:close/>
                  <a:moveTo>
                    <a:pt x="1591" y="2033"/>
                  </a:moveTo>
                  <a:lnTo>
                    <a:pt x="1591" y="2033"/>
                  </a:lnTo>
                  <a:lnTo>
                    <a:pt x="1591" y="2033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31"/>
                  </a:lnTo>
                  <a:lnTo>
                    <a:pt x="1591" y="2033"/>
                  </a:lnTo>
                  <a:lnTo>
                    <a:pt x="1591" y="2033"/>
                  </a:lnTo>
                  <a:lnTo>
                    <a:pt x="1591" y="2036"/>
                  </a:lnTo>
                  <a:lnTo>
                    <a:pt x="1591" y="2033"/>
                  </a:lnTo>
                  <a:lnTo>
                    <a:pt x="1591" y="2033"/>
                  </a:lnTo>
                  <a:close/>
                  <a:moveTo>
                    <a:pt x="1591" y="1704"/>
                  </a:moveTo>
                  <a:lnTo>
                    <a:pt x="1593" y="1704"/>
                  </a:lnTo>
                  <a:lnTo>
                    <a:pt x="1593" y="1704"/>
                  </a:lnTo>
                  <a:lnTo>
                    <a:pt x="1593" y="1707"/>
                  </a:lnTo>
                  <a:lnTo>
                    <a:pt x="1598" y="1709"/>
                  </a:lnTo>
                  <a:lnTo>
                    <a:pt x="1600" y="1709"/>
                  </a:lnTo>
                  <a:lnTo>
                    <a:pt x="1600" y="1707"/>
                  </a:lnTo>
                  <a:lnTo>
                    <a:pt x="1603" y="1704"/>
                  </a:lnTo>
                  <a:lnTo>
                    <a:pt x="1605" y="1704"/>
                  </a:lnTo>
                  <a:lnTo>
                    <a:pt x="1605" y="1700"/>
                  </a:lnTo>
                  <a:lnTo>
                    <a:pt x="1607" y="1700"/>
                  </a:lnTo>
                  <a:lnTo>
                    <a:pt x="1612" y="1695"/>
                  </a:lnTo>
                  <a:lnTo>
                    <a:pt x="1612" y="1695"/>
                  </a:lnTo>
                  <a:lnTo>
                    <a:pt x="1610" y="1695"/>
                  </a:lnTo>
                  <a:lnTo>
                    <a:pt x="1610" y="1692"/>
                  </a:lnTo>
                  <a:lnTo>
                    <a:pt x="1612" y="1688"/>
                  </a:lnTo>
                  <a:lnTo>
                    <a:pt x="1612" y="1688"/>
                  </a:lnTo>
                  <a:lnTo>
                    <a:pt x="1610" y="1688"/>
                  </a:lnTo>
                  <a:lnTo>
                    <a:pt x="1610" y="1688"/>
                  </a:lnTo>
                  <a:lnTo>
                    <a:pt x="1610" y="1688"/>
                  </a:lnTo>
                  <a:lnTo>
                    <a:pt x="1610" y="1685"/>
                  </a:lnTo>
                  <a:lnTo>
                    <a:pt x="1607" y="1685"/>
                  </a:lnTo>
                  <a:lnTo>
                    <a:pt x="1607" y="1685"/>
                  </a:lnTo>
                  <a:lnTo>
                    <a:pt x="1605" y="1683"/>
                  </a:lnTo>
                  <a:lnTo>
                    <a:pt x="1605" y="1683"/>
                  </a:lnTo>
                  <a:lnTo>
                    <a:pt x="1603" y="1683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0" y="1678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598" y="1676"/>
                  </a:lnTo>
                  <a:lnTo>
                    <a:pt x="1598" y="1676"/>
                  </a:lnTo>
                  <a:lnTo>
                    <a:pt x="1598" y="1676"/>
                  </a:lnTo>
                  <a:lnTo>
                    <a:pt x="1598" y="1678"/>
                  </a:lnTo>
                  <a:lnTo>
                    <a:pt x="1595" y="1678"/>
                  </a:lnTo>
                  <a:lnTo>
                    <a:pt x="1595" y="1678"/>
                  </a:lnTo>
                  <a:lnTo>
                    <a:pt x="1593" y="1678"/>
                  </a:lnTo>
                  <a:lnTo>
                    <a:pt x="1593" y="1678"/>
                  </a:lnTo>
                  <a:lnTo>
                    <a:pt x="1593" y="1676"/>
                  </a:lnTo>
                  <a:lnTo>
                    <a:pt x="1593" y="1676"/>
                  </a:lnTo>
                  <a:lnTo>
                    <a:pt x="1593" y="1676"/>
                  </a:lnTo>
                  <a:lnTo>
                    <a:pt x="1591" y="1676"/>
                  </a:lnTo>
                  <a:lnTo>
                    <a:pt x="1588" y="1676"/>
                  </a:lnTo>
                  <a:lnTo>
                    <a:pt x="1586" y="1676"/>
                  </a:lnTo>
                  <a:lnTo>
                    <a:pt x="1584" y="1676"/>
                  </a:lnTo>
                  <a:lnTo>
                    <a:pt x="1584" y="1676"/>
                  </a:lnTo>
                  <a:lnTo>
                    <a:pt x="1581" y="1678"/>
                  </a:lnTo>
                  <a:lnTo>
                    <a:pt x="1581" y="1678"/>
                  </a:lnTo>
                  <a:lnTo>
                    <a:pt x="1579" y="1676"/>
                  </a:lnTo>
                  <a:lnTo>
                    <a:pt x="1576" y="1676"/>
                  </a:lnTo>
                  <a:lnTo>
                    <a:pt x="1574" y="1678"/>
                  </a:lnTo>
                  <a:lnTo>
                    <a:pt x="1569" y="1681"/>
                  </a:lnTo>
                  <a:lnTo>
                    <a:pt x="1569" y="1683"/>
                  </a:lnTo>
                  <a:lnTo>
                    <a:pt x="1565" y="1685"/>
                  </a:lnTo>
                  <a:lnTo>
                    <a:pt x="1565" y="1685"/>
                  </a:lnTo>
                  <a:lnTo>
                    <a:pt x="1565" y="1685"/>
                  </a:lnTo>
                  <a:lnTo>
                    <a:pt x="1565" y="1688"/>
                  </a:lnTo>
                  <a:lnTo>
                    <a:pt x="1565" y="1688"/>
                  </a:lnTo>
                  <a:lnTo>
                    <a:pt x="1565" y="1690"/>
                  </a:lnTo>
                  <a:lnTo>
                    <a:pt x="1567" y="1690"/>
                  </a:lnTo>
                  <a:lnTo>
                    <a:pt x="1567" y="1690"/>
                  </a:lnTo>
                  <a:lnTo>
                    <a:pt x="1569" y="1690"/>
                  </a:lnTo>
                  <a:lnTo>
                    <a:pt x="1569" y="1690"/>
                  </a:lnTo>
                  <a:lnTo>
                    <a:pt x="1572" y="1692"/>
                  </a:lnTo>
                  <a:lnTo>
                    <a:pt x="1576" y="1697"/>
                  </a:lnTo>
                  <a:lnTo>
                    <a:pt x="1579" y="1697"/>
                  </a:lnTo>
                  <a:lnTo>
                    <a:pt x="1584" y="1700"/>
                  </a:lnTo>
                  <a:lnTo>
                    <a:pt x="1586" y="1702"/>
                  </a:lnTo>
                  <a:lnTo>
                    <a:pt x="1586" y="1702"/>
                  </a:lnTo>
                  <a:lnTo>
                    <a:pt x="1588" y="1702"/>
                  </a:lnTo>
                  <a:lnTo>
                    <a:pt x="1588" y="1704"/>
                  </a:lnTo>
                  <a:lnTo>
                    <a:pt x="1591" y="1704"/>
                  </a:lnTo>
                  <a:lnTo>
                    <a:pt x="1591" y="1704"/>
                  </a:lnTo>
                  <a:close/>
                  <a:moveTo>
                    <a:pt x="1593" y="2055"/>
                  </a:moveTo>
                  <a:lnTo>
                    <a:pt x="1593" y="2055"/>
                  </a:lnTo>
                  <a:lnTo>
                    <a:pt x="1591" y="2057"/>
                  </a:lnTo>
                  <a:lnTo>
                    <a:pt x="1593" y="2057"/>
                  </a:lnTo>
                  <a:lnTo>
                    <a:pt x="1593" y="2059"/>
                  </a:lnTo>
                  <a:lnTo>
                    <a:pt x="1593" y="2059"/>
                  </a:lnTo>
                  <a:lnTo>
                    <a:pt x="1593" y="2059"/>
                  </a:lnTo>
                  <a:lnTo>
                    <a:pt x="1593" y="2057"/>
                  </a:lnTo>
                  <a:lnTo>
                    <a:pt x="1593" y="2057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1" y="2052"/>
                  </a:lnTo>
                  <a:lnTo>
                    <a:pt x="1591" y="2055"/>
                  </a:lnTo>
                  <a:lnTo>
                    <a:pt x="1591" y="2055"/>
                  </a:lnTo>
                  <a:lnTo>
                    <a:pt x="1593" y="2055"/>
                  </a:lnTo>
                  <a:close/>
                  <a:moveTo>
                    <a:pt x="1718" y="1529"/>
                  </a:moveTo>
                  <a:lnTo>
                    <a:pt x="1718" y="1529"/>
                  </a:lnTo>
                  <a:lnTo>
                    <a:pt x="1718" y="1527"/>
                  </a:lnTo>
                  <a:lnTo>
                    <a:pt x="1716" y="1527"/>
                  </a:lnTo>
                  <a:lnTo>
                    <a:pt x="1716" y="1527"/>
                  </a:lnTo>
                  <a:lnTo>
                    <a:pt x="1714" y="1529"/>
                  </a:lnTo>
                  <a:lnTo>
                    <a:pt x="1714" y="1529"/>
                  </a:lnTo>
                  <a:lnTo>
                    <a:pt x="1714" y="1532"/>
                  </a:lnTo>
                  <a:lnTo>
                    <a:pt x="1714" y="1532"/>
                  </a:lnTo>
                  <a:lnTo>
                    <a:pt x="1714" y="1534"/>
                  </a:lnTo>
                  <a:lnTo>
                    <a:pt x="1714" y="1534"/>
                  </a:lnTo>
                  <a:lnTo>
                    <a:pt x="1718" y="1534"/>
                  </a:lnTo>
                  <a:lnTo>
                    <a:pt x="1718" y="1534"/>
                  </a:lnTo>
                  <a:lnTo>
                    <a:pt x="1716" y="1534"/>
                  </a:lnTo>
                  <a:lnTo>
                    <a:pt x="1716" y="1536"/>
                  </a:lnTo>
                  <a:lnTo>
                    <a:pt x="1718" y="1536"/>
                  </a:lnTo>
                  <a:lnTo>
                    <a:pt x="1718" y="1536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6" y="1539"/>
                  </a:lnTo>
                  <a:lnTo>
                    <a:pt x="1716" y="1539"/>
                  </a:lnTo>
                  <a:lnTo>
                    <a:pt x="1716" y="1541"/>
                  </a:lnTo>
                  <a:lnTo>
                    <a:pt x="1718" y="1541"/>
                  </a:lnTo>
                  <a:lnTo>
                    <a:pt x="1718" y="1543"/>
                  </a:lnTo>
                  <a:lnTo>
                    <a:pt x="1721" y="1548"/>
                  </a:lnTo>
                  <a:lnTo>
                    <a:pt x="1721" y="1550"/>
                  </a:lnTo>
                  <a:lnTo>
                    <a:pt x="1723" y="1548"/>
                  </a:lnTo>
                  <a:lnTo>
                    <a:pt x="1726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6"/>
                  </a:lnTo>
                  <a:lnTo>
                    <a:pt x="1723" y="1546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1"/>
                  </a:lnTo>
                  <a:lnTo>
                    <a:pt x="1721" y="1541"/>
                  </a:lnTo>
                  <a:lnTo>
                    <a:pt x="1723" y="1539"/>
                  </a:lnTo>
                  <a:lnTo>
                    <a:pt x="1723" y="1539"/>
                  </a:lnTo>
                  <a:lnTo>
                    <a:pt x="1723" y="1536"/>
                  </a:lnTo>
                  <a:lnTo>
                    <a:pt x="1721" y="1534"/>
                  </a:lnTo>
                  <a:lnTo>
                    <a:pt x="1721" y="1534"/>
                  </a:lnTo>
                  <a:lnTo>
                    <a:pt x="1721" y="1534"/>
                  </a:lnTo>
                  <a:lnTo>
                    <a:pt x="1718" y="1534"/>
                  </a:lnTo>
                  <a:lnTo>
                    <a:pt x="1718" y="1532"/>
                  </a:lnTo>
                  <a:lnTo>
                    <a:pt x="1718" y="1532"/>
                  </a:lnTo>
                  <a:lnTo>
                    <a:pt x="1718" y="1532"/>
                  </a:lnTo>
                  <a:lnTo>
                    <a:pt x="1718" y="1529"/>
                  </a:lnTo>
                  <a:lnTo>
                    <a:pt x="1718" y="1529"/>
                  </a:lnTo>
                  <a:lnTo>
                    <a:pt x="1718" y="1529"/>
                  </a:lnTo>
                  <a:lnTo>
                    <a:pt x="1718" y="1529"/>
                  </a:lnTo>
                  <a:close/>
                  <a:moveTo>
                    <a:pt x="1730" y="2289"/>
                  </a:moveTo>
                  <a:lnTo>
                    <a:pt x="1730" y="2289"/>
                  </a:lnTo>
                  <a:lnTo>
                    <a:pt x="1728" y="2289"/>
                  </a:lnTo>
                  <a:lnTo>
                    <a:pt x="1726" y="2289"/>
                  </a:lnTo>
                  <a:lnTo>
                    <a:pt x="1726" y="2289"/>
                  </a:lnTo>
                  <a:lnTo>
                    <a:pt x="1723" y="2284"/>
                  </a:lnTo>
                  <a:lnTo>
                    <a:pt x="1723" y="2284"/>
                  </a:lnTo>
                  <a:lnTo>
                    <a:pt x="1723" y="2282"/>
                  </a:lnTo>
                  <a:lnTo>
                    <a:pt x="1723" y="2284"/>
                  </a:lnTo>
                  <a:lnTo>
                    <a:pt x="1723" y="2287"/>
                  </a:lnTo>
                  <a:lnTo>
                    <a:pt x="1726" y="2296"/>
                  </a:lnTo>
                  <a:lnTo>
                    <a:pt x="1726" y="2301"/>
                  </a:lnTo>
                  <a:lnTo>
                    <a:pt x="1726" y="2303"/>
                  </a:lnTo>
                  <a:lnTo>
                    <a:pt x="1726" y="2308"/>
                  </a:lnTo>
                  <a:lnTo>
                    <a:pt x="1726" y="2320"/>
                  </a:lnTo>
                  <a:lnTo>
                    <a:pt x="1726" y="2320"/>
                  </a:lnTo>
                  <a:lnTo>
                    <a:pt x="1726" y="2322"/>
                  </a:lnTo>
                  <a:lnTo>
                    <a:pt x="1726" y="2322"/>
                  </a:lnTo>
                  <a:lnTo>
                    <a:pt x="1723" y="2324"/>
                  </a:lnTo>
                  <a:lnTo>
                    <a:pt x="1721" y="2324"/>
                  </a:lnTo>
                  <a:lnTo>
                    <a:pt x="1721" y="2324"/>
                  </a:lnTo>
                  <a:lnTo>
                    <a:pt x="1721" y="2327"/>
                  </a:lnTo>
                  <a:lnTo>
                    <a:pt x="1721" y="2327"/>
                  </a:lnTo>
                  <a:lnTo>
                    <a:pt x="1721" y="2329"/>
                  </a:lnTo>
                  <a:lnTo>
                    <a:pt x="1721" y="2329"/>
                  </a:lnTo>
                  <a:lnTo>
                    <a:pt x="1721" y="2332"/>
                  </a:lnTo>
                  <a:lnTo>
                    <a:pt x="1718" y="2332"/>
                  </a:lnTo>
                  <a:lnTo>
                    <a:pt x="1718" y="2329"/>
                  </a:lnTo>
                  <a:lnTo>
                    <a:pt x="1718" y="2329"/>
                  </a:lnTo>
                  <a:lnTo>
                    <a:pt x="1718" y="2327"/>
                  </a:lnTo>
                  <a:lnTo>
                    <a:pt x="1718" y="2327"/>
                  </a:lnTo>
                  <a:lnTo>
                    <a:pt x="1718" y="2324"/>
                  </a:lnTo>
                  <a:lnTo>
                    <a:pt x="1721" y="2320"/>
                  </a:lnTo>
                  <a:lnTo>
                    <a:pt x="1721" y="2320"/>
                  </a:lnTo>
                  <a:lnTo>
                    <a:pt x="1721" y="2315"/>
                  </a:lnTo>
                  <a:lnTo>
                    <a:pt x="1721" y="2315"/>
                  </a:lnTo>
                  <a:lnTo>
                    <a:pt x="1721" y="2313"/>
                  </a:lnTo>
                  <a:lnTo>
                    <a:pt x="1721" y="2310"/>
                  </a:lnTo>
                  <a:lnTo>
                    <a:pt x="1721" y="2310"/>
                  </a:lnTo>
                  <a:lnTo>
                    <a:pt x="1721" y="2308"/>
                  </a:lnTo>
                  <a:lnTo>
                    <a:pt x="1721" y="2308"/>
                  </a:lnTo>
                  <a:lnTo>
                    <a:pt x="1721" y="2308"/>
                  </a:lnTo>
                  <a:lnTo>
                    <a:pt x="1721" y="2306"/>
                  </a:lnTo>
                  <a:lnTo>
                    <a:pt x="1721" y="2303"/>
                  </a:lnTo>
                  <a:lnTo>
                    <a:pt x="1721" y="2301"/>
                  </a:lnTo>
                  <a:lnTo>
                    <a:pt x="1718" y="2298"/>
                  </a:lnTo>
                  <a:lnTo>
                    <a:pt x="1718" y="2298"/>
                  </a:lnTo>
                  <a:lnTo>
                    <a:pt x="1718" y="2296"/>
                  </a:lnTo>
                  <a:lnTo>
                    <a:pt x="1718" y="2296"/>
                  </a:lnTo>
                  <a:lnTo>
                    <a:pt x="1718" y="2296"/>
                  </a:lnTo>
                  <a:lnTo>
                    <a:pt x="1716" y="2291"/>
                  </a:lnTo>
                  <a:lnTo>
                    <a:pt x="1716" y="2291"/>
                  </a:lnTo>
                  <a:lnTo>
                    <a:pt x="1714" y="2291"/>
                  </a:lnTo>
                  <a:lnTo>
                    <a:pt x="1716" y="2291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8"/>
                  </a:lnTo>
                  <a:lnTo>
                    <a:pt x="1718" y="2303"/>
                  </a:lnTo>
                  <a:lnTo>
                    <a:pt x="1718" y="2313"/>
                  </a:lnTo>
                  <a:lnTo>
                    <a:pt x="1718" y="2315"/>
                  </a:lnTo>
                  <a:lnTo>
                    <a:pt x="1718" y="2317"/>
                  </a:lnTo>
                  <a:lnTo>
                    <a:pt x="1711" y="2329"/>
                  </a:lnTo>
                  <a:lnTo>
                    <a:pt x="1707" y="2348"/>
                  </a:lnTo>
                  <a:lnTo>
                    <a:pt x="1704" y="2351"/>
                  </a:lnTo>
                  <a:lnTo>
                    <a:pt x="1704" y="2353"/>
                  </a:lnTo>
                  <a:lnTo>
                    <a:pt x="1704" y="2355"/>
                  </a:lnTo>
                  <a:lnTo>
                    <a:pt x="1707" y="2355"/>
                  </a:lnTo>
                  <a:lnTo>
                    <a:pt x="1709" y="2355"/>
                  </a:lnTo>
                  <a:lnTo>
                    <a:pt x="1709" y="2358"/>
                  </a:lnTo>
                  <a:lnTo>
                    <a:pt x="1709" y="2358"/>
                  </a:lnTo>
                  <a:lnTo>
                    <a:pt x="1711" y="2358"/>
                  </a:lnTo>
                  <a:lnTo>
                    <a:pt x="1711" y="2360"/>
                  </a:lnTo>
                  <a:lnTo>
                    <a:pt x="1711" y="2360"/>
                  </a:lnTo>
                  <a:lnTo>
                    <a:pt x="1714" y="2360"/>
                  </a:lnTo>
                  <a:lnTo>
                    <a:pt x="1714" y="2360"/>
                  </a:lnTo>
                  <a:lnTo>
                    <a:pt x="1714" y="2360"/>
                  </a:lnTo>
                  <a:lnTo>
                    <a:pt x="1714" y="2358"/>
                  </a:lnTo>
                  <a:lnTo>
                    <a:pt x="1714" y="2355"/>
                  </a:lnTo>
                  <a:lnTo>
                    <a:pt x="1714" y="2353"/>
                  </a:lnTo>
                  <a:lnTo>
                    <a:pt x="1718" y="2346"/>
                  </a:lnTo>
                  <a:lnTo>
                    <a:pt x="1721" y="2332"/>
                  </a:lnTo>
                  <a:lnTo>
                    <a:pt x="1723" y="2329"/>
                  </a:lnTo>
                  <a:lnTo>
                    <a:pt x="1723" y="2329"/>
                  </a:lnTo>
                  <a:lnTo>
                    <a:pt x="1726" y="2329"/>
                  </a:lnTo>
                  <a:lnTo>
                    <a:pt x="1726" y="2329"/>
                  </a:lnTo>
                  <a:lnTo>
                    <a:pt x="1726" y="2332"/>
                  </a:lnTo>
                  <a:lnTo>
                    <a:pt x="1726" y="2336"/>
                  </a:lnTo>
                  <a:lnTo>
                    <a:pt x="1723" y="2336"/>
                  </a:lnTo>
                  <a:lnTo>
                    <a:pt x="1723" y="2348"/>
                  </a:lnTo>
                  <a:lnTo>
                    <a:pt x="1718" y="2360"/>
                  </a:lnTo>
                  <a:lnTo>
                    <a:pt x="1718" y="2362"/>
                  </a:lnTo>
                  <a:lnTo>
                    <a:pt x="1721" y="2362"/>
                  </a:lnTo>
                  <a:lnTo>
                    <a:pt x="1721" y="2362"/>
                  </a:lnTo>
                  <a:lnTo>
                    <a:pt x="1721" y="2362"/>
                  </a:lnTo>
                  <a:lnTo>
                    <a:pt x="1721" y="2360"/>
                  </a:lnTo>
                  <a:lnTo>
                    <a:pt x="1721" y="2360"/>
                  </a:lnTo>
                  <a:lnTo>
                    <a:pt x="1723" y="2351"/>
                  </a:lnTo>
                  <a:lnTo>
                    <a:pt x="1723" y="2351"/>
                  </a:lnTo>
                  <a:lnTo>
                    <a:pt x="1723" y="2351"/>
                  </a:lnTo>
                  <a:lnTo>
                    <a:pt x="1726" y="2353"/>
                  </a:lnTo>
                  <a:lnTo>
                    <a:pt x="1728" y="2353"/>
                  </a:lnTo>
                  <a:lnTo>
                    <a:pt x="1730" y="2353"/>
                  </a:lnTo>
                  <a:lnTo>
                    <a:pt x="1733" y="2351"/>
                  </a:lnTo>
                  <a:lnTo>
                    <a:pt x="1735" y="2341"/>
                  </a:lnTo>
                  <a:lnTo>
                    <a:pt x="1735" y="2341"/>
                  </a:lnTo>
                  <a:lnTo>
                    <a:pt x="1735" y="2341"/>
                  </a:lnTo>
                  <a:lnTo>
                    <a:pt x="1735" y="2324"/>
                  </a:lnTo>
                  <a:lnTo>
                    <a:pt x="1737" y="2317"/>
                  </a:lnTo>
                  <a:lnTo>
                    <a:pt x="1737" y="2315"/>
                  </a:lnTo>
                  <a:lnTo>
                    <a:pt x="1737" y="2315"/>
                  </a:lnTo>
                  <a:lnTo>
                    <a:pt x="1740" y="2315"/>
                  </a:lnTo>
                  <a:lnTo>
                    <a:pt x="1740" y="2317"/>
                  </a:lnTo>
                  <a:lnTo>
                    <a:pt x="1742" y="2320"/>
                  </a:lnTo>
                  <a:lnTo>
                    <a:pt x="1742" y="2322"/>
                  </a:lnTo>
                  <a:lnTo>
                    <a:pt x="1742" y="2322"/>
                  </a:lnTo>
                  <a:lnTo>
                    <a:pt x="1742" y="2336"/>
                  </a:lnTo>
                  <a:lnTo>
                    <a:pt x="1742" y="2348"/>
                  </a:lnTo>
                  <a:lnTo>
                    <a:pt x="1742" y="2348"/>
                  </a:lnTo>
                  <a:lnTo>
                    <a:pt x="1742" y="2341"/>
                  </a:lnTo>
                  <a:lnTo>
                    <a:pt x="1742" y="2329"/>
                  </a:lnTo>
                  <a:lnTo>
                    <a:pt x="1742" y="2327"/>
                  </a:lnTo>
                  <a:lnTo>
                    <a:pt x="1742" y="2327"/>
                  </a:lnTo>
                  <a:lnTo>
                    <a:pt x="1742" y="2324"/>
                  </a:lnTo>
                  <a:lnTo>
                    <a:pt x="1742" y="2322"/>
                  </a:lnTo>
                  <a:lnTo>
                    <a:pt x="1745" y="2320"/>
                  </a:lnTo>
                  <a:lnTo>
                    <a:pt x="1745" y="2317"/>
                  </a:lnTo>
                  <a:lnTo>
                    <a:pt x="1745" y="2317"/>
                  </a:lnTo>
                  <a:lnTo>
                    <a:pt x="1742" y="2317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5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2" y="2303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298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3"/>
                  </a:lnTo>
                  <a:lnTo>
                    <a:pt x="1745" y="2303"/>
                  </a:lnTo>
                  <a:lnTo>
                    <a:pt x="1745" y="2308"/>
                  </a:lnTo>
                  <a:lnTo>
                    <a:pt x="1745" y="2310"/>
                  </a:lnTo>
                  <a:lnTo>
                    <a:pt x="1745" y="2327"/>
                  </a:lnTo>
                  <a:lnTo>
                    <a:pt x="1745" y="2332"/>
                  </a:lnTo>
                  <a:lnTo>
                    <a:pt x="1745" y="2334"/>
                  </a:lnTo>
                  <a:lnTo>
                    <a:pt x="1745" y="2336"/>
                  </a:lnTo>
                  <a:lnTo>
                    <a:pt x="1745" y="2341"/>
                  </a:lnTo>
                  <a:lnTo>
                    <a:pt x="1745" y="2343"/>
                  </a:lnTo>
                  <a:lnTo>
                    <a:pt x="1745" y="2346"/>
                  </a:lnTo>
                  <a:lnTo>
                    <a:pt x="1745" y="2346"/>
                  </a:lnTo>
                  <a:lnTo>
                    <a:pt x="1745" y="2346"/>
                  </a:lnTo>
                  <a:lnTo>
                    <a:pt x="1745" y="2348"/>
                  </a:lnTo>
                  <a:lnTo>
                    <a:pt x="1745" y="2348"/>
                  </a:lnTo>
                  <a:lnTo>
                    <a:pt x="1747" y="2348"/>
                  </a:lnTo>
                  <a:lnTo>
                    <a:pt x="1745" y="2343"/>
                  </a:lnTo>
                  <a:lnTo>
                    <a:pt x="1747" y="2332"/>
                  </a:lnTo>
                  <a:lnTo>
                    <a:pt x="1745" y="2322"/>
                  </a:lnTo>
                  <a:lnTo>
                    <a:pt x="1747" y="2313"/>
                  </a:lnTo>
                  <a:lnTo>
                    <a:pt x="1747" y="2313"/>
                  </a:lnTo>
                  <a:lnTo>
                    <a:pt x="1747" y="2308"/>
                  </a:lnTo>
                  <a:lnTo>
                    <a:pt x="1747" y="2308"/>
                  </a:lnTo>
                  <a:lnTo>
                    <a:pt x="1747" y="2308"/>
                  </a:lnTo>
                  <a:lnTo>
                    <a:pt x="1749" y="2306"/>
                  </a:lnTo>
                  <a:lnTo>
                    <a:pt x="1749" y="2306"/>
                  </a:lnTo>
                  <a:lnTo>
                    <a:pt x="1749" y="2303"/>
                  </a:lnTo>
                  <a:lnTo>
                    <a:pt x="1747" y="2306"/>
                  </a:lnTo>
                  <a:lnTo>
                    <a:pt x="1747" y="2306"/>
                  </a:lnTo>
                  <a:lnTo>
                    <a:pt x="1745" y="2303"/>
                  </a:lnTo>
                  <a:lnTo>
                    <a:pt x="1747" y="2303"/>
                  </a:lnTo>
                  <a:lnTo>
                    <a:pt x="1747" y="2303"/>
                  </a:lnTo>
                  <a:lnTo>
                    <a:pt x="1747" y="2303"/>
                  </a:lnTo>
                  <a:lnTo>
                    <a:pt x="1747" y="2301"/>
                  </a:lnTo>
                  <a:lnTo>
                    <a:pt x="1747" y="2301"/>
                  </a:lnTo>
                  <a:lnTo>
                    <a:pt x="1745" y="2301"/>
                  </a:lnTo>
                  <a:lnTo>
                    <a:pt x="1745" y="2301"/>
                  </a:lnTo>
                  <a:lnTo>
                    <a:pt x="1745" y="2298"/>
                  </a:lnTo>
                  <a:lnTo>
                    <a:pt x="1745" y="2296"/>
                  </a:lnTo>
                  <a:lnTo>
                    <a:pt x="1745" y="2296"/>
                  </a:lnTo>
                  <a:lnTo>
                    <a:pt x="1742" y="2296"/>
                  </a:lnTo>
                  <a:lnTo>
                    <a:pt x="1740" y="2296"/>
                  </a:lnTo>
                  <a:lnTo>
                    <a:pt x="1737" y="2296"/>
                  </a:lnTo>
                  <a:lnTo>
                    <a:pt x="1735" y="2296"/>
                  </a:lnTo>
                  <a:lnTo>
                    <a:pt x="1733" y="2294"/>
                  </a:lnTo>
                  <a:lnTo>
                    <a:pt x="1730" y="2289"/>
                  </a:lnTo>
                  <a:lnTo>
                    <a:pt x="1730" y="2289"/>
                  </a:lnTo>
                  <a:close/>
                  <a:moveTo>
                    <a:pt x="1749" y="1695"/>
                  </a:moveTo>
                  <a:lnTo>
                    <a:pt x="1749" y="1692"/>
                  </a:lnTo>
                  <a:lnTo>
                    <a:pt x="1747" y="1692"/>
                  </a:lnTo>
                  <a:lnTo>
                    <a:pt x="1747" y="1695"/>
                  </a:lnTo>
                  <a:lnTo>
                    <a:pt x="1747" y="1695"/>
                  </a:lnTo>
                  <a:lnTo>
                    <a:pt x="1747" y="1695"/>
                  </a:lnTo>
                  <a:lnTo>
                    <a:pt x="1747" y="1692"/>
                  </a:lnTo>
                  <a:lnTo>
                    <a:pt x="1745" y="1692"/>
                  </a:lnTo>
                  <a:lnTo>
                    <a:pt x="1745" y="1692"/>
                  </a:lnTo>
                  <a:lnTo>
                    <a:pt x="1745" y="1692"/>
                  </a:lnTo>
                  <a:lnTo>
                    <a:pt x="1742" y="1692"/>
                  </a:lnTo>
                  <a:lnTo>
                    <a:pt x="1742" y="1692"/>
                  </a:lnTo>
                  <a:lnTo>
                    <a:pt x="1742" y="1692"/>
                  </a:lnTo>
                  <a:lnTo>
                    <a:pt x="1742" y="1695"/>
                  </a:lnTo>
                  <a:lnTo>
                    <a:pt x="1740" y="1697"/>
                  </a:lnTo>
                  <a:lnTo>
                    <a:pt x="1740" y="1697"/>
                  </a:lnTo>
                  <a:lnTo>
                    <a:pt x="1745" y="1700"/>
                  </a:lnTo>
                  <a:lnTo>
                    <a:pt x="1745" y="1700"/>
                  </a:lnTo>
                  <a:lnTo>
                    <a:pt x="1745" y="1700"/>
                  </a:lnTo>
                  <a:lnTo>
                    <a:pt x="1749" y="1700"/>
                  </a:lnTo>
                  <a:lnTo>
                    <a:pt x="1749" y="1700"/>
                  </a:lnTo>
                  <a:lnTo>
                    <a:pt x="1752" y="1700"/>
                  </a:lnTo>
                  <a:lnTo>
                    <a:pt x="1754" y="1700"/>
                  </a:lnTo>
                  <a:lnTo>
                    <a:pt x="1763" y="1700"/>
                  </a:lnTo>
                  <a:lnTo>
                    <a:pt x="1771" y="1697"/>
                  </a:lnTo>
                  <a:lnTo>
                    <a:pt x="1768" y="1697"/>
                  </a:lnTo>
                  <a:lnTo>
                    <a:pt x="1766" y="1692"/>
                  </a:lnTo>
                  <a:lnTo>
                    <a:pt x="1766" y="1692"/>
                  </a:lnTo>
                  <a:lnTo>
                    <a:pt x="1766" y="1692"/>
                  </a:lnTo>
                  <a:lnTo>
                    <a:pt x="1761" y="1692"/>
                  </a:lnTo>
                  <a:lnTo>
                    <a:pt x="1761" y="1692"/>
                  </a:lnTo>
                  <a:lnTo>
                    <a:pt x="1759" y="1692"/>
                  </a:lnTo>
                  <a:lnTo>
                    <a:pt x="1752" y="1697"/>
                  </a:lnTo>
                  <a:lnTo>
                    <a:pt x="1752" y="1697"/>
                  </a:lnTo>
                  <a:lnTo>
                    <a:pt x="1749" y="1695"/>
                  </a:lnTo>
                  <a:lnTo>
                    <a:pt x="1749" y="1695"/>
                  </a:lnTo>
                  <a:lnTo>
                    <a:pt x="1749" y="1695"/>
                  </a:lnTo>
                  <a:lnTo>
                    <a:pt x="1749" y="1695"/>
                  </a:lnTo>
                  <a:close/>
                  <a:moveTo>
                    <a:pt x="1735" y="1555"/>
                  </a:moveTo>
                  <a:lnTo>
                    <a:pt x="1735" y="1555"/>
                  </a:lnTo>
                  <a:lnTo>
                    <a:pt x="1735" y="1558"/>
                  </a:lnTo>
                  <a:lnTo>
                    <a:pt x="1735" y="1558"/>
                  </a:lnTo>
                  <a:lnTo>
                    <a:pt x="1735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60"/>
                  </a:lnTo>
                  <a:lnTo>
                    <a:pt x="1737" y="1560"/>
                  </a:lnTo>
                  <a:lnTo>
                    <a:pt x="1737" y="1560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2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2" y="1555"/>
                  </a:lnTo>
                  <a:lnTo>
                    <a:pt x="1742" y="1553"/>
                  </a:lnTo>
                  <a:lnTo>
                    <a:pt x="1742" y="1553"/>
                  </a:lnTo>
                  <a:lnTo>
                    <a:pt x="1742" y="1553"/>
                  </a:lnTo>
                  <a:lnTo>
                    <a:pt x="1740" y="1553"/>
                  </a:lnTo>
                  <a:lnTo>
                    <a:pt x="1737" y="1553"/>
                  </a:lnTo>
                  <a:lnTo>
                    <a:pt x="1737" y="1553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5" y="1550"/>
                  </a:lnTo>
                  <a:lnTo>
                    <a:pt x="1735" y="1553"/>
                  </a:lnTo>
                  <a:lnTo>
                    <a:pt x="1737" y="1553"/>
                  </a:lnTo>
                  <a:lnTo>
                    <a:pt x="1737" y="1553"/>
                  </a:lnTo>
                  <a:lnTo>
                    <a:pt x="1737" y="1555"/>
                  </a:lnTo>
                  <a:lnTo>
                    <a:pt x="1737" y="1555"/>
                  </a:lnTo>
                  <a:lnTo>
                    <a:pt x="1735" y="1555"/>
                  </a:lnTo>
                  <a:close/>
                  <a:moveTo>
                    <a:pt x="1742" y="2272"/>
                  </a:moveTo>
                  <a:lnTo>
                    <a:pt x="1742" y="2275"/>
                  </a:lnTo>
                  <a:lnTo>
                    <a:pt x="1745" y="2275"/>
                  </a:lnTo>
                  <a:lnTo>
                    <a:pt x="1745" y="2275"/>
                  </a:lnTo>
                  <a:lnTo>
                    <a:pt x="1747" y="2272"/>
                  </a:lnTo>
                  <a:lnTo>
                    <a:pt x="1747" y="2272"/>
                  </a:lnTo>
                  <a:lnTo>
                    <a:pt x="1747" y="2272"/>
                  </a:lnTo>
                  <a:lnTo>
                    <a:pt x="1745" y="2272"/>
                  </a:lnTo>
                  <a:lnTo>
                    <a:pt x="1745" y="2272"/>
                  </a:lnTo>
                  <a:lnTo>
                    <a:pt x="1742" y="2272"/>
                  </a:lnTo>
                  <a:lnTo>
                    <a:pt x="1742" y="2272"/>
                  </a:lnTo>
                  <a:lnTo>
                    <a:pt x="1742" y="2272"/>
                  </a:lnTo>
                  <a:lnTo>
                    <a:pt x="1742" y="2272"/>
                  </a:lnTo>
                  <a:close/>
                  <a:moveTo>
                    <a:pt x="1759" y="2315"/>
                  </a:moveTo>
                  <a:lnTo>
                    <a:pt x="1761" y="2315"/>
                  </a:lnTo>
                  <a:lnTo>
                    <a:pt x="1761" y="2315"/>
                  </a:lnTo>
                  <a:lnTo>
                    <a:pt x="1761" y="2315"/>
                  </a:lnTo>
                  <a:lnTo>
                    <a:pt x="1761" y="2315"/>
                  </a:lnTo>
                  <a:lnTo>
                    <a:pt x="1763" y="2315"/>
                  </a:lnTo>
                  <a:lnTo>
                    <a:pt x="1763" y="2313"/>
                  </a:lnTo>
                  <a:lnTo>
                    <a:pt x="1761" y="2313"/>
                  </a:lnTo>
                  <a:lnTo>
                    <a:pt x="1761" y="2310"/>
                  </a:lnTo>
                  <a:lnTo>
                    <a:pt x="1763" y="2310"/>
                  </a:lnTo>
                  <a:lnTo>
                    <a:pt x="1763" y="2308"/>
                  </a:lnTo>
                  <a:lnTo>
                    <a:pt x="1761" y="2308"/>
                  </a:lnTo>
                  <a:lnTo>
                    <a:pt x="1761" y="2306"/>
                  </a:lnTo>
                  <a:lnTo>
                    <a:pt x="1761" y="2306"/>
                  </a:lnTo>
                  <a:lnTo>
                    <a:pt x="1761" y="2303"/>
                  </a:lnTo>
                  <a:lnTo>
                    <a:pt x="1759" y="2301"/>
                  </a:lnTo>
                  <a:lnTo>
                    <a:pt x="1759" y="2298"/>
                  </a:lnTo>
                  <a:lnTo>
                    <a:pt x="1756" y="2291"/>
                  </a:lnTo>
                  <a:lnTo>
                    <a:pt x="1756" y="2291"/>
                  </a:lnTo>
                  <a:lnTo>
                    <a:pt x="1754" y="2291"/>
                  </a:lnTo>
                  <a:lnTo>
                    <a:pt x="1754" y="2291"/>
                  </a:lnTo>
                  <a:lnTo>
                    <a:pt x="1752" y="2294"/>
                  </a:lnTo>
                  <a:lnTo>
                    <a:pt x="1752" y="2294"/>
                  </a:lnTo>
                  <a:lnTo>
                    <a:pt x="1752" y="2296"/>
                  </a:lnTo>
                  <a:lnTo>
                    <a:pt x="1752" y="2298"/>
                  </a:lnTo>
                  <a:lnTo>
                    <a:pt x="1752" y="2301"/>
                  </a:lnTo>
                  <a:lnTo>
                    <a:pt x="1752" y="2301"/>
                  </a:lnTo>
                  <a:lnTo>
                    <a:pt x="1752" y="2301"/>
                  </a:lnTo>
                  <a:lnTo>
                    <a:pt x="1752" y="2303"/>
                  </a:lnTo>
                  <a:lnTo>
                    <a:pt x="1752" y="2303"/>
                  </a:lnTo>
                  <a:lnTo>
                    <a:pt x="1752" y="2303"/>
                  </a:lnTo>
                  <a:lnTo>
                    <a:pt x="1752" y="2306"/>
                  </a:lnTo>
                  <a:lnTo>
                    <a:pt x="1752" y="2306"/>
                  </a:lnTo>
                  <a:lnTo>
                    <a:pt x="1752" y="2308"/>
                  </a:lnTo>
                  <a:lnTo>
                    <a:pt x="1754" y="2308"/>
                  </a:lnTo>
                  <a:lnTo>
                    <a:pt x="1754" y="2310"/>
                  </a:lnTo>
                  <a:lnTo>
                    <a:pt x="1752" y="2317"/>
                  </a:lnTo>
                  <a:lnTo>
                    <a:pt x="1752" y="2320"/>
                  </a:lnTo>
                  <a:lnTo>
                    <a:pt x="1752" y="2322"/>
                  </a:lnTo>
                  <a:lnTo>
                    <a:pt x="1752" y="2322"/>
                  </a:lnTo>
                  <a:lnTo>
                    <a:pt x="1754" y="2322"/>
                  </a:lnTo>
                  <a:lnTo>
                    <a:pt x="1756" y="2320"/>
                  </a:lnTo>
                  <a:lnTo>
                    <a:pt x="1756" y="2317"/>
                  </a:lnTo>
                  <a:lnTo>
                    <a:pt x="1756" y="2317"/>
                  </a:lnTo>
                  <a:lnTo>
                    <a:pt x="1759" y="2315"/>
                  </a:lnTo>
                  <a:lnTo>
                    <a:pt x="1759" y="2315"/>
                  </a:lnTo>
                  <a:lnTo>
                    <a:pt x="1759" y="2317"/>
                  </a:lnTo>
                  <a:lnTo>
                    <a:pt x="1759" y="2315"/>
                  </a:lnTo>
                  <a:close/>
                  <a:moveTo>
                    <a:pt x="1754" y="2334"/>
                  </a:moveTo>
                  <a:lnTo>
                    <a:pt x="1754" y="2332"/>
                  </a:lnTo>
                  <a:lnTo>
                    <a:pt x="1754" y="2329"/>
                  </a:lnTo>
                  <a:lnTo>
                    <a:pt x="1752" y="2332"/>
                  </a:lnTo>
                  <a:lnTo>
                    <a:pt x="1752" y="2332"/>
                  </a:lnTo>
                  <a:lnTo>
                    <a:pt x="1752" y="2332"/>
                  </a:lnTo>
                  <a:lnTo>
                    <a:pt x="1752" y="2329"/>
                  </a:lnTo>
                  <a:lnTo>
                    <a:pt x="1754" y="2329"/>
                  </a:lnTo>
                  <a:lnTo>
                    <a:pt x="1754" y="2329"/>
                  </a:lnTo>
                  <a:lnTo>
                    <a:pt x="1754" y="2329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32"/>
                  </a:lnTo>
                  <a:lnTo>
                    <a:pt x="1752" y="2334"/>
                  </a:lnTo>
                  <a:lnTo>
                    <a:pt x="1752" y="2336"/>
                  </a:lnTo>
                  <a:lnTo>
                    <a:pt x="1752" y="2341"/>
                  </a:lnTo>
                  <a:lnTo>
                    <a:pt x="1752" y="2348"/>
                  </a:lnTo>
                  <a:lnTo>
                    <a:pt x="1752" y="2351"/>
                  </a:lnTo>
                  <a:lnTo>
                    <a:pt x="1752" y="2353"/>
                  </a:lnTo>
                  <a:lnTo>
                    <a:pt x="1749" y="2353"/>
                  </a:lnTo>
                  <a:lnTo>
                    <a:pt x="1752" y="2353"/>
                  </a:lnTo>
                  <a:lnTo>
                    <a:pt x="1752" y="2348"/>
                  </a:lnTo>
                  <a:lnTo>
                    <a:pt x="1752" y="2346"/>
                  </a:lnTo>
                  <a:lnTo>
                    <a:pt x="1752" y="2341"/>
                  </a:lnTo>
                  <a:lnTo>
                    <a:pt x="1752" y="2341"/>
                  </a:lnTo>
                  <a:lnTo>
                    <a:pt x="1752" y="2339"/>
                  </a:lnTo>
                  <a:lnTo>
                    <a:pt x="1752" y="2334"/>
                  </a:lnTo>
                  <a:lnTo>
                    <a:pt x="1754" y="2334"/>
                  </a:lnTo>
                  <a:close/>
                  <a:moveTo>
                    <a:pt x="1749" y="2327"/>
                  </a:moveTo>
                  <a:lnTo>
                    <a:pt x="1749" y="2329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27"/>
                  </a:lnTo>
                  <a:lnTo>
                    <a:pt x="1749" y="2327"/>
                  </a:lnTo>
                  <a:close/>
                  <a:moveTo>
                    <a:pt x="1676" y="1924"/>
                  </a:moveTo>
                  <a:lnTo>
                    <a:pt x="1676" y="1924"/>
                  </a:lnTo>
                  <a:lnTo>
                    <a:pt x="1676" y="1924"/>
                  </a:lnTo>
                  <a:lnTo>
                    <a:pt x="1676" y="1924"/>
                  </a:lnTo>
                  <a:lnTo>
                    <a:pt x="1676" y="1924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4"/>
                  </a:lnTo>
                  <a:lnTo>
                    <a:pt x="1676" y="1924"/>
                  </a:lnTo>
                  <a:close/>
                  <a:moveTo>
                    <a:pt x="1695" y="1948"/>
                  </a:moveTo>
                  <a:lnTo>
                    <a:pt x="1695" y="1948"/>
                  </a:lnTo>
                  <a:lnTo>
                    <a:pt x="1695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6"/>
                  </a:lnTo>
                  <a:lnTo>
                    <a:pt x="1697" y="1946"/>
                  </a:lnTo>
                  <a:lnTo>
                    <a:pt x="1695" y="1946"/>
                  </a:lnTo>
                  <a:lnTo>
                    <a:pt x="1695" y="1946"/>
                  </a:lnTo>
                  <a:lnTo>
                    <a:pt x="1695" y="1948"/>
                  </a:lnTo>
                  <a:lnTo>
                    <a:pt x="1695" y="1948"/>
                  </a:lnTo>
                  <a:lnTo>
                    <a:pt x="1695" y="1948"/>
                  </a:lnTo>
                  <a:close/>
                  <a:moveTo>
                    <a:pt x="1603" y="2066"/>
                  </a:moveTo>
                  <a:lnTo>
                    <a:pt x="1603" y="2066"/>
                  </a:lnTo>
                  <a:lnTo>
                    <a:pt x="1603" y="2066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6"/>
                  </a:lnTo>
                  <a:lnTo>
                    <a:pt x="1603" y="2066"/>
                  </a:lnTo>
                  <a:close/>
                  <a:moveTo>
                    <a:pt x="1806" y="2554"/>
                  </a:moveTo>
                  <a:lnTo>
                    <a:pt x="1806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close/>
                  <a:moveTo>
                    <a:pt x="1662" y="1908"/>
                  </a:moveTo>
                  <a:lnTo>
                    <a:pt x="1659" y="1908"/>
                  </a:lnTo>
                  <a:lnTo>
                    <a:pt x="1659" y="1908"/>
                  </a:lnTo>
                  <a:lnTo>
                    <a:pt x="1657" y="1910"/>
                  </a:lnTo>
                  <a:lnTo>
                    <a:pt x="1657" y="1910"/>
                  </a:lnTo>
                  <a:lnTo>
                    <a:pt x="1659" y="1913"/>
                  </a:lnTo>
                  <a:lnTo>
                    <a:pt x="1659" y="1913"/>
                  </a:lnTo>
                  <a:lnTo>
                    <a:pt x="1659" y="1913"/>
                  </a:lnTo>
                  <a:lnTo>
                    <a:pt x="1662" y="1910"/>
                  </a:lnTo>
                  <a:lnTo>
                    <a:pt x="1662" y="1908"/>
                  </a:lnTo>
                  <a:lnTo>
                    <a:pt x="1662" y="1908"/>
                  </a:lnTo>
                  <a:lnTo>
                    <a:pt x="1662" y="1908"/>
                  </a:lnTo>
                  <a:close/>
                  <a:moveTo>
                    <a:pt x="1692" y="1950"/>
                  </a:move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close/>
                  <a:moveTo>
                    <a:pt x="1695" y="1953"/>
                  </a:moveTo>
                  <a:lnTo>
                    <a:pt x="1695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5" y="1953"/>
                  </a:lnTo>
                  <a:lnTo>
                    <a:pt x="1695" y="1953"/>
                  </a:lnTo>
                  <a:close/>
                  <a:moveTo>
                    <a:pt x="1607" y="2007"/>
                  </a:moveTo>
                  <a:lnTo>
                    <a:pt x="1610" y="2003"/>
                  </a:lnTo>
                  <a:lnTo>
                    <a:pt x="1610" y="2003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07" y="2003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7" y="2007"/>
                  </a:lnTo>
                  <a:lnTo>
                    <a:pt x="1607" y="2007"/>
                  </a:lnTo>
                  <a:close/>
                  <a:moveTo>
                    <a:pt x="1605" y="2005"/>
                  </a:moveTo>
                  <a:lnTo>
                    <a:pt x="1605" y="2005"/>
                  </a:lnTo>
                  <a:lnTo>
                    <a:pt x="1605" y="2007"/>
                  </a:lnTo>
                  <a:lnTo>
                    <a:pt x="1605" y="2007"/>
                  </a:lnTo>
                  <a:lnTo>
                    <a:pt x="1607" y="2007"/>
                  </a:lnTo>
                  <a:lnTo>
                    <a:pt x="1607" y="2007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5" y="2005"/>
                  </a:lnTo>
                  <a:close/>
                  <a:moveTo>
                    <a:pt x="1610" y="2007"/>
                  </a:moveTo>
                  <a:lnTo>
                    <a:pt x="1610" y="2007"/>
                  </a:lnTo>
                  <a:lnTo>
                    <a:pt x="1610" y="2007"/>
                  </a:lnTo>
                  <a:lnTo>
                    <a:pt x="1610" y="2010"/>
                  </a:lnTo>
                  <a:lnTo>
                    <a:pt x="1610" y="2007"/>
                  </a:lnTo>
                  <a:lnTo>
                    <a:pt x="1610" y="2007"/>
                  </a:lnTo>
                  <a:lnTo>
                    <a:pt x="1610" y="2007"/>
                  </a:lnTo>
                  <a:lnTo>
                    <a:pt x="1610" y="2007"/>
                  </a:lnTo>
                  <a:close/>
                  <a:moveTo>
                    <a:pt x="1716" y="1979"/>
                  </a:move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7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close/>
                  <a:moveTo>
                    <a:pt x="1718" y="1981"/>
                  </a:move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81"/>
                  </a:lnTo>
                  <a:lnTo>
                    <a:pt x="1718" y="1981"/>
                  </a:lnTo>
                  <a:close/>
                  <a:moveTo>
                    <a:pt x="1711" y="1993"/>
                  </a:move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4" y="1995"/>
                  </a:lnTo>
                  <a:lnTo>
                    <a:pt x="1714" y="1995"/>
                  </a:lnTo>
                  <a:lnTo>
                    <a:pt x="1714" y="1995"/>
                  </a:lnTo>
                  <a:lnTo>
                    <a:pt x="1714" y="1993"/>
                  </a:lnTo>
                  <a:lnTo>
                    <a:pt x="1711" y="1993"/>
                  </a:lnTo>
                  <a:lnTo>
                    <a:pt x="1711" y="1993"/>
                  </a:lnTo>
                  <a:close/>
                  <a:moveTo>
                    <a:pt x="1600" y="2040"/>
                  </a:moveTo>
                  <a:lnTo>
                    <a:pt x="1600" y="2040"/>
                  </a:lnTo>
                  <a:lnTo>
                    <a:pt x="1598" y="2040"/>
                  </a:lnTo>
                  <a:lnTo>
                    <a:pt x="1598" y="2040"/>
                  </a:lnTo>
                  <a:lnTo>
                    <a:pt x="1598" y="2043"/>
                  </a:lnTo>
                  <a:lnTo>
                    <a:pt x="1598" y="2043"/>
                  </a:lnTo>
                  <a:lnTo>
                    <a:pt x="1600" y="2040"/>
                  </a:lnTo>
                  <a:lnTo>
                    <a:pt x="1600" y="2040"/>
                  </a:lnTo>
                  <a:close/>
                  <a:moveTo>
                    <a:pt x="1586" y="2050"/>
                  </a:moveTo>
                  <a:lnTo>
                    <a:pt x="1586" y="2052"/>
                  </a:lnTo>
                  <a:lnTo>
                    <a:pt x="1586" y="2052"/>
                  </a:lnTo>
                  <a:lnTo>
                    <a:pt x="1586" y="2052"/>
                  </a:lnTo>
                  <a:lnTo>
                    <a:pt x="1586" y="2055"/>
                  </a:lnTo>
                  <a:lnTo>
                    <a:pt x="1586" y="2055"/>
                  </a:lnTo>
                  <a:lnTo>
                    <a:pt x="1586" y="2052"/>
                  </a:lnTo>
                  <a:lnTo>
                    <a:pt x="1586" y="2050"/>
                  </a:lnTo>
                  <a:lnTo>
                    <a:pt x="1586" y="2050"/>
                  </a:lnTo>
                  <a:lnTo>
                    <a:pt x="1586" y="2050"/>
                  </a:lnTo>
                  <a:close/>
                  <a:moveTo>
                    <a:pt x="1605" y="2055"/>
                  </a:moveTo>
                  <a:lnTo>
                    <a:pt x="1605" y="2052"/>
                  </a:lnTo>
                  <a:lnTo>
                    <a:pt x="1605" y="2052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5"/>
                  </a:lnTo>
                  <a:close/>
                  <a:moveTo>
                    <a:pt x="1603" y="2055"/>
                  </a:moveTo>
                  <a:lnTo>
                    <a:pt x="1603" y="2055"/>
                  </a:lnTo>
                  <a:lnTo>
                    <a:pt x="1603" y="2055"/>
                  </a:lnTo>
                  <a:lnTo>
                    <a:pt x="1603" y="2055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5"/>
                  </a:lnTo>
                  <a:lnTo>
                    <a:pt x="1603" y="2055"/>
                  </a:lnTo>
                  <a:lnTo>
                    <a:pt x="1603" y="2055"/>
                  </a:lnTo>
                  <a:close/>
                  <a:moveTo>
                    <a:pt x="1593" y="2066"/>
                  </a:moveTo>
                  <a:lnTo>
                    <a:pt x="1593" y="2066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1" y="2069"/>
                  </a:lnTo>
                  <a:lnTo>
                    <a:pt x="1591" y="2069"/>
                  </a:lnTo>
                  <a:lnTo>
                    <a:pt x="1591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6"/>
                  </a:lnTo>
                  <a:lnTo>
                    <a:pt x="1593" y="2066"/>
                  </a:lnTo>
                  <a:close/>
                  <a:moveTo>
                    <a:pt x="1593" y="2071"/>
                  </a:moveTo>
                  <a:lnTo>
                    <a:pt x="1593" y="2071"/>
                  </a:lnTo>
                  <a:lnTo>
                    <a:pt x="1593" y="2071"/>
                  </a:lnTo>
                  <a:lnTo>
                    <a:pt x="1593" y="2071"/>
                  </a:lnTo>
                  <a:lnTo>
                    <a:pt x="1593" y="2071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1"/>
                  </a:lnTo>
                  <a:close/>
                  <a:moveTo>
                    <a:pt x="1598" y="2088"/>
                  </a:moveTo>
                  <a:lnTo>
                    <a:pt x="1598" y="2088"/>
                  </a:lnTo>
                  <a:lnTo>
                    <a:pt x="1598" y="2088"/>
                  </a:lnTo>
                  <a:lnTo>
                    <a:pt x="1598" y="2088"/>
                  </a:lnTo>
                  <a:lnTo>
                    <a:pt x="1598" y="2088"/>
                  </a:lnTo>
                  <a:lnTo>
                    <a:pt x="1598" y="2090"/>
                  </a:lnTo>
                  <a:lnTo>
                    <a:pt x="1600" y="2088"/>
                  </a:lnTo>
                  <a:lnTo>
                    <a:pt x="1600" y="2088"/>
                  </a:lnTo>
                  <a:lnTo>
                    <a:pt x="1600" y="2088"/>
                  </a:lnTo>
                  <a:lnTo>
                    <a:pt x="1598" y="2088"/>
                  </a:lnTo>
                  <a:close/>
                  <a:moveTo>
                    <a:pt x="1697" y="2085"/>
                  </a:moveTo>
                  <a:lnTo>
                    <a:pt x="1697" y="2085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5" y="2083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close/>
                  <a:moveTo>
                    <a:pt x="1723" y="2111"/>
                  </a:moveTo>
                  <a:lnTo>
                    <a:pt x="1723" y="2111"/>
                  </a:lnTo>
                  <a:lnTo>
                    <a:pt x="1723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3" y="2111"/>
                  </a:lnTo>
                  <a:lnTo>
                    <a:pt x="1726" y="2114"/>
                  </a:lnTo>
                  <a:lnTo>
                    <a:pt x="1726" y="2111"/>
                  </a:lnTo>
                  <a:lnTo>
                    <a:pt x="1726" y="2111"/>
                  </a:lnTo>
                  <a:lnTo>
                    <a:pt x="1723" y="2111"/>
                  </a:lnTo>
                  <a:close/>
                  <a:moveTo>
                    <a:pt x="1730" y="2114"/>
                  </a:moveTo>
                  <a:lnTo>
                    <a:pt x="1728" y="2114"/>
                  </a:lnTo>
                  <a:lnTo>
                    <a:pt x="1723" y="2114"/>
                  </a:lnTo>
                  <a:lnTo>
                    <a:pt x="1723" y="2114"/>
                  </a:lnTo>
                  <a:lnTo>
                    <a:pt x="1723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8" y="2116"/>
                  </a:lnTo>
                  <a:lnTo>
                    <a:pt x="1728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4"/>
                  </a:lnTo>
                  <a:close/>
                  <a:moveTo>
                    <a:pt x="1756" y="2126"/>
                  </a:moveTo>
                  <a:lnTo>
                    <a:pt x="1756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61" y="2126"/>
                  </a:lnTo>
                  <a:lnTo>
                    <a:pt x="1761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59" y="2123"/>
                  </a:lnTo>
                  <a:lnTo>
                    <a:pt x="1759" y="2123"/>
                  </a:lnTo>
                  <a:lnTo>
                    <a:pt x="1754" y="2123"/>
                  </a:lnTo>
                  <a:lnTo>
                    <a:pt x="1754" y="2123"/>
                  </a:lnTo>
                  <a:lnTo>
                    <a:pt x="1754" y="2123"/>
                  </a:lnTo>
                  <a:lnTo>
                    <a:pt x="1752" y="2123"/>
                  </a:lnTo>
                  <a:lnTo>
                    <a:pt x="1754" y="2123"/>
                  </a:lnTo>
                  <a:lnTo>
                    <a:pt x="1756" y="2123"/>
                  </a:lnTo>
                  <a:lnTo>
                    <a:pt x="1756" y="2126"/>
                  </a:lnTo>
                  <a:lnTo>
                    <a:pt x="1756" y="2126"/>
                  </a:lnTo>
                  <a:lnTo>
                    <a:pt x="1756" y="2126"/>
                  </a:lnTo>
                  <a:close/>
                  <a:moveTo>
                    <a:pt x="1811" y="2173"/>
                  </a:moveTo>
                  <a:lnTo>
                    <a:pt x="1811" y="2173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08" y="2168"/>
                  </a:lnTo>
                  <a:lnTo>
                    <a:pt x="1806" y="2168"/>
                  </a:lnTo>
                  <a:lnTo>
                    <a:pt x="1806" y="2168"/>
                  </a:lnTo>
                  <a:lnTo>
                    <a:pt x="1808" y="2171"/>
                  </a:lnTo>
                  <a:lnTo>
                    <a:pt x="1811" y="2173"/>
                  </a:lnTo>
                  <a:lnTo>
                    <a:pt x="1811" y="2173"/>
                  </a:lnTo>
                  <a:close/>
                  <a:moveTo>
                    <a:pt x="1735" y="2194"/>
                  </a:moveTo>
                  <a:lnTo>
                    <a:pt x="1735" y="2194"/>
                  </a:lnTo>
                  <a:lnTo>
                    <a:pt x="1735" y="2194"/>
                  </a:lnTo>
                  <a:lnTo>
                    <a:pt x="1735" y="2194"/>
                  </a:lnTo>
                  <a:lnTo>
                    <a:pt x="1733" y="2194"/>
                  </a:lnTo>
                  <a:lnTo>
                    <a:pt x="1733" y="2194"/>
                  </a:lnTo>
                  <a:lnTo>
                    <a:pt x="1733" y="2194"/>
                  </a:lnTo>
                  <a:lnTo>
                    <a:pt x="1735" y="2194"/>
                  </a:lnTo>
                  <a:lnTo>
                    <a:pt x="1735" y="2194"/>
                  </a:lnTo>
                  <a:close/>
                  <a:moveTo>
                    <a:pt x="1745" y="2209"/>
                  </a:moveTo>
                  <a:lnTo>
                    <a:pt x="1742" y="2206"/>
                  </a:lnTo>
                  <a:lnTo>
                    <a:pt x="1742" y="2206"/>
                  </a:lnTo>
                  <a:lnTo>
                    <a:pt x="1740" y="2209"/>
                  </a:lnTo>
                  <a:lnTo>
                    <a:pt x="1740" y="2209"/>
                  </a:lnTo>
                  <a:lnTo>
                    <a:pt x="1740" y="2209"/>
                  </a:lnTo>
                  <a:lnTo>
                    <a:pt x="1740" y="2211"/>
                  </a:lnTo>
                  <a:lnTo>
                    <a:pt x="1742" y="2209"/>
                  </a:lnTo>
                  <a:lnTo>
                    <a:pt x="1742" y="2209"/>
                  </a:lnTo>
                  <a:lnTo>
                    <a:pt x="1745" y="2209"/>
                  </a:lnTo>
                  <a:close/>
                  <a:moveTo>
                    <a:pt x="1827" y="2197"/>
                  </a:move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3" y="2192"/>
                  </a:lnTo>
                  <a:lnTo>
                    <a:pt x="1823" y="2192"/>
                  </a:lnTo>
                  <a:lnTo>
                    <a:pt x="1823" y="2192"/>
                  </a:lnTo>
                  <a:lnTo>
                    <a:pt x="1823" y="2194"/>
                  </a:lnTo>
                  <a:lnTo>
                    <a:pt x="1823" y="2194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close/>
                  <a:moveTo>
                    <a:pt x="1834" y="2211"/>
                  </a:moveTo>
                  <a:lnTo>
                    <a:pt x="1834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3"/>
                  </a:lnTo>
                  <a:lnTo>
                    <a:pt x="1832" y="2213"/>
                  </a:lnTo>
                  <a:lnTo>
                    <a:pt x="1832" y="2213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1"/>
                  </a:lnTo>
                  <a:lnTo>
                    <a:pt x="1834" y="2211"/>
                  </a:lnTo>
                  <a:close/>
                  <a:moveTo>
                    <a:pt x="1834" y="2216"/>
                  </a:move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8"/>
                  </a:lnTo>
                  <a:lnTo>
                    <a:pt x="1834" y="2218"/>
                  </a:lnTo>
                  <a:lnTo>
                    <a:pt x="1834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6"/>
                  </a:lnTo>
                  <a:lnTo>
                    <a:pt x="1837" y="2216"/>
                  </a:lnTo>
                  <a:lnTo>
                    <a:pt x="1834" y="2216"/>
                  </a:lnTo>
                  <a:close/>
                  <a:moveTo>
                    <a:pt x="1839" y="2227"/>
                  </a:moveTo>
                  <a:lnTo>
                    <a:pt x="1839" y="2227"/>
                  </a:lnTo>
                  <a:lnTo>
                    <a:pt x="1839" y="2227"/>
                  </a:lnTo>
                  <a:lnTo>
                    <a:pt x="1839" y="2227"/>
                  </a:lnTo>
                  <a:lnTo>
                    <a:pt x="1839" y="2227"/>
                  </a:lnTo>
                  <a:lnTo>
                    <a:pt x="1842" y="2227"/>
                  </a:lnTo>
                  <a:lnTo>
                    <a:pt x="1842" y="2225"/>
                  </a:lnTo>
                  <a:lnTo>
                    <a:pt x="1842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7"/>
                  </a:lnTo>
                  <a:close/>
                  <a:moveTo>
                    <a:pt x="1846" y="2237"/>
                  </a:moveTo>
                  <a:lnTo>
                    <a:pt x="1846" y="2237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6" y="2237"/>
                  </a:lnTo>
                  <a:lnTo>
                    <a:pt x="1846" y="2237"/>
                  </a:lnTo>
                  <a:lnTo>
                    <a:pt x="1846" y="2237"/>
                  </a:lnTo>
                  <a:lnTo>
                    <a:pt x="1846" y="2237"/>
                  </a:lnTo>
                  <a:close/>
                  <a:moveTo>
                    <a:pt x="1766" y="2265"/>
                  </a:moveTo>
                  <a:lnTo>
                    <a:pt x="1766" y="2265"/>
                  </a:lnTo>
                  <a:lnTo>
                    <a:pt x="1766" y="2265"/>
                  </a:lnTo>
                  <a:lnTo>
                    <a:pt x="1763" y="2265"/>
                  </a:lnTo>
                  <a:lnTo>
                    <a:pt x="1763" y="2265"/>
                  </a:lnTo>
                  <a:lnTo>
                    <a:pt x="1766" y="2265"/>
                  </a:lnTo>
                  <a:lnTo>
                    <a:pt x="1766" y="2265"/>
                  </a:lnTo>
                  <a:close/>
                  <a:moveTo>
                    <a:pt x="1761" y="2265"/>
                  </a:moveTo>
                  <a:lnTo>
                    <a:pt x="1761" y="2265"/>
                  </a:lnTo>
                  <a:lnTo>
                    <a:pt x="1763" y="2265"/>
                  </a:lnTo>
                  <a:lnTo>
                    <a:pt x="1761" y="2265"/>
                  </a:lnTo>
                  <a:lnTo>
                    <a:pt x="1761" y="2265"/>
                  </a:lnTo>
                  <a:close/>
                  <a:moveTo>
                    <a:pt x="1780" y="2272"/>
                  </a:move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close/>
                  <a:moveTo>
                    <a:pt x="1782" y="2272"/>
                  </a:moveTo>
                  <a:lnTo>
                    <a:pt x="1782" y="2272"/>
                  </a:lnTo>
                  <a:lnTo>
                    <a:pt x="1782" y="2275"/>
                  </a:lnTo>
                  <a:lnTo>
                    <a:pt x="1782" y="2275"/>
                  </a:lnTo>
                  <a:lnTo>
                    <a:pt x="1782" y="2272"/>
                  </a:lnTo>
                  <a:close/>
                  <a:moveTo>
                    <a:pt x="1853" y="2261"/>
                  </a:moveTo>
                  <a:lnTo>
                    <a:pt x="1851" y="2258"/>
                  </a:lnTo>
                  <a:lnTo>
                    <a:pt x="1851" y="2261"/>
                  </a:lnTo>
                  <a:lnTo>
                    <a:pt x="1851" y="2261"/>
                  </a:lnTo>
                  <a:lnTo>
                    <a:pt x="1851" y="2263"/>
                  </a:lnTo>
                  <a:lnTo>
                    <a:pt x="1851" y="2263"/>
                  </a:lnTo>
                  <a:lnTo>
                    <a:pt x="1853" y="2263"/>
                  </a:lnTo>
                  <a:lnTo>
                    <a:pt x="1853" y="2263"/>
                  </a:lnTo>
                  <a:lnTo>
                    <a:pt x="1853" y="2261"/>
                  </a:lnTo>
                  <a:lnTo>
                    <a:pt x="1853" y="2261"/>
                  </a:lnTo>
                  <a:lnTo>
                    <a:pt x="1853" y="2261"/>
                  </a:lnTo>
                  <a:close/>
                  <a:moveTo>
                    <a:pt x="1801" y="2284"/>
                  </a:move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7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4"/>
                  </a:lnTo>
                  <a:close/>
                  <a:moveTo>
                    <a:pt x="1804" y="2284"/>
                  </a:moveTo>
                  <a:lnTo>
                    <a:pt x="1804" y="2284"/>
                  </a:lnTo>
                  <a:lnTo>
                    <a:pt x="1801" y="2284"/>
                  </a:lnTo>
                  <a:lnTo>
                    <a:pt x="1804" y="2284"/>
                  </a:lnTo>
                  <a:lnTo>
                    <a:pt x="1804" y="2287"/>
                  </a:lnTo>
                  <a:lnTo>
                    <a:pt x="1804" y="2287"/>
                  </a:lnTo>
                  <a:lnTo>
                    <a:pt x="1804" y="2287"/>
                  </a:lnTo>
                  <a:lnTo>
                    <a:pt x="1804" y="2284"/>
                  </a:lnTo>
                  <a:close/>
                  <a:moveTo>
                    <a:pt x="1801" y="2287"/>
                  </a:move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9"/>
                  </a:lnTo>
                  <a:lnTo>
                    <a:pt x="1801" y="2289"/>
                  </a:lnTo>
                  <a:lnTo>
                    <a:pt x="1801" y="2289"/>
                  </a:lnTo>
                  <a:lnTo>
                    <a:pt x="1804" y="2289"/>
                  </a:lnTo>
                  <a:lnTo>
                    <a:pt x="1804" y="2287"/>
                  </a:lnTo>
                  <a:lnTo>
                    <a:pt x="1801" y="2287"/>
                  </a:lnTo>
                  <a:lnTo>
                    <a:pt x="1801" y="2287"/>
                  </a:lnTo>
                  <a:close/>
                  <a:moveTo>
                    <a:pt x="1853" y="2277"/>
                  </a:moveTo>
                  <a:lnTo>
                    <a:pt x="1853" y="2277"/>
                  </a:lnTo>
                  <a:lnTo>
                    <a:pt x="1853" y="2277"/>
                  </a:lnTo>
                  <a:lnTo>
                    <a:pt x="1856" y="2275"/>
                  </a:lnTo>
                  <a:lnTo>
                    <a:pt x="1856" y="2275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3" y="2272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2"/>
                  </a:lnTo>
                  <a:lnTo>
                    <a:pt x="1853" y="2272"/>
                  </a:lnTo>
                  <a:lnTo>
                    <a:pt x="1853" y="2277"/>
                  </a:lnTo>
                  <a:close/>
                  <a:moveTo>
                    <a:pt x="1792" y="2294"/>
                  </a:moveTo>
                  <a:lnTo>
                    <a:pt x="1789" y="2294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92" y="2296"/>
                  </a:lnTo>
                  <a:lnTo>
                    <a:pt x="1792" y="2296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6"/>
                  </a:lnTo>
                  <a:lnTo>
                    <a:pt x="1792" y="2296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4"/>
                  </a:lnTo>
                  <a:close/>
                  <a:moveTo>
                    <a:pt x="1856" y="2284"/>
                  </a:moveTo>
                  <a:lnTo>
                    <a:pt x="1856" y="2284"/>
                  </a:lnTo>
                  <a:lnTo>
                    <a:pt x="1853" y="2284"/>
                  </a:lnTo>
                  <a:lnTo>
                    <a:pt x="1853" y="2284"/>
                  </a:lnTo>
                  <a:lnTo>
                    <a:pt x="1856" y="2284"/>
                  </a:lnTo>
                  <a:lnTo>
                    <a:pt x="1856" y="2282"/>
                  </a:lnTo>
                  <a:lnTo>
                    <a:pt x="1856" y="2282"/>
                  </a:lnTo>
                  <a:lnTo>
                    <a:pt x="1853" y="2282"/>
                  </a:lnTo>
                  <a:lnTo>
                    <a:pt x="1853" y="2280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4"/>
                  </a:lnTo>
                  <a:lnTo>
                    <a:pt x="1856" y="2284"/>
                  </a:lnTo>
                  <a:close/>
                  <a:moveTo>
                    <a:pt x="1778" y="2490"/>
                  </a:moveTo>
                  <a:lnTo>
                    <a:pt x="1780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0"/>
                  </a:lnTo>
                  <a:lnTo>
                    <a:pt x="1778" y="2490"/>
                  </a:lnTo>
                  <a:close/>
                  <a:moveTo>
                    <a:pt x="1775" y="2493"/>
                  </a:moveTo>
                  <a:lnTo>
                    <a:pt x="1775" y="2493"/>
                  </a:lnTo>
                  <a:lnTo>
                    <a:pt x="1775" y="2493"/>
                  </a:lnTo>
                  <a:lnTo>
                    <a:pt x="1775" y="2493"/>
                  </a:lnTo>
                  <a:lnTo>
                    <a:pt x="1775" y="2493"/>
                  </a:lnTo>
                  <a:lnTo>
                    <a:pt x="1775" y="2495"/>
                  </a:lnTo>
                  <a:lnTo>
                    <a:pt x="1775" y="2495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5" y="2493"/>
                  </a:lnTo>
                  <a:lnTo>
                    <a:pt x="1775" y="2493"/>
                  </a:lnTo>
                  <a:close/>
                  <a:moveTo>
                    <a:pt x="1778" y="2500"/>
                  </a:move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497"/>
                  </a:lnTo>
                  <a:lnTo>
                    <a:pt x="1778" y="2497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2"/>
                  </a:lnTo>
                  <a:lnTo>
                    <a:pt x="1775" y="2502"/>
                  </a:lnTo>
                  <a:lnTo>
                    <a:pt x="1775" y="2502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close/>
                  <a:moveTo>
                    <a:pt x="1813" y="2559"/>
                  </a:move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9"/>
                  </a:lnTo>
                  <a:lnTo>
                    <a:pt x="1811" y="2559"/>
                  </a:lnTo>
                  <a:lnTo>
                    <a:pt x="1811" y="2559"/>
                  </a:lnTo>
                  <a:lnTo>
                    <a:pt x="1811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close/>
                  <a:moveTo>
                    <a:pt x="1820" y="2559"/>
                  </a:moveTo>
                  <a:lnTo>
                    <a:pt x="1820" y="2559"/>
                  </a:lnTo>
                  <a:lnTo>
                    <a:pt x="1818" y="2559"/>
                  </a:lnTo>
                  <a:lnTo>
                    <a:pt x="1818" y="2561"/>
                  </a:lnTo>
                  <a:lnTo>
                    <a:pt x="1818" y="2561"/>
                  </a:lnTo>
                  <a:lnTo>
                    <a:pt x="1818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59"/>
                  </a:lnTo>
                  <a:lnTo>
                    <a:pt x="1820" y="2559"/>
                  </a:lnTo>
                  <a:close/>
                  <a:moveTo>
                    <a:pt x="1823" y="2571"/>
                  </a:moveTo>
                  <a:lnTo>
                    <a:pt x="1823" y="2571"/>
                  </a:lnTo>
                  <a:lnTo>
                    <a:pt x="1823" y="2568"/>
                  </a:lnTo>
                  <a:lnTo>
                    <a:pt x="1823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3" y="2571"/>
                  </a:lnTo>
                  <a:close/>
                  <a:moveTo>
                    <a:pt x="1832" y="2639"/>
                  </a:moveTo>
                  <a:lnTo>
                    <a:pt x="1832" y="2639"/>
                  </a:lnTo>
                  <a:lnTo>
                    <a:pt x="1834" y="2639"/>
                  </a:lnTo>
                  <a:lnTo>
                    <a:pt x="1834" y="2639"/>
                  </a:lnTo>
                  <a:lnTo>
                    <a:pt x="1834" y="2639"/>
                  </a:lnTo>
                  <a:lnTo>
                    <a:pt x="1834" y="2637"/>
                  </a:lnTo>
                  <a:lnTo>
                    <a:pt x="1834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9"/>
                  </a:lnTo>
                  <a:close/>
                  <a:moveTo>
                    <a:pt x="1856" y="2675"/>
                  </a:moveTo>
                  <a:lnTo>
                    <a:pt x="1856" y="2675"/>
                  </a:lnTo>
                  <a:lnTo>
                    <a:pt x="1856" y="2672"/>
                  </a:lnTo>
                  <a:lnTo>
                    <a:pt x="1856" y="2672"/>
                  </a:lnTo>
                  <a:lnTo>
                    <a:pt x="1856" y="2672"/>
                  </a:lnTo>
                  <a:lnTo>
                    <a:pt x="1853" y="2675"/>
                  </a:lnTo>
                  <a:lnTo>
                    <a:pt x="1853" y="2675"/>
                  </a:lnTo>
                  <a:lnTo>
                    <a:pt x="1856" y="2675"/>
                  </a:lnTo>
                  <a:lnTo>
                    <a:pt x="1856" y="2675"/>
                  </a:lnTo>
                  <a:lnTo>
                    <a:pt x="1858" y="2675"/>
                  </a:lnTo>
                  <a:lnTo>
                    <a:pt x="1856" y="2675"/>
                  </a:lnTo>
                  <a:lnTo>
                    <a:pt x="1856" y="2675"/>
                  </a:lnTo>
                  <a:close/>
                  <a:moveTo>
                    <a:pt x="1844" y="2684"/>
                  </a:moveTo>
                  <a:lnTo>
                    <a:pt x="1844" y="2687"/>
                  </a:lnTo>
                  <a:lnTo>
                    <a:pt x="1844" y="2687"/>
                  </a:lnTo>
                  <a:lnTo>
                    <a:pt x="1844" y="2687"/>
                  </a:lnTo>
                  <a:lnTo>
                    <a:pt x="1846" y="2687"/>
                  </a:lnTo>
                  <a:lnTo>
                    <a:pt x="1846" y="2687"/>
                  </a:lnTo>
                  <a:lnTo>
                    <a:pt x="1846" y="2684"/>
                  </a:lnTo>
                  <a:lnTo>
                    <a:pt x="1844" y="2684"/>
                  </a:lnTo>
                  <a:close/>
                  <a:moveTo>
                    <a:pt x="1844" y="2691"/>
                  </a:move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4"/>
                  </a:lnTo>
                  <a:lnTo>
                    <a:pt x="1842" y="2694"/>
                  </a:lnTo>
                  <a:lnTo>
                    <a:pt x="1844" y="2691"/>
                  </a:lnTo>
                  <a:lnTo>
                    <a:pt x="1844" y="2691"/>
                  </a:lnTo>
                  <a:lnTo>
                    <a:pt x="1844" y="2691"/>
                  </a:lnTo>
                  <a:lnTo>
                    <a:pt x="1844" y="2689"/>
                  </a:lnTo>
                  <a:lnTo>
                    <a:pt x="1844" y="2691"/>
                  </a:lnTo>
                  <a:close/>
                  <a:moveTo>
                    <a:pt x="1849" y="2706"/>
                  </a:moveTo>
                  <a:lnTo>
                    <a:pt x="1846" y="2708"/>
                  </a:lnTo>
                  <a:lnTo>
                    <a:pt x="1846" y="2710"/>
                  </a:lnTo>
                  <a:lnTo>
                    <a:pt x="1849" y="2710"/>
                  </a:lnTo>
                  <a:lnTo>
                    <a:pt x="1851" y="2708"/>
                  </a:lnTo>
                  <a:lnTo>
                    <a:pt x="1851" y="2708"/>
                  </a:lnTo>
                  <a:lnTo>
                    <a:pt x="1851" y="2706"/>
                  </a:lnTo>
                  <a:lnTo>
                    <a:pt x="1851" y="2706"/>
                  </a:lnTo>
                  <a:lnTo>
                    <a:pt x="1851" y="2706"/>
                  </a:lnTo>
                  <a:lnTo>
                    <a:pt x="1849" y="2706"/>
                  </a:lnTo>
                  <a:close/>
                  <a:moveTo>
                    <a:pt x="1860" y="2713"/>
                  </a:moveTo>
                  <a:lnTo>
                    <a:pt x="1860" y="2713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3" y="2715"/>
                  </a:lnTo>
                  <a:lnTo>
                    <a:pt x="1860" y="2713"/>
                  </a:lnTo>
                  <a:lnTo>
                    <a:pt x="1860" y="2713"/>
                  </a:lnTo>
                  <a:close/>
                  <a:moveTo>
                    <a:pt x="2234" y="1830"/>
                  </a:moveTo>
                  <a:lnTo>
                    <a:pt x="2234" y="1827"/>
                  </a:lnTo>
                  <a:lnTo>
                    <a:pt x="2234" y="1830"/>
                  </a:lnTo>
                  <a:lnTo>
                    <a:pt x="2234" y="183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2038EE2-D6D3-4D9C-9DF2-550BBD76B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9708" y="4571618"/>
              <a:ext cx="403437" cy="640354"/>
            </a:xfrm>
            <a:custGeom>
              <a:avLst/>
              <a:gdLst>
                <a:gd name="T0" fmla="*/ 220 w 298"/>
                <a:gd name="T1" fmla="*/ 168 h 473"/>
                <a:gd name="T2" fmla="*/ 191 w 298"/>
                <a:gd name="T3" fmla="*/ 177 h 473"/>
                <a:gd name="T4" fmla="*/ 158 w 298"/>
                <a:gd name="T5" fmla="*/ 199 h 473"/>
                <a:gd name="T6" fmla="*/ 144 w 298"/>
                <a:gd name="T7" fmla="*/ 203 h 473"/>
                <a:gd name="T8" fmla="*/ 118 w 298"/>
                <a:gd name="T9" fmla="*/ 210 h 473"/>
                <a:gd name="T10" fmla="*/ 106 w 298"/>
                <a:gd name="T11" fmla="*/ 210 h 473"/>
                <a:gd name="T12" fmla="*/ 87 w 298"/>
                <a:gd name="T13" fmla="*/ 213 h 473"/>
                <a:gd name="T14" fmla="*/ 61 w 298"/>
                <a:gd name="T15" fmla="*/ 213 h 473"/>
                <a:gd name="T16" fmla="*/ 56 w 298"/>
                <a:gd name="T17" fmla="*/ 241 h 473"/>
                <a:gd name="T18" fmla="*/ 45 w 298"/>
                <a:gd name="T19" fmla="*/ 265 h 473"/>
                <a:gd name="T20" fmla="*/ 52 w 298"/>
                <a:gd name="T21" fmla="*/ 289 h 473"/>
                <a:gd name="T22" fmla="*/ 94 w 298"/>
                <a:gd name="T23" fmla="*/ 262 h 473"/>
                <a:gd name="T24" fmla="*/ 104 w 298"/>
                <a:gd name="T25" fmla="*/ 262 h 473"/>
                <a:gd name="T26" fmla="*/ 94 w 298"/>
                <a:gd name="T27" fmla="*/ 300 h 473"/>
                <a:gd name="T28" fmla="*/ 64 w 298"/>
                <a:gd name="T29" fmla="*/ 281 h 473"/>
                <a:gd name="T30" fmla="*/ 30 w 298"/>
                <a:gd name="T31" fmla="*/ 355 h 473"/>
                <a:gd name="T32" fmla="*/ 9 w 298"/>
                <a:gd name="T33" fmla="*/ 383 h 473"/>
                <a:gd name="T34" fmla="*/ 19 w 298"/>
                <a:gd name="T35" fmla="*/ 442 h 473"/>
                <a:gd name="T36" fmla="*/ 35 w 298"/>
                <a:gd name="T37" fmla="*/ 457 h 473"/>
                <a:gd name="T38" fmla="*/ 38 w 298"/>
                <a:gd name="T39" fmla="*/ 452 h 473"/>
                <a:gd name="T40" fmla="*/ 52 w 298"/>
                <a:gd name="T41" fmla="*/ 454 h 473"/>
                <a:gd name="T42" fmla="*/ 68 w 298"/>
                <a:gd name="T43" fmla="*/ 459 h 473"/>
                <a:gd name="T44" fmla="*/ 73 w 298"/>
                <a:gd name="T45" fmla="*/ 454 h 473"/>
                <a:gd name="T46" fmla="*/ 78 w 298"/>
                <a:gd name="T47" fmla="*/ 440 h 473"/>
                <a:gd name="T48" fmla="*/ 92 w 298"/>
                <a:gd name="T49" fmla="*/ 435 h 473"/>
                <a:gd name="T50" fmla="*/ 99 w 298"/>
                <a:gd name="T51" fmla="*/ 419 h 473"/>
                <a:gd name="T52" fmla="*/ 104 w 298"/>
                <a:gd name="T53" fmla="*/ 400 h 473"/>
                <a:gd name="T54" fmla="*/ 106 w 298"/>
                <a:gd name="T55" fmla="*/ 381 h 473"/>
                <a:gd name="T56" fmla="*/ 113 w 298"/>
                <a:gd name="T57" fmla="*/ 362 h 473"/>
                <a:gd name="T58" fmla="*/ 106 w 298"/>
                <a:gd name="T59" fmla="*/ 355 h 473"/>
                <a:gd name="T60" fmla="*/ 116 w 298"/>
                <a:gd name="T61" fmla="*/ 343 h 473"/>
                <a:gd name="T62" fmla="*/ 127 w 298"/>
                <a:gd name="T63" fmla="*/ 336 h 473"/>
                <a:gd name="T64" fmla="*/ 142 w 298"/>
                <a:gd name="T65" fmla="*/ 333 h 473"/>
                <a:gd name="T66" fmla="*/ 144 w 298"/>
                <a:gd name="T67" fmla="*/ 317 h 473"/>
                <a:gd name="T68" fmla="*/ 158 w 298"/>
                <a:gd name="T69" fmla="*/ 307 h 473"/>
                <a:gd name="T70" fmla="*/ 165 w 298"/>
                <a:gd name="T71" fmla="*/ 293 h 473"/>
                <a:gd name="T72" fmla="*/ 180 w 298"/>
                <a:gd name="T73" fmla="*/ 286 h 473"/>
                <a:gd name="T74" fmla="*/ 196 w 298"/>
                <a:gd name="T75" fmla="*/ 262 h 473"/>
                <a:gd name="T76" fmla="*/ 210 w 298"/>
                <a:gd name="T77" fmla="*/ 244 h 473"/>
                <a:gd name="T78" fmla="*/ 220 w 298"/>
                <a:gd name="T79" fmla="*/ 229 h 473"/>
                <a:gd name="T80" fmla="*/ 224 w 298"/>
                <a:gd name="T81" fmla="*/ 215 h 473"/>
                <a:gd name="T82" fmla="*/ 250 w 298"/>
                <a:gd name="T83" fmla="*/ 191 h 473"/>
                <a:gd name="T84" fmla="*/ 243 w 298"/>
                <a:gd name="T85" fmla="*/ 163 h 473"/>
                <a:gd name="T86" fmla="*/ 250 w 298"/>
                <a:gd name="T87" fmla="*/ 158 h 473"/>
                <a:gd name="T88" fmla="*/ 281 w 298"/>
                <a:gd name="T89" fmla="*/ 92 h 473"/>
                <a:gd name="T90" fmla="*/ 262 w 298"/>
                <a:gd name="T91" fmla="*/ 87 h 473"/>
                <a:gd name="T92" fmla="*/ 250 w 298"/>
                <a:gd name="T93" fmla="*/ 94 h 473"/>
                <a:gd name="T94" fmla="*/ 248 w 298"/>
                <a:gd name="T95" fmla="*/ 125 h 473"/>
                <a:gd name="T96" fmla="*/ 255 w 298"/>
                <a:gd name="T97" fmla="*/ 144 h 473"/>
                <a:gd name="T98" fmla="*/ 234 w 298"/>
                <a:gd name="T99" fmla="*/ 154 h 473"/>
                <a:gd name="T100" fmla="*/ 232 w 298"/>
                <a:gd name="T101" fmla="*/ 139 h 473"/>
                <a:gd name="T102" fmla="*/ 236 w 298"/>
                <a:gd name="T103" fmla="*/ 113 h 473"/>
                <a:gd name="T104" fmla="*/ 243 w 298"/>
                <a:gd name="T105" fmla="*/ 106 h 473"/>
                <a:gd name="T106" fmla="*/ 234 w 298"/>
                <a:gd name="T107" fmla="*/ 57 h 473"/>
                <a:gd name="T108" fmla="*/ 215 w 298"/>
                <a:gd name="T109" fmla="*/ 31 h 473"/>
                <a:gd name="T110" fmla="*/ 201 w 298"/>
                <a:gd name="T111" fmla="*/ 78 h 473"/>
                <a:gd name="T112" fmla="*/ 196 w 298"/>
                <a:gd name="T113" fmla="*/ 139 h 473"/>
                <a:gd name="T114" fmla="*/ 234 w 298"/>
                <a:gd name="T115" fmla="*/ 165 h 473"/>
                <a:gd name="T116" fmla="*/ 253 w 298"/>
                <a:gd name="T117" fmla="*/ 154 h 473"/>
                <a:gd name="T118" fmla="*/ 286 w 298"/>
                <a:gd name="T119" fmla="*/ 113 h 473"/>
                <a:gd name="T120" fmla="*/ 293 w 298"/>
                <a:gd name="T121" fmla="*/ 87 h 473"/>
                <a:gd name="T122" fmla="*/ 71 w 298"/>
                <a:gd name="T12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" h="473">
                  <a:moveTo>
                    <a:pt x="258" y="184"/>
                  </a:moveTo>
                  <a:lnTo>
                    <a:pt x="258" y="182"/>
                  </a:lnTo>
                  <a:lnTo>
                    <a:pt x="255" y="182"/>
                  </a:lnTo>
                  <a:lnTo>
                    <a:pt x="255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6" y="184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7" y="191"/>
                  </a:lnTo>
                  <a:lnTo>
                    <a:pt x="229" y="189"/>
                  </a:lnTo>
                  <a:lnTo>
                    <a:pt x="229" y="189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32" y="184"/>
                  </a:lnTo>
                  <a:lnTo>
                    <a:pt x="232" y="187"/>
                  </a:lnTo>
                  <a:lnTo>
                    <a:pt x="232" y="18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6" y="177"/>
                  </a:lnTo>
                  <a:lnTo>
                    <a:pt x="236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29" y="175"/>
                  </a:lnTo>
                  <a:lnTo>
                    <a:pt x="227" y="173"/>
                  </a:lnTo>
                  <a:lnTo>
                    <a:pt x="227" y="173"/>
                  </a:lnTo>
                  <a:lnTo>
                    <a:pt x="224" y="173"/>
                  </a:lnTo>
                  <a:lnTo>
                    <a:pt x="224" y="173"/>
                  </a:lnTo>
                  <a:lnTo>
                    <a:pt x="222" y="170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3" y="168"/>
                  </a:lnTo>
                  <a:lnTo>
                    <a:pt x="210" y="168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3" y="180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6" y="180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89" y="175"/>
                  </a:lnTo>
                  <a:lnTo>
                    <a:pt x="187" y="170"/>
                  </a:lnTo>
                  <a:lnTo>
                    <a:pt x="184" y="168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0" y="165"/>
                  </a:lnTo>
                  <a:lnTo>
                    <a:pt x="180" y="168"/>
                  </a:lnTo>
                  <a:lnTo>
                    <a:pt x="177" y="173"/>
                  </a:lnTo>
                  <a:lnTo>
                    <a:pt x="170" y="189"/>
                  </a:lnTo>
                  <a:lnTo>
                    <a:pt x="163" y="194"/>
                  </a:lnTo>
                  <a:lnTo>
                    <a:pt x="163" y="196"/>
                  </a:lnTo>
                  <a:lnTo>
                    <a:pt x="163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3" y="199"/>
                  </a:lnTo>
                  <a:lnTo>
                    <a:pt x="163" y="201"/>
                  </a:lnTo>
                  <a:lnTo>
                    <a:pt x="163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3" y="199"/>
                  </a:lnTo>
                  <a:lnTo>
                    <a:pt x="153" y="199"/>
                  </a:lnTo>
                  <a:lnTo>
                    <a:pt x="151" y="199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49" y="201"/>
                  </a:lnTo>
                  <a:lnTo>
                    <a:pt x="149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8"/>
                  </a:lnTo>
                  <a:lnTo>
                    <a:pt x="149" y="210"/>
                  </a:lnTo>
                  <a:lnTo>
                    <a:pt x="146" y="208"/>
                  </a:lnTo>
                  <a:lnTo>
                    <a:pt x="146" y="206"/>
                  </a:lnTo>
                  <a:lnTo>
                    <a:pt x="146" y="206"/>
                  </a:lnTo>
                  <a:lnTo>
                    <a:pt x="144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44" y="203"/>
                  </a:lnTo>
                  <a:lnTo>
                    <a:pt x="146" y="203"/>
                  </a:lnTo>
                  <a:lnTo>
                    <a:pt x="149" y="199"/>
                  </a:lnTo>
                  <a:lnTo>
                    <a:pt x="149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96"/>
                  </a:lnTo>
                  <a:lnTo>
                    <a:pt x="144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4" y="196"/>
                  </a:lnTo>
                  <a:lnTo>
                    <a:pt x="144" y="196"/>
                  </a:lnTo>
                  <a:lnTo>
                    <a:pt x="146" y="194"/>
                  </a:lnTo>
                  <a:lnTo>
                    <a:pt x="144" y="194"/>
                  </a:lnTo>
                  <a:lnTo>
                    <a:pt x="142" y="196"/>
                  </a:lnTo>
                  <a:lnTo>
                    <a:pt x="139" y="199"/>
                  </a:lnTo>
                  <a:lnTo>
                    <a:pt x="132" y="201"/>
                  </a:lnTo>
                  <a:lnTo>
                    <a:pt x="127" y="201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3" y="203"/>
                  </a:lnTo>
                  <a:lnTo>
                    <a:pt x="123" y="206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08"/>
                  </a:lnTo>
                  <a:lnTo>
                    <a:pt x="118" y="208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6" y="210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6" y="215"/>
                  </a:lnTo>
                  <a:lnTo>
                    <a:pt x="109" y="213"/>
                  </a:lnTo>
                  <a:lnTo>
                    <a:pt x="111" y="213"/>
                  </a:lnTo>
                  <a:lnTo>
                    <a:pt x="113" y="210"/>
                  </a:lnTo>
                  <a:lnTo>
                    <a:pt x="113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4" y="210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99" y="213"/>
                  </a:lnTo>
                  <a:lnTo>
                    <a:pt x="99" y="215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7" y="213"/>
                  </a:lnTo>
                  <a:lnTo>
                    <a:pt x="99" y="213"/>
                  </a:lnTo>
                  <a:lnTo>
                    <a:pt x="101" y="213"/>
                  </a:lnTo>
                  <a:lnTo>
                    <a:pt x="101" y="210"/>
                  </a:lnTo>
                  <a:lnTo>
                    <a:pt x="101" y="210"/>
                  </a:lnTo>
                  <a:lnTo>
                    <a:pt x="99" y="210"/>
                  </a:lnTo>
                  <a:lnTo>
                    <a:pt x="97" y="210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7" y="208"/>
                  </a:lnTo>
                  <a:lnTo>
                    <a:pt x="92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7" y="213"/>
                  </a:lnTo>
                  <a:lnTo>
                    <a:pt x="87" y="213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90" y="215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5" y="218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5" y="218"/>
                  </a:lnTo>
                  <a:lnTo>
                    <a:pt x="85" y="215"/>
                  </a:lnTo>
                  <a:lnTo>
                    <a:pt x="82" y="215"/>
                  </a:lnTo>
                  <a:lnTo>
                    <a:pt x="82" y="215"/>
                  </a:lnTo>
                  <a:lnTo>
                    <a:pt x="80" y="215"/>
                  </a:lnTo>
                  <a:lnTo>
                    <a:pt x="78" y="218"/>
                  </a:lnTo>
                  <a:lnTo>
                    <a:pt x="78" y="215"/>
                  </a:lnTo>
                  <a:lnTo>
                    <a:pt x="75" y="213"/>
                  </a:lnTo>
                  <a:lnTo>
                    <a:pt x="75" y="213"/>
                  </a:lnTo>
                  <a:lnTo>
                    <a:pt x="73" y="215"/>
                  </a:lnTo>
                  <a:lnTo>
                    <a:pt x="73" y="213"/>
                  </a:lnTo>
                  <a:lnTo>
                    <a:pt x="71" y="210"/>
                  </a:lnTo>
                  <a:lnTo>
                    <a:pt x="64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5"/>
                  </a:lnTo>
                  <a:lnTo>
                    <a:pt x="61" y="215"/>
                  </a:lnTo>
                  <a:lnTo>
                    <a:pt x="61" y="215"/>
                  </a:lnTo>
                  <a:lnTo>
                    <a:pt x="61" y="218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8"/>
                  </a:lnTo>
                  <a:lnTo>
                    <a:pt x="56" y="220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5"/>
                  </a:lnTo>
                  <a:lnTo>
                    <a:pt x="56" y="227"/>
                  </a:lnTo>
                  <a:lnTo>
                    <a:pt x="54" y="227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6" y="234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56" y="244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5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5" y="262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45" y="270"/>
                  </a:lnTo>
                  <a:lnTo>
                    <a:pt x="42" y="270"/>
                  </a:lnTo>
                  <a:lnTo>
                    <a:pt x="38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8" y="281"/>
                  </a:lnTo>
                  <a:lnTo>
                    <a:pt x="38" y="281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5" y="289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40" y="291"/>
                  </a:lnTo>
                  <a:lnTo>
                    <a:pt x="42" y="291"/>
                  </a:lnTo>
                  <a:lnTo>
                    <a:pt x="45" y="289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89"/>
                  </a:lnTo>
                  <a:lnTo>
                    <a:pt x="47" y="289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9" y="291"/>
                  </a:lnTo>
                  <a:lnTo>
                    <a:pt x="49" y="293"/>
                  </a:lnTo>
                  <a:lnTo>
                    <a:pt x="49" y="293"/>
                  </a:lnTo>
                  <a:lnTo>
                    <a:pt x="49" y="291"/>
                  </a:lnTo>
                  <a:lnTo>
                    <a:pt x="49" y="291"/>
                  </a:lnTo>
                  <a:lnTo>
                    <a:pt x="49" y="291"/>
                  </a:lnTo>
                  <a:lnTo>
                    <a:pt x="49" y="289"/>
                  </a:lnTo>
                  <a:lnTo>
                    <a:pt x="52" y="289"/>
                  </a:lnTo>
                  <a:lnTo>
                    <a:pt x="49" y="286"/>
                  </a:lnTo>
                  <a:lnTo>
                    <a:pt x="49" y="281"/>
                  </a:lnTo>
                  <a:lnTo>
                    <a:pt x="52" y="279"/>
                  </a:lnTo>
                  <a:lnTo>
                    <a:pt x="54" y="277"/>
                  </a:lnTo>
                  <a:lnTo>
                    <a:pt x="61" y="274"/>
                  </a:lnTo>
                  <a:lnTo>
                    <a:pt x="64" y="274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8" y="274"/>
                  </a:lnTo>
                  <a:lnTo>
                    <a:pt x="68" y="274"/>
                  </a:lnTo>
                  <a:lnTo>
                    <a:pt x="68" y="274"/>
                  </a:lnTo>
                  <a:lnTo>
                    <a:pt x="68" y="272"/>
                  </a:lnTo>
                  <a:lnTo>
                    <a:pt x="68" y="272"/>
                  </a:lnTo>
                  <a:lnTo>
                    <a:pt x="71" y="274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73" y="272"/>
                  </a:lnTo>
                  <a:lnTo>
                    <a:pt x="73" y="270"/>
                  </a:lnTo>
                  <a:lnTo>
                    <a:pt x="78" y="267"/>
                  </a:lnTo>
                  <a:lnTo>
                    <a:pt x="80" y="265"/>
                  </a:lnTo>
                  <a:lnTo>
                    <a:pt x="82" y="262"/>
                  </a:lnTo>
                  <a:lnTo>
                    <a:pt x="85" y="262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7" y="265"/>
                  </a:lnTo>
                  <a:lnTo>
                    <a:pt x="92" y="260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5"/>
                  </a:lnTo>
                  <a:lnTo>
                    <a:pt x="94" y="262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7" y="260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111" y="251"/>
                  </a:lnTo>
                  <a:lnTo>
                    <a:pt x="111" y="251"/>
                  </a:lnTo>
                  <a:lnTo>
                    <a:pt x="113" y="251"/>
                  </a:lnTo>
                  <a:lnTo>
                    <a:pt x="116" y="251"/>
                  </a:lnTo>
                  <a:lnTo>
                    <a:pt x="123" y="248"/>
                  </a:lnTo>
                  <a:lnTo>
                    <a:pt x="125" y="248"/>
                  </a:lnTo>
                  <a:lnTo>
                    <a:pt x="123" y="248"/>
                  </a:lnTo>
                  <a:lnTo>
                    <a:pt x="120" y="251"/>
                  </a:lnTo>
                  <a:lnTo>
                    <a:pt x="120" y="253"/>
                  </a:lnTo>
                  <a:lnTo>
                    <a:pt x="120" y="258"/>
                  </a:lnTo>
                  <a:lnTo>
                    <a:pt x="120" y="255"/>
                  </a:lnTo>
                  <a:lnTo>
                    <a:pt x="118" y="255"/>
                  </a:lnTo>
                  <a:lnTo>
                    <a:pt x="118" y="255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3" y="258"/>
                  </a:lnTo>
                  <a:lnTo>
                    <a:pt x="109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4" y="262"/>
                  </a:lnTo>
                  <a:lnTo>
                    <a:pt x="104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7"/>
                  </a:lnTo>
                  <a:lnTo>
                    <a:pt x="101" y="267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70"/>
                  </a:lnTo>
                  <a:lnTo>
                    <a:pt x="94" y="274"/>
                  </a:lnTo>
                  <a:lnTo>
                    <a:pt x="92" y="277"/>
                  </a:lnTo>
                  <a:lnTo>
                    <a:pt x="87" y="281"/>
                  </a:lnTo>
                  <a:lnTo>
                    <a:pt x="87" y="281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9"/>
                  </a:lnTo>
                  <a:lnTo>
                    <a:pt x="87" y="291"/>
                  </a:lnTo>
                  <a:lnTo>
                    <a:pt x="90" y="291"/>
                  </a:lnTo>
                  <a:lnTo>
                    <a:pt x="92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7" y="298"/>
                  </a:lnTo>
                  <a:lnTo>
                    <a:pt x="97" y="300"/>
                  </a:lnTo>
                  <a:lnTo>
                    <a:pt x="97" y="300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298"/>
                  </a:lnTo>
                  <a:lnTo>
                    <a:pt x="92" y="296"/>
                  </a:lnTo>
                  <a:lnTo>
                    <a:pt x="87" y="293"/>
                  </a:lnTo>
                  <a:lnTo>
                    <a:pt x="80" y="291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6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5" y="289"/>
                  </a:lnTo>
                  <a:lnTo>
                    <a:pt x="73" y="286"/>
                  </a:lnTo>
                  <a:lnTo>
                    <a:pt x="73" y="284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68" y="281"/>
                  </a:lnTo>
                  <a:lnTo>
                    <a:pt x="64" y="281"/>
                  </a:lnTo>
                  <a:lnTo>
                    <a:pt x="64" y="281"/>
                  </a:lnTo>
                  <a:lnTo>
                    <a:pt x="61" y="281"/>
                  </a:lnTo>
                  <a:lnTo>
                    <a:pt x="64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4"/>
                  </a:lnTo>
                  <a:lnTo>
                    <a:pt x="68" y="286"/>
                  </a:lnTo>
                  <a:lnTo>
                    <a:pt x="68" y="289"/>
                  </a:lnTo>
                  <a:lnTo>
                    <a:pt x="66" y="291"/>
                  </a:lnTo>
                  <a:lnTo>
                    <a:pt x="64" y="293"/>
                  </a:lnTo>
                  <a:lnTo>
                    <a:pt x="59" y="298"/>
                  </a:lnTo>
                  <a:lnTo>
                    <a:pt x="56" y="300"/>
                  </a:lnTo>
                  <a:lnTo>
                    <a:pt x="49" y="307"/>
                  </a:lnTo>
                  <a:lnTo>
                    <a:pt x="45" y="319"/>
                  </a:lnTo>
                  <a:lnTo>
                    <a:pt x="38" y="329"/>
                  </a:lnTo>
                  <a:lnTo>
                    <a:pt x="35" y="331"/>
                  </a:lnTo>
                  <a:lnTo>
                    <a:pt x="35" y="333"/>
                  </a:lnTo>
                  <a:lnTo>
                    <a:pt x="30" y="341"/>
                  </a:lnTo>
                  <a:lnTo>
                    <a:pt x="30" y="343"/>
                  </a:lnTo>
                  <a:lnTo>
                    <a:pt x="28" y="343"/>
                  </a:lnTo>
                  <a:lnTo>
                    <a:pt x="26" y="348"/>
                  </a:lnTo>
                  <a:lnTo>
                    <a:pt x="21" y="360"/>
                  </a:lnTo>
                  <a:lnTo>
                    <a:pt x="16" y="367"/>
                  </a:lnTo>
                  <a:lnTo>
                    <a:pt x="16" y="371"/>
                  </a:lnTo>
                  <a:lnTo>
                    <a:pt x="19" y="371"/>
                  </a:lnTo>
                  <a:lnTo>
                    <a:pt x="19" y="371"/>
                  </a:lnTo>
                  <a:lnTo>
                    <a:pt x="21" y="367"/>
                  </a:lnTo>
                  <a:lnTo>
                    <a:pt x="21" y="367"/>
                  </a:lnTo>
                  <a:lnTo>
                    <a:pt x="23" y="364"/>
                  </a:lnTo>
                  <a:lnTo>
                    <a:pt x="26" y="360"/>
                  </a:lnTo>
                  <a:lnTo>
                    <a:pt x="28" y="357"/>
                  </a:lnTo>
                  <a:lnTo>
                    <a:pt x="30" y="355"/>
                  </a:lnTo>
                  <a:lnTo>
                    <a:pt x="30" y="355"/>
                  </a:lnTo>
                  <a:lnTo>
                    <a:pt x="30" y="355"/>
                  </a:lnTo>
                  <a:lnTo>
                    <a:pt x="28" y="357"/>
                  </a:lnTo>
                  <a:lnTo>
                    <a:pt x="28" y="360"/>
                  </a:lnTo>
                  <a:lnTo>
                    <a:pt x="26" y="360"/>
                  </a:lnTo>
                  <a:lnTo>
                    <a:pt x="26" y="367"/>
                  </a:lnTo>
                  <a:lnTo>
                    <a:pt x="23" y="364"/>
                  </a:lnTo>
                  <a:lnTo>
                    <a:pt x="26" y="367"/>
                  </a:lnTo>
                  <a:lnTo>
                    <a:pt x="23" y="369"/>
                  </a:lnTo>
                  <a:lnTo>
                    <a:pt x="23" y="371"/>
                  </a:lnTo>
                  <a:lnTo>
                    <a:pt x="23" y="374"/>
                  </a:lnTo>
                  <a:lnTo>
                    <a:pt x="23" y="374"/>
                  </a:lnTo>
                  <a:lnTo>
                    <a:pt x="21" y="376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9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4"/>
                  </a:lnTo>
                  <a:lnTo>
                    <a:pt x="16" y="374"/>
                  </a:lnTo>
                  <a:lnTo>
                    <a:pt x="16" y="371"/>
                  </a:lnTo>
                  <a:lnTo>
                    <a:pt x="16" y="371"/>
                  </a:lnTo>
                  <a:lnTo>
                    <a:pt x="14" y="371"/>
                  </a:lnTo>
                  <a:lnTo>
                    <a:pt x="11" y="376"/>
                  </a:lnTo>
                  <a:lnTo>
                    <a:pt x="11" y="378"/>
                  </a:lnTo>
                  <a:lnTo>
                    <a:pt x="7" y="386"/>
                  </a:lnTo>
                  <a:lnTo>
                    <a:pt x="2" y="402"/>
                  </a:lnTo>
                  <a:lnTo>
                    <a:pt x="2" y="405"/>
                  </a:lnTo>
                  <a:lnTo>
                    <a:pt x="2" y="407"/>
                  </a:lnTo>
                  <a:lnTo>
                    <a:pt x="2" y="407"/>
                  </a:lnTo>
                  <a:lnTo>
                    <a:pt x="7" y="393"/>
                  </a:lnTo>
                  <a:lnTo>
                    <a:pt x="9" y="383"/>
                  </a:lnTo>
                  <a:lnTo>
                    <a:pt x="9" y="383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6"/>
                  </a:lnTo>
                  <a:lnTo>
                    <a:pt x="14" y="388"/>
                  </a:lnTo>
                  <a:lnTo>
                    <a:pt x="14" y="390"/>
                  </a:lnTo>
                  <a:lnTo>
                    <a:pt x="11" y="393"/>
                  </a:lnTo>
                  <a:lnTo>
                    <a:pt x="9" y="400"/>
                  </a:lnTo>
                  <a:lnTo>
                    <a:pt x="9" y="400"/>
                  </a:lnTo>
                  <a:lnTo>
                    <a:pt x="9" y="402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9" y="409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6"/>
                  </a:lnTo>
                  <a:lnTo>
                    <a:pt x="11" y="426"/>
                  </a:lnTo>
                  <a:lnTo>
                    <a:pt x="11" y="428"/>
                  </a:lnTo>
                  <a:lnTo>
                    <a:pt x="11" y="431"/>
                  </a:lnTo>
                  <a:lnTo>
                    <a:pt x="11" y="433"/>
                  </a:lnTo>
                  <a:lnTo>
                    <a:pt x="14" y="433"/>
                  </a:lnTo>
                  <a:lnTo>
                    <a:pt x="14" y="433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19" y="442"/>
                  </a:lnTo>
                  <a:lnTo>
                    <a:pt x="21" y="442"/>
                  </a:lnTo>
                  <a:lnTo>
                    <a:pt x="21" y="445"/>
                  </a:lnTo>
                  <a:lnTo>
                    <a:pt x="21" y="445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21" y="449"/>
                  </a:lnTo>
                  <a:lnTo>
                    <a:pt x="23" y="449"/>
                  </a:lnTo>
                  <a:lnTo>
                    <a:pt x="23" y="449"/>
                  </a:lnTo>
                  <a:lnTo>
                    <a:pt x="23" y="452"/>
                  </a:lnTo>
                  <a:lnTo>
                    <a:pt x="23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4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6" y="449"/>
                  </a:lnTo>
                  <a:lnTo>
                    <a:pt x="28" y="452"/>
                  </a:lnTo>
                  <a:lnTo>
                    <a:pt x="28" y="452"/>
                  </a:lnTo>
                  <a:lnTo>
                    <a:pt x="26" y="454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0" y="457"/>
                  </a:lnTo>
                  <a:lnTo>
                    <a:pt x="30" y="457"/>
                  </a:lnTo>
                  <a:lnTo>
                    <a:pt x="33" y="457"/>
                  </a:lnTo>
                  <a:lnTo>
                    <a:pt x="33" y="459"/>
                  </a:lnTo>
                  <a:lnTo>
                    <a:pt x="33" y="459"/>
                  </a:lnTo>
                  <a:lnTo>
                    <a:pt x="35" y="461"/>
                  </a:lnTo>
                  <a:lnTo>
                    <a:pt x="33" y="459"/>
                  </a:lnTo>
                  <a:lnTo>
                    <a:pt x="35" y="457"/>
                  </a:lnTo>
                  <a:lnTo>
                    <a:pt x="35" y="459"/>
                  </a:lnTo>
                  <a:lnTo>
                    <a:pt x="35" y="459"/>
                  </a:lnTo>
                  <a:lnTo>
                    <a:pt x="38" y="459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59"/>
                  </a:lnTo>
                  <a:lnTo>
                    <a:pt x="38" y="459"/>
                  </a:lnTo>
                  <a:lnTo>
                    <a:pt x="38" y="459"/>
                  </a:lnTo>
                  <a:lnTo>
                    <a:pt x="38" y="457"/>
                  </a:lnTo>
                  <a:lnTo>
                    <a:pt x="38" y="457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7"/>
                  </a:lnTo>
                  <a:lnTo>
                    <a:pt x="38" y="454"/>
                  </a:lnTo>
                  <a:lnTo>
                    <a:pt x="35" y="452"/>
                  </a:lnTo>
                  <a:lnTo>
                    <a:pt x="35" y="452"/>
                  </a:lnTo>
                  <a:lnTo>
                    <a:pt x="35" y="449"/>
                  </a:lnTo>
                  <a:lnTo>
                    <a:pt x="33" y="449"/>
                  </a:lnTo>
                  <a:lnTo>
                    <a:pt x="33" y="449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35" y="447"/>
                  </a:lnTo>
                  <a:lnTo>
                    <a:pt x="35" y="449"/>
                  </a:lnTo>
                  <a:lnTo>
                    <a:pt x="35" y="452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40" y="449"/>
                  </a:lnTo>
                  <a:lnTo>
                    <a:pt x="38" y="449"/>
                  </a:lnTo>
                  <a:lnTo>
                    <a:pt x="38" y="449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40" y="447"/>
                  </a:lnTo>
                  <a:lnTo>
                    <a:pt x="40" y="449"/>
                  </a:lnTo>
                  <a:lnTo>
                    <a:pt x="42" y="449"/>
                  </a:lnTo>
                  <a:lnTo>
                    <a:pt x="42" y="452"/>
                  </a:lnTo>
                  <a:lnTo>
                    <a:pt x="45" y="449"/>
                  </a:lnTo>
                  <a:lnTo>
                    <a:pt x="45" y="449"/>
                  </a:lnTo>
                  <a:lnTo>
                    <a:pt x="42" y="449"/>
                  </a:lnTo>
                  <a:lnTo>
                    <a:pt x="42" y="447"/>
                  </a:lnTo>
                  <a:lnTo>
                    <a:pt x="42" y="447"/>
                  </a:lnTo>
                  <a:lnTo>
                    <a:pt x="45" y="452"/>
                  </a:lnTo>
                  <a:lnTo>
                    <a:pt x="45" y="452"/>
                  </a:lnTo>
                  <a:lnTo>
                    <a:pt x="47" y="452"/>
                  </a:lnTo>
                  <a:lnTo>
                    <a:pt x="47" y="454"/>
                  </a:lnTo>
                  <a:lnTo>
                    <a:pt x="49" y="454"/>
                  </a:lnTo>
                  <a:lnTo>
                    <a:pt x="49" y="457"/>
                  </a:lnTo>
                  <a:lnTo>
                    <a:pt x="52" y="459"/>
                  </a:lnTo>
                  <a:lnTo>
                    <a:pt x="52" y="461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54" y="459"/>
                  </a:lnTo>
                  <a:lnTo>
                    <a:pt x="52" y="459"/>
                  </a:lnTo>
                  <a:lnTo>
                    <a:pt x="52" y="459"/>
                  </a:lnTo>
                  <a:lnTo>
                    <a:pt x="52" y="457"/>
                  </a:lnTo>
                  <a:lnTo>
                    <a:pt x="52" y="457"/>
                  </a:lnTo>
                  <a:lnTo>
                    <a:pt x="52" y="454"/>
                  </a:lnTo>
                  <a:lnTo>
                    <a:pt x="52" y="454"/>
                  </a:lnTo>
                  <a:lnTo>
                    <a:pt x="52" y="457"/>
                  </a:lnTo>
                  <a:lnTo>
                    <a:pt x="54" y="457"/>
                  </a:lnTo>
                  <a:lnTo>
                    <a:pt x="54" y="459"/>
                  </a:lnTo>
                  <a:lnTo>
                    <a:pt x="56" y="464"/>
                  </a:lnTo>
                  <a:lnTo>
                    <a:pt x="56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4"/>
                  </a:lnTo>
                  <a:lnTo>
                    <a:pt x="56" y="464"/>
                  </a:lnTo>
                  <a:lnTo>
                    <a:pt x="56" y="464"/>
                  </a:lnTo>
                  <a:lnTo>
                    <a:pt x="59" y="464"/>
                  </a:lnTo>
                  <a:lnTo>
                    <a:pt x="59" y="464"/>
                  </a:lnTo>
                  <a:lnTo>
                    <a:pt x="59" y="466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4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8" y="464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71" y="459"/>
                  </a:lnTo>
                  <a:lnTo>
                    <a:pt x="71" y="459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5" y="464"/>
                  </a:lnTo>
                  <a:lnTo>
                    <a:pt x="75" y="464"/>
                  </a:lnTo>
                  <a:lnTo>
                    <a:pt x="75" y="466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78" y="464"/>
                  </a:lnTo>
                  <a:lnTo>
                    <a:pt x="78" y="464"/>
                  </a:lnTo>
                  <a:lnTo>
                    <a:pt x="75" y="461"/>
                  </a:lnTo>
                  <a:lnTo>
                    <a:pt x="75" y="461"/>
                  </a:lnTo>
                  <a:lnTo>
                    <a:pt x="75" y="461"/>
                  </a:lnTo>
                  <a:lnTo>
                    <a:pt x="75" y="459"/>
                  </a:lnTo>
                  <a:lnTo>
                    <a:pt x="75" y="459"/>
                  </a:lnTo>
                  <a:lnTo>
                    <a:pt x="75" y="459"/>
                  </a:lnTo>
                  <a:lnTo>
                    <a:pt x="75" y="457"/>
                  </a:lnTo>
                  <a:lnTo>
                    <a:pt x="75" y="457"/>
                  </a:lnTo>
                  <a:lnTo>
                    <a:pt x="75" y="457"/>
                  </a:lnTo>
                  <a:lnTo>
                    <a:pt x="78" y="457"/>
                  </a:lnTo>
                  <a:lnTo>
                    <a:pt x="80" y="461"/>
                  </a:lnTo>
                  <a:lnTo>
                    <a:pt x="80" y="461"/>
                  </a:lnTo>
                  <a:lnTo>
                    <a:pt x="80" y="461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78" y="459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75" y="454"/>
                  </a:lnTo>
                  <a:lnTo>
                    <a:pt x="78" y="454"/>
                  </a:lnTo>
                  <a:lnTo>
                    <a:pt x="78" y="454"/>
                  </a:lnTo>
                  <a:lnTo>
                    <a:pt x="78" y="454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82" y="454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7"/>
                  </a:lnTo>
                  <a:lnTo>
                    <a:pt x="80" y="447"/>
                  </a:lnTo>
                  <a:lnTo>
                    <a:pt x="78" y="445"/>
                  </a:lnTo>
                  <a:lnTo>
                    <a:pt x="78" y="442"/>
                  </a:lnTo>
                  <a:lnTo>
                    <a:pt x="75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5" y="440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35"/>
                  </a:lnTo>
                  <a:lnTo>
                    <a:pt x="75" y="438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78" y="440"/>
                  </a:lnTo>
                  <a:lnTo>
                    <a:pt x="78" y="442"/>
                  </a:lnTo>
                  <a:lnTo>
                    <a:pt x="80" y="442"/>
                  </a:lnTo>
                  <a:lnTo>
                    <a:pt x="82" y="442"/>
                  </a:lnTo>
                  <a:lnTo>
                    <a:pt x="82" y="442"/>
                  </a:lnTo>
                  <a:lnTo>
                    <a:pt x="82" y="440"/>
                  </a:lnTo>
                  <a:lnTo>
                    <a:pt x="82" y="438"/>
                  </a:lnTo>
                  <a:lnTo>
                    <a:pt x="80" y="435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1"/>
                  </a:lnTo>
                  <a:lnTo>
                    <a:pt x="80" y="431"/>
                  </a:lnTo>
                  <a:lnTo>
                    <a:pt x="78" y="431"/>
                  </a:lnTo>
                  <a:lnTo>
                    <a:pt x="80" y="431"/>
                  </a:lnTo>
                  <a:lnTo>
                    <a:pt x="82" y="433"/>
                  </a:lnTo>
                  <a:lnTo>
                    <a:pt x="82" y="435"/>
                  </a:lnTo>
                  <a:lnTo>
                    <a:pt x="85" y="435"/>
                  </a:lnTo>
                  <a:lnTo>
                    <a:pt x="85" y="438"/>
                  </a:lnTo>
                  <a:lnTo>
                    <a:pt x="85" y="438"/>
                  </a:lnTo>
                  <a:lnTo>
                    <a:pt x="87" y="438"/>
                  </a:lnTo>
                  <a:lnTo>
                    <a:pt x="87" y="435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3"/>
                  </a:lnTo>
                  <a:lnTo>
                    <a:pt x="90" y="431"/>
                  </a:lnTo>
                  <a:lnTo>
                    <a:pt x="90" y="431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4" y="428"/>
                  </a:lnTo>
                  <a:lnTo>
                    <a:pt x="92" y="428"/>
                  </a:lnTo>
                  <a:lnTo>
                    <a:pt x="90" y="423"/>
                  </a:lnTo>
                  <a:lnTo>
                    <a:pt x="90" y="423"/>
                  </a:lnTo>
                  <a:lnTo>
                    <a:pt x="92" y="423"/>
                  </a:lnTo>
                  <a:lnTo>
                    <a:pt x="94" y="426"/>
                  </a:lnTo>
                  <a:lnTo>
                    <a:pt x="94" y="428"/>
                  </a:lnTo>
                  <a:lnTo>
                    <a:pt x="97" y="428"/>
                  </a:lnTo>
                  <a:lnTo>
                    <a:pt x="97" y="426"/>
                  </a:lnTo>
                  <a:lnTo>
                    <a:pt x="97" y="426"/>
                  </a:lnTo>
                  <a:lnTo>
                    <a:pt x="97" y="423"/>
                  </a:lnTo>
                  <a:lnTo>
                    <a:pt x="97" y="421"/>
                  </a:lnTo>
                  <a:lnTo>
                    <a:pt x="97" y="421"/>
                  </a:lnTo>
                  <a:lnTo>
                    <a:pt x="92" y="419"/>
                  </a:lnTo>
                  <a:lnTo>
                    <a:pt x="92" y="416"/>
                  </a:lnTo>
                  <a:lnTo>
                    <a:pt x="94" y="416"/>
                  </a:lnTo>
                  <a:lnTo>
                    <a:pt x="94" y="419"/>
                  </a:lnTo>
                  <a:lnTo>
                    <a:pt x="97" y="421"/>
                  </a:lnTo>
                  <a:lnTo>
                    <a:pt x="99" y="421"/>
                  </a:lnTo>
                  <a:lnTo>
                    <a:pt x="99" y="421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4" y="416"/>
                  </a:lnTo>
                  <a:lnTo>
                    <a:pt x="94" y="416"/>
                  </a:lnTo>
                  <a:lnTo>
                    <a:pt x="94" y="414"/>
                  </a:lnTo>
                  <a:lnTo>
                    <a:pt x="97" y="414"/>
                  </a:lnTo>
                  <a:lnTo>
                    <a:pt x="97" y="414"/>
                  </a:lnTo>
                  <a:lnTo>
                    <a:pt x="97" y="416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101" y="416"/>
                  </a:lnTo>
                  <a:lnTo>
                    <a:pt x="101" y="416"/>
                  </a:lnTo>
                  <a:lnTo>
                    <a:pt x="101" y="416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99" y="409"/>
                  </a:lnTo>
                  <a:lnTo>
                    <a:pt x="97" y="409"/>
                  </a:lnTo>
                  <a:lnTo>
                    <a:pt x="97" y="409"/>
                  </a:lnTo>
                  <a:lnTo>
                    <a:pt x="97" y="409"/>
                  </a:lnTo>
                  <a:lnTo>
                    <a:pt x="97" y="407"/>
                  </a:lnTo>
                  <a:lnTo>
                    <a:pt x="97" y="407"/>
                  </a:lnTo>
                  <a:lnTo>
                    <a:pt x="97" y="407"/>
                  </a:lnTo>
                  <a:lnTo>
                    <a:pt x="99" y="407"/>
                  </a:lnTo>
                  <a:lnTo>
                    <a:pt x="101" y="405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04" y="400"/>
                  </a:lnTo>
                  <a:lnTo>
                    <a:pt x="104" y="400"/>
                  </a:lnTo>
                  <a:lnTo>
                    <a:pt x="104" y="397"/>
                  </a:lnTo>
                  <a:lnTo>
                    <a:pt x="104" y="397"/>
                  </a:lnTo>
                  <a:lnTo>
                    <a:pt x="104" y="395"/>
                  </a:lnTo>
                  <a:lnTo>
                    <a:pt x="101" y="395"/>
                  </a:lnTo>
                  <a:lnTo>
                    <a:pt x="101" y="395"/>
                  </a:lnTo>
                  <a:lnTo>
                    <a:pt x="99" y="395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6" y="390"/>
                  </a:lnTo>
                  <a:lnTo>
                    <a:pt x="106" y="390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6"/>
                  </a:lnTo>
                  <a:lnTo>
                    <a:pt x="106" y="383"/>
                  </a:lnTo>
                  <a:lnTo>
                    <a:pt x="104" y="386"/>
                  </a:lnTo>
                  <a:lnTo>
                    <a:pt x="104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4" y="383"/>
                  </a:lnTo>
                  <a:lnTo>
                    <a:pt x="106" y="383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78"/>
                  </a:lnTo>
                  <a:lnTo>
                    <a:pt x="109" y="378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4"/>
                  </a:lnTo>
                  <a:lnTo>
                    <a:pt x="106" y="364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6" y="367"/>
                  </a:lnTo>
                  <a:lnTo>
                    <a:pt x="116" y="367"/>
                  </a:lnTo>
                  <a:lnTo>
                    <a:pt x="116" y="364"/>
                  </a:lnTo>
                  <a:lnTo>
                    <a:pt x="118" y="362"/>
                  </a:lnTo>
                  <a:lnTo>
                    <a:pt x="113" y="362"/>
                  </a:lnTo>
                  <a:lnTo>
                    <a:pt x="113" y="362"/>
                  </a:lnTo>
                  <a:lnTo>
                    <a:pt x="116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0"/>
                  </a:lnTo>
                  <a:lnTo>
                    <a:pt x="109" y="360"/>
                  </a:lnTo>
                  <a:lnTo>
                    <a:pt x="113" y="357"/>
                  </a:lnTo>
                  <a:lnTo>
                    <a:pt x="113" y="357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1" y="357"/>
                  </a:lnTo>
                  <a:lnTo>
                    <a:pt x="109" y="357"/>
                  </a:lnTo>
                  <a:lnTo>
                    <a:pt x="111" y="355"/>
                  </a:lnTo>
                  <a:lnTo>
                    <a:pt x="111" y="355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09" y="352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4" y="352"/>
                  </a:lnTo>
                  <a:lnTo>
                    <a:pt x="106" y="350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6" y="350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6" y="345"/>
                  </a:lnTo>
                  <a:lnTo>
                    <a:pt x="106" y="345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1"/>
                  </a:lnTo>
                  <a:lnTo>
                    <a:pt x="104" y="341"/>
                  </a:lnTo>
                  <a:lnTo>
                    <a:pt x="104" y="341"/>
                  </a:lnTo>
                  <a:lnTo>
                    <a:pt x="106" y="341"/>
                  </a:lnTo>
                  <a:lnTo>
                    <a:pt x="109" y="341"/>
                  </a:lnTo>
                  <a:lnTo>
                    <a:pt x="109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09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3" y="336"/>
                  </a:lnTo>
                  <a:lnTo>
                    <a:pt x="116" y="338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6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20" y="343"/>
                  </a:lnTo>
                  <a:lnTo>
                    <a:pt x="120" y="341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3" y="338"/>
                  </a:lnTo>
                  <a:lnTo>
                    <a:pt x="120" y="333"/>
                  </a:lnTo>
                  <a:lnTo>
                    <a:pt x="118" y="333"/>
                  </a:lnTo>
                  <a:lnTo>
                    <a:pt x="118" y="333"/>
                  </a:lnTo>
                  <a:lnTo>
                    <a:pt x="116" y="333"/>
                  </a:lnTo>
                  <a:lnTo>
                    <a:pt x="116" y="329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16" y="324"/>
                  </a:lnTo>
                  <a:lnTo>
                    <a:pt x="118" y="324"/>
                  </a:lnTo>
                  <a:lnTo>
                    <a:pt x="120" y="322"/>
                  </a:lnTo>
                  <a:lnTo>
                    <a:pt x="120" y="319"/>
                  </a:lnTo>
                  <a:lnTo>
                    <a:pt x="120" y="319"/>
                  </a:lnTo>
                  <a:lnTo>
                    <a:pt x="123" y="319"/>
                  </a:lnTo>
                  <a:lnTo>
                    <a:pt x="123" y="322"/>
                  </a:lnTo>
                  <a:lnTo>
                    <a:pt x="120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0" y="326"/>
                  </a:lnTo>
                  <a:lnTo>
                    <a:pt x="123" y="326"/>
                  </a:lnTo>
                  <a:lnTo>
                    <a:pt x="123" y="329"/>
                  </a:lnTo>
                  <a:lnTo>
                    <a:pt x="125" y="331"/>
                  </a:lnTo>
                  <a:lnTo>
                    <a:pt x="125" y="333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30" y="336"/>
                  </a:lnTo>
                  <a:lnTo>
                    <a:pt x="130" y="333"/>
                  </a:lnTo>
                  <a:lnTo>
                    <a:pt x="132" y="333"/>
                  </a:lnTo>
                  <a:lnTo>
                    <a:pt x="132" y="333"/>
                  </a:lnTo>
                  <a:lnTo>
                    <a:pt x="132" y="331"/>
                  </a:lnTo>
                  <a:lnTo>
                    <a:pt x="130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5" y="329"/>
                  </a:lnTo>
                  <a:lnTo>
                    <a:pt x="135" y="329"/>
                  </a:lnTo>
                  <a:lnTo>
                    <a:pt x="135" y="331"/>
                  </a:lnTo>
                  <a:lnTo>
                    <a:pt x="135" y="333"/>
                  </a:lnTo>
                  <a:lnTo>
                    <a:pt x="135" y="333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39" y="333"/>
                  </a:lnTo>
                  <a:lnTo>
                    <a:pt x="139" y="331"/>
                  </a:lnTo>
                  <a:lnTo>
                    <a:pt x="139" y="333"/>
                  </a:lnTo>
                  <a:lnTo>
                    <a:pt x="139" y="333"/>
                  </a:lnTo>
                  <a:lnTo>
                    <a:pt x="142" y="333"/>
                  </a:lnTo>
                  <a:lnTo>
                    <a:pt x="142" y="333"/>
                  </a:lnTo>
                  <a:lnTo>
                    <a:pt x="142" y="333"/>
                  </a:lnTo>
                  <a:lnTo>
                    <a:pt x="142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29"/>
                  </a:lnTo>
                  <a:lnTo>
                    <a:pt x="144" y="329"/>
                  </a:lnTo>
                  <a:lnTo>
                    <a:pt x="144" y="331"/>
                  </a:lnTo>
                  <a:lnTo>
                    <a:pt x="144" y="331"/>
                  </a:lnTo>
                  <a:lnTo>
                    <a:pt x="144" y="331"/>
                  </a:lnTo>
                  <a:lnTo>
                    <a:pt x="146" y="333"/>
                  </a:lnTo>
                  <a:lnTo>
                    <a:pt x="146" y="333"/>
                  </a:lnTo>
                  <a:lnTo>
                    <a:pt x="146" y="331"/>
                  </a:lnTo>
                  <a:lnTo>
                    <a:pt x="146" y="331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6" y="326"/>
                  </a:lnTo>
                  <a:lnTo>
                    <a:pt x="146" y="326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6"/>
                  </a:lnTo>
                  <a:lnTo>
                    <a:pt x="149" y="326"/>
                  </a:lnTo>
                  <a:lnTo>
                    <a:pt x="149" y="324"/>
                  </a:lnTo>
                  <a:lnTo>
                    <a:pt x="149" y="322"/>
                  </a:lnTo>
                  <a:lnTo>
                    <a:pt x="146" y="322"/>
                  </a:lnTo>
                  <a:lnTo>
                    <a:pt x="146" y="319"/>
                  </a:lnTo>
                  <a:lnTo>
                    <a:pt x="146" y="319"/>
                  </a:lnTo>
                  <a:lnTo>
                    <a:pt x="144" y="317"/>
                  </a:lnTo>
                  <a:lnTo>
                    <a:pt x="144" y="317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39" y="312"/>
                  </a:lnTo>
                  <a:lnTo>
                    <a:pt x="139" y="312"/>
                  </a:ln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lnTo>
                    <a:pt x="135" y="312"/>
                  </a:lnTo>
                  <a:lnTo>
                    <a:pt x="135" y="310"/>
                  </a:lnTo>
                  <a:lnTo>
                    <a:pt x="135" y="310"/>
                  </a:lnTo>
                  <a:lnTo>
                    <a:pt x="135" y="310"/>
                  </a:lnTo>
                  <a:lnTo>
                    <a:pt x="139" y="312"/>
                  </a:lnTo>
                  <a:lnTo>
                    <a:pt x="144" y="312"/>
                  </a:lnTo>
                  <a:lnTo>
                    <a:pt x="146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1" y="312"/>
                  </a:lnTo>
                  <a:lnTo>
                    <a:pt x="151" y="310"/>
                  </a:lnTo>
                  <a:lnTo>
                    <a:pt x="149" y="310"/>
                  </a:lnTo>
                  <a:lnTo>
                    <a:pt x="149" y="307"/>
                  </a:lnTo>
                  <a:lnTo>
                    <a:pt x="146" y="307"/>
                  </a:lnTo>
                  <a:lnTo>
                    <a:pt x="149" y="305"/>
                  </a:lnTo>
                  <a:lnTo>
                    <a:pt x="149" y="305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49" y="307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58" y="307"/>
                  </a:lnTo>
                  <a:lnTo>
                    <a:pt x="158" y="305"/>
                  </a:lnTo>
                  <a:lnTo>
                    <a:pt x="158" y="303"/>
                  </a:lnTo>
                  <a:lnTo>
                    <a:pt x="158" y="300"/>
                  </a:lnTo>
                  <a:lnTo>
                    <a:pt x="158" y="300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6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1" y="296"/>
                  </a:lnTo>
                  <a:lnTo>
                    <a:pt x="161" y="296"/>
                  </a:lnTo>
                  <a:lnTo>
                    <a:pt x="161" y="296"/>
                  </a:lnTo>
                  <a:lnTo>
                    <a:pt x="163" y="298"/>
                  </a:lnTo>
                  <a:lnTo>
                    <a:pt x="163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3" y="293"/>
                  </a:lnTo>
                  <a:lnTo>
                    <a:pt x="163" y="291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3" y="289"/>
                  </a:lnTo>
                  <a:lnTo>
                    <a:pt x="163" y="289"/>
                  </a:lnTo>
                  <a:lnTo>
                    <a:pt x="163" y="293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68" y="291"/>
                  </a:lnTo>
                  <a:lnTo>
                    <a:pt x="165" y="291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8" y="286"/>
                  </a:lnTo>
                  <a:lnTo>
                    <a:pt x="168" y="286"/>
                  </a:lnTo>
                  <a:lnTo>
                    <a:pt x="168" y="289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2" y="291"/>
                  </a:lnTo>
                  <a:lnTo>
                    <a:pt x="172" y="291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5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2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1"/>
                  </a:lnTo>
                  <a:lnTo>
                    <a:pt x="180" y="281"/>
                  </a:lnTo>
                  <a:lnTo>
                    <a:pt x="180" y="279"/>
                  </a:lnTo>
                  <a:lnTo>
                    <a:pt x="184" y="274"/>
                  </a:lnTo>
                  <a:lnTo>
                    <a:pt x="187" y="274"/>
                  </a:lnTo>
                  <a:lnTo>
                    <a:pt x="187" y="274"/>
                  </a:lnTo>
                  <a:lnTo>
                    <a:pt x="187" y="272"/>
                  </a:lnTo>
                  <a:lnTo>
                    <a:pt x="187" y="270"/>
                  </a:lnTo>
                  <a:lnTo>
                    <a:pt x="189" y="270"/>
                  </a:lnTo>
                  <a:lnTo>
                    <a:pt x="189" y="270"/>
                  </a:lnTo>
                  <a:lnTo>
                    <a:pt x="191" y="272"/>
                  </a:lnTo>
                  <a:lnTo>
                    <a:pt x="194" y="270"/>
                  </a:lnTo>
                  <a:lnTo>
                    <a:pt x="191" y="270"/>
                  </a:lnTo>
                  <a:lnTo>
                    <a:pt x="191" y="270"/>
                  </a:lnTo>
                  <a:lnTo>
                    <a:pt x="189" y="270"/>
                  </a:lnTo>
                  <a:lnTo>
                    <a:pt x="189" y="265"/>
                  </a:lnTo>
                  <a:lnTo>
                    <a:pt x="191" y="267"/>
                  </a:lnTo>
                  <a:lnTo>
                    <a:pt x="191" y="265"/>
                  </a:lnTo>
                  <a:lnTo>
                    <a:pt x="191" y="262"/>
                  </a:lnTo>
                  <a:lnTo>
                    <a:pt x="191" y="260"/>
                  </a:lnTo>
                  <a:lnTo>
                    <a:pt x="194" y="262"/>
                  </a:lnTo>
                  <a:lnTo>
                    <a:pt x="194" y="265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2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201" y="258"/>
                  </a:lnTo>
                  <a:lnTo>
                    <a:pt x="198" y="258"/>
                  </a:lnTo>
                  <a:lnTo>
                    <a:pt x="198" y="258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1" y="253"/>
                  </a:lnTo>
                  <a:lnTo>
                    <a:pt x="201" y="253"/>
                  </a:lnTo>
                  <a:lnTo>
                    <a:pt x="203" y="253"/>
                  </a:lnTo>
                  <a:lnTo>
                    <a:pt x="203" y="251"/>
                  </a:lnTo>
                  <a:lnTo>
                    <a:pt x="203" y="248"/>
                  </a:lnTo>
                  <a:lnTo>
                    <a:pt x="206" y="248"/>
                  </a:lnTo>
                  <a:lnTo>
                    <a:pt x="206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3" y="244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5" y="241"/>
                  </a:lnTo>
                  <a:lnTo>
                    <a:pt x="215" y="24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3" y="239"/>
                  </a:lnTo>
                  <a:lnTo>
                    <a:pt x="210" y="239"/>
                  </a:lnTo>
                  <a:lnTo>
                    <a:pt x="213" y="239"/>
                  </a:lnTo>
                  <a:lnTo>
                    <a:pt x="213" y="239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3" y="236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7" y="234"/>
                  </a:lnTo>
                  <a:lnTo>
                    <a:pt x="215" y="234"/>
                  </a:lnTo>
                  <a:lnTo>
                    <a:pt x="215" y="232"/>
                  </a:lnTo>
                  <a:lnTo>
                    <a:pt x="217" y="234"/>
                  </a:lnTo>
                  <a:lnTo>
                    <a:pt x="220" y="234"/>
                  </a:lnTo>
                  <a:lnTo>
                    <a:pt x="220" y="232"/>
                  </a:lnTo>
                  <a:lnTo>
                    <a:pt x="217" y="232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2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2" y="227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9" y="222"/>
                  </a:lnTo>
                  <a:lnTo>
                    <a:pt x="229" y="220"/>
                  </a:lnTo>
                  <a:lnTo>
                    <a:pt x="229" y="220"/>
                  </a:lnTo>
                  <a:lnTo>
                    <a:pt x="227" y="220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7" y="213"/>
                  </a:lnTo>
                  <a:lnTo>
                    <a:pt x="229" y="215"/>
                  </a:lnTo>
                  <a:lnTo>
                    <a:pt x="232" y="213"/>
                  </a:lnTo>
                  <a:lnTo>
                    <a:pt x="241" y="208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3" y="203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41" y="201"/>
                  </a:lnTo>
                  <a:lnTo>
                    <a:pt x="241" y="201"/>
                  </a:lnTo>
                  <a:lnTo>
                    <a:pt x="241" y="199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6" y="196"/>
                  </a:lnTo>
                  <a:lnTo>
                    <a:pt x="246" y="194"/>
                  </a:lnTo>
                  <a:lnTo>
                    <a:pt x="246" y="194"/>
                  </a:lnTo>
                  <a:lnTo>
                    <a:pt x="248" y="194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50" y="196"/>
                  </a:lnTo>
                  <a:lnTo>
                    <a:pt x="250" y="196"/>
                  </a:lnTo>
                  <a:lnTo>
                    <a:pt x="250" y="199"/>
                  </a:lnTo>
                  <a:lnTo>
                    <a:pt x="250" y="196"/>
                  </a:lnTo>
                  <a:lnTo>
                    <a:pt x="248" y="194"/>
                  </a:lnTo>
                  <a:lnTo>
                    <a:pt x="248" y="194"/>
                  </a:lnTo>
                  <a:lnTo>
                    <a:pt x="248" y="191"/>
                  </a:lnTo>
                  <a:lnTo>
                    <a:pt x="250" y="189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3" y="196"/>
                  </a:lnTo>
                  <a:lnTo>
                    <a:pt x="253" y="194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8" y="189"/>
                  </a:lnTo>
                  <a:lnTo>
                    <a:pt x="258" y="187"/>
                  </a:lnTo>
                  <a:lnTo>
                    <a:pt x="255" y="187"/>
                  </a:lnTo>
                  <a:lnTo>
                    <a:pt x="255" y="187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60" y="187"/>
                  </a:lnTo>
                  <a:lnTo>
                    <a:pt x="258" y="184"/>
                  </a:lnTo>
                  <a:lnTo>
                    <a:pt x="258" y="184"/>
                  </a:lnTo>
                  <a:close/>
                  <a:moveTo>
                    <a:pt x="248" y="158"/>
                  </a:moveTo>
                  <a:lnTo>
                    <a:pt x="246" y="161"/>
                  </a:lnTo>
                  <a:lnTo>
                    <a:pt x="243" y="161"/>
                  </a:lnTo>
                  <a:lnTo>
                    <a:pt x="243" y="163"/>
                  </a:lnTo>
                  <a:lnTo>
                    <a:pt x="243" y="163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8" y="168"/>
                  </a:lnTo>
                  <a:lnTo>
                    <a:pt x="248" y="168"/>
                  </a:lnTo>
                  <a:lnTo>
                    <a:pt x="250" y="168"/>
                  </a:lnTo>
                  <a:lnTo>
                    <a:pt x="250" y="168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0" y="165"/>
                  </a:lnTo>
                  <a:lnTo>
                    <a:pt x="250" y="163"/>
                  </a:lnTo>
                  <a:lnTo>
                    <a:pt x="253" y="161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48" y="158"/>
                  </a:lnTo>
                  <a:close/>
                  <a:moveTo>
                    <a:pt x="220" y="2"/>
                  </a:moveTo>
                  <a:lnTo>
                    <a:pt x="220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close/>
                  <a:moveTo>
                    <a:pt x="293" y="94"/>
                  </a:moveTo>
                  <a:lnTo>
                    <a:pt x="293" y="92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88" y="90"/>
                  </a:lnTo>
                  <a:lnTo>
                    <a:pt x="288" y="92"/>
                  </a:lnTo>
                  <a:lnTo>
                    <a:pt x="286" y="92"/>
                  </a:lnTo>
                  <a:lnTo>
                    <a:pt x="286" y="94"/>
                  </a:lnTo>
                  <a:lnTo>
                    <a:pt x="284" y="94"/>
                  </a:lnTo>
                  <a:lnTo>
                    <a:pt x="284" y="92"/>
                  </a:lnTo>
                  <a:lnTo>
                    <a:pt x="281" y="92"/>
                  </a:lnTo>
                  <a:lnTo>
                    <a:pt x="281" y="92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5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4" y="83"/>
                  </a:lnTo>
                  <a:lnTo>
                    <a:pt x="281" y="80"/>
                  </a:lnTo>
                  <a:lnTo>
                    <a:pt x="284" y="78"/>
                  </a:lnTo>
                  <a:lnTo>
                    <a:pt x="284" y="75"/>
                  </a:lnTo>
                  <a:lnTo>
                    <a:pt x="279" y="78"/>
                  </a:lnTo>
                  <a:lnTo>
                    <a:pt x="279" y="78"/>
                  </a:lnTo>
                  <a:lnTo>
                    <a:pt x="277" y="80"/>
                  </a:lnTo>
                  <a:lnTo>
                    <a:pt x="277" y="80"/>
                  </a:lnTo>
                  <a:lnTo>
                    <a:pt x="277" y="78"/>
                  </a:lnTo>
                  <a:lnTo>
                    <a:pt x="272" y="78"/>
                  </a:lnTo>
                  <a:lnTo>
                    <a:pt x="267" y="80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8"/>
                  </a:lnTo>
                  <a:lnTo>
                    <a:pt x="265" y="78"/>
                  </a:lnTo>
                  <a:lnTo>
                    <a:pt x="262" y="80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5" y="87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2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85"/>
                  </a:lnTo>
                  <a:lnTo>
                    <a:pt x="260" y="83"/>
                  </a:lnTo>
                  <a:lnTo>
                    <a:pt x="255" y="8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48" y="80"/>
                  </a:lnTo>
                  <a:lnTo>
                    <a:pt x="246" y="92"/>
                  </a:lnTo>
                  <a:lnTo>
                    <a:pt x="246" y="92"/>
                  </a:lnTo>
                  <a:lnTo>
                    <a:pt x="246" y="94"/>
                  </a:lnTo>
                  <a:lnTo>
                    <a:pt x="243" y="102"/>
                  </a:lnTo>
                  <a:lnTo>
                    <a:pt x="243" y="104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6" y="109"/>
                  </a:lnTo>
                  <a:lnTo>
                    <a:pt x="246" y="109"/>
                  </a:lnTo>
                  <a:lnTo>
                    <a:pt x="250" y="94"/>
                  </a:lnTo>
                  <a:lnTo>
                    <a:pt x="250" y="90"/>
                  </a:lnTo>
                  <a:lnTo>
                    <a:pt x="250" y="90"/>
                  </a:lnTo>
                  <a:lnTo>
                    <a:pt x="253" y="87"/>
                  </a:lnTo>
                  <a:lnTo>
                    <a:pt x="255" y="87"/>
                  </a:lnTo>
                  <a:lnTo>
                    <a:pt x="255" y="85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90"/>
                  </a:lnTo>
                  <a:lnTo>
                    <a:pt x="253" y="90"/>
                  </a:lnTo>
                  <a:lnTo>
                    <a:pt x="253" y="92"/>
                  </a:lnTo>
                  <a:lnTo>
                    <a:pt x="253" y="94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50" y="102"/>
                  </a:lnTo>
                  <a:lnTo>
                    <a:pt x="250" y="104"/>
                  </a:lnTo>
                  <a:lnTo>
                    <a:pt x="248" y="106"/>
                  </a:lnTo>
                  <a:lnTo>
                    <a:pt x="248" y="113"/>
                  </a:lnTo>
                  <a:lnTo>
                    <a:pt x="246" y="113"/>
                  </a:lnTo>
                  <a:lnTo>
                    <a:pt x="246" y="116"/>
                  </a:lnTo>
                  <a:lnTo>
                    <a:pt x="243" y="116"/>
                  </a:lnTo>
                  <a:lnTo>
                    <a:pt x="243" y="118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48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3"/>
                  </a:lnTo>
                  <a:lnTo>
                    <a:pt x="250" y="120"/>
                  </a:lnTo>
                  <a:lnTo>
                    <a:pt x="253" y="118"/>
                  </a:lnTo>
                  <a:lnTo>
                    <a:pt x="258" y="113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60" y="111"/>
                  </a:lnTo>
                  <a:lnTo>
                    <a:pt x="260" y="113"/>
                  </a:lnTo>
                  <a:lnTo>
                    <a:pt x="258" y="116"/>
                  </a:lnTo>
                  <a:lnTo>
                    <a:pt x="258" y="118"/>
                  </a:lnTo>
                  <a:lnTo>
                    <a:pt x="258" y="120"/>
                  </a:lnTo>
                  <a:lnTo>
                    <a:pt x="255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30"/>
                  </a:lnTo>
                  <a:lnTo>
                    <a:pt x="255" y="130"/>
                  </a:lnTo>
                  <a:lnTo>
                    <a:pt x="253" y="132"/>
                  </a:lnTo>
                  <a:lnTo>
                    <a:pt x="253" y="132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5" y="139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5" y="144"/>
                  </a:lnTo>
                  <a:lnTo>
                    <a:pt x="255" y="144"/>
                  </a:lnTo>
                  <a:lnTo>
                    <a:pt x="253" y="144"/>
                  </a:lnTo>
                  <a:lnTo>
                    <a:pt x="253" y="144"/>
                  </a:lnTo>
                  <a:lnTo>
                    <a:pt x="253" y="146"/>
                  </a:lnTo>
                  <a:lnTo>
                    <a:pt x="253" y="146"/>
                  </a:lnTo>
                  <a:lnTo>
                    <a:pt x="253" y="146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0" y="149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2"/>
                  </a:lnTo>
                  <a:lnTo>
                    <a:pt x="246" y="142"/>
                  </a:lnTo>
                  <a:lnTo>
                    <a:pt x="243" y="144"/>
                  </a:lnTo>
                  <a:lnTo>
                    <a:pt x="241" y="144"/>
                  </a:lnTo>
                  <a:lnTo>
                    <a:pt x="239" y="151"/>
                  </a:lnTo>
                  <a:lnTo>
                    <a:pt x="236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2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2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49"/>
                  </a:lnTo>
                  <a:lnTo>
                    <a:pt x="232" y="146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9" y="139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39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7"/>
                  </a:lnTo>
                  <a:lnTo>
                    <a:pt x="232" y="137"/>
                  </a:lnTo>
                  <a:lnTo>
                    <a:pt x="232" y="137"/>
                  </a:lnTo>
                  <a:lnTo>
                    <a:pt x="232" y="139"/>
                  </a:lnTo>
                  <a:lnTo>
                    <a:pt x="232" y="139"/>
                  </a:lnTo>
                  <a:lnTo>
                    <a:pt x="229" y="139"/>
                  </a:lnTo>
                  <a:lnTo>
                    <a:pt x="229" y="142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32" y="135"/>
                  </a:lnTo>
                  <a:lnTo>
                    <a:pt x="234" y="135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41" y="125"/>
                  </a:lnTo>
                  <a:lnTo>
                    <a:pt x="241" y="123"/>
                  </a:lnTo>
                  <a:lnTo>
                    <a:pt x="239" y="123"/>
                  </a:lnTo>
                  <a:lnTo>
                    <a:pt x="239" y="120"/>
                  </a:lnTo>
                  <a:lnTo>
                    <a:pt x="239" y="118"/>
                  </a:lnTo>
                  <a:lnTo>
                    <a:pt x="239" y="116"/>
                  </a:lnTo>
                  <a:lnTo>
                    <a:pt x="241" y="116"/>
                  </a:lnTo>
                  <a:lnTo>
                    <a:pt x="239" y="113"/>
                  </a:lnTo>
                  <a:lnTo>
                    <a:pt x="239" y="113"/>
                  </a:lnTo>
                  <a:lnTo>
                    <a:pt x="236" y="113"/>
                  </a:lnTo>
                  <a:lnTo>
                    <a:pt x="236" y="118"/>
                  </a:lnTo>
                  <a:lnTo>
                    <a:pt x="234" y="118"/>
                  </a:lnTo>
                  <a:lnTo>
                    <a:pt x="232" y="120"/>
                  </a:lnTo>
                  <a:lnTo>
                    <a:pt x="232" y="123"/>
                  </a:lnTo>
                  <a:lnTo>
                    <a:pt x="229" y="125"/>
                  </a:lnTo>
                  <a:lnTo>
                    <a:pt x="229" y="128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29" y="132"/>
                  </a:lnTo>
                  <a:lnTo>
                    <a:pt x="224" y="135"/>
                  </a:lnTo>
                  <a:lnTo>
                    <a:pt x="224" y="135"/>
                  </a:lnTo>
                  <a:lnTo>
                    <a:pt x="224" y="132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125"/>
                  </a:lnTo>
                  <a:lnTo>
                    <a:pt x="229" y="118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4" y="116"/>
                  </a:lnTo>
                  <a:lnTo>
                    <a:pt x="236" y="113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3" y="106"/>
                  </a:lnTo>
                  <a:lnTo>
                    <a:pt x="243" y="104"/>
                  </a:lnTo>
                  <a:lnTo>
                    <a:pt x="246" y="90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1" y="85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1" y="92"/>
                  </a:lnTo>
                  <a:lnTo>
                    <a:pt x="241" y="97"/>
                  </a:lnTo>
                  <a:lnTo>
                    <a:pt x="241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9" y="85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39" y="78"/>
                  </a:lnTo>
                  <a:lnTo>
                    <a:pt x="239" y="75"/>
                  </a:lnTo>
                  <a:lnTo>
                    <a:pt x="236" y="66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6" y="57"/>
                  </a:lnTo>
                  <a:lnTo>
                    <a:pt x="236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2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2" y="54"/>
                  </a:lnTo>
                  <a:lnTo>
                    <a:pt x="232" y="54"/>
                  </a:lnTo>
                  <a:lnTo>
                    <a:pt x="232" y="54"/>
                  </a:lnTo>
                  <a:lnTo>
                    <a:pt x="232" y="49"/>
                  </a:lnTo>
                  <a:lnTo>
                    <a:pt x="232" y="49"/>
                  </a:lnTo>
                  <a:lnTo>
                    <a:pt x="232" y="47"/>
                  </a:lnTo>
                  <a:lnTo>
                    <a:pt x="232" y="45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3"/>
                  </a:lnTo>
                  <a:lnTo>
                    <a:pt x="215" y="31"/>
                  </a:lnTo>
                  <a:lnTo>
                    <a:pt x="217" y="26"/>
                  </a:lnTo>
                  <a:lnTo>
                    <a:pt x="215" y="23"/>
                  </a:lnTo>
                  <a:lnTo>
                    <a:pt x="215" y="23"/>
                  </a:lnTo>
                  <a:lnTo>
                    <a:pt x="215" y="26"/>
                  </a:lnTo>
                  <a:lnTo>
                    <a:pt x="213" y="28"/>
                  </a:lnTo>
                  <a:lnTo>
                    <a:pt x="213" y="28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6" y="28"/>
                  </a:lnTo>
                  <a:lnTo>
                    <a:pt x="203" y="28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5"/>
                  </a:lnTo>
                  <a:lnTo>
                    <a:pt x="206" y="42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1" y="54"/>
                  </a:lnTo>
                  <a:lnTo>
                    <a:pt x="201" y="57"/>
                  </a:lnTo>
                  <a:lnTo>
                    <a:pt x="201" y="59"/>
                  </a:lnTo>
                  <a:lnTo>
                    <a:pt x="201" y="66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201" y="75"/>
                  </a:lnTo>
                  <a:lnTo>
                    <a:pt x="201" y="75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75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201" y="78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2"/>
                  </a:lnTo>
                  <a:lnTo>
                    <a:pt x="201" y="99"/>
                  </a:lnTo>
                  <a:lnTo>
                    <a:pt x="201" y="102"/>
                  </a:lnTo>
                  <a:lnTo>
                    <a:pt x="203" y="104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198" y="120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6" y="128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8" y="135"/>
                  </a:lnTo>
                  <a:lnTo>
                    <a:pt x="198" y="135"/>
                  </a:lnTo>
                  <a:lnTo>
                    <a:pt x="198" y="137"/>
                  </a:lnTo>
                  <a:lnTo>
                    <a:pt x="196" y="139"/>
                  </a:lnTo>
                  <a:lnTo>
                    <a:pt x="198" y="139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3" y="149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10" y="156"/>
                  </a:lnTo>
                  <a:lnTo>
                    <a:pt x="213" y="158"/>
                  </a:lnTo>
                  <a:lnTo>
                    <a:pt x="215" y="163"/>
                  </a:lnTo>
                  <a:lnTo>
                    <a:pt x="217" y="165"/>
                  </a:lnTo>
                  <a:lnTo>
                    <a:pt x="220" y="165"/>
                  </a:lnTo>
                  <a:lnTo>
                    <a:pt x="224" y="168"/>
                  </a:lnTo>
                  <a:lnTo>
                    <a:pt x="229" y="173"/>
                  </a:lnTo>
                  <a:lnTo>
                    <a:pt x="229" y="173"/>
                  </a:lnTo>
                  <a:lnTo>
                    <a:pt x="232" y="173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68"/>
                  </a:lnTo>
                  <a:lnTo>
                    <a:pt x="232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6" y="168"/>
                  </a:lnTo>
                  <a:lnTo>
                    <a:pt x="239" y="168"/>
                  </a:lnTo>
                  <a:lnTo>
                    <a:pt x="239" y="165"/>
                  </a:lnTo>
                  <a:lnTo>
                    <a:pt x="241" y="163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58"/>
                  </a:lnTo>
                  <a:lnTo>
                    <a:pt x="243" y="158"/>
                  </a:lnTo>
                  <a:lnTo>
                    <a:pt x="246" y="158"/>
                  </a:lnTo>
                  <a:lnTo>
                    <a:pt x="248" y="156"/>
                  </a:lnTo>
                  <a:lnTo>
                    <a:pt x="246" y="156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4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3" y="151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5" y="154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1"/>
                  </a:lnTo>
                  <a:lnTo>
                    <a:pt x="265" y="151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9" y="142"/>
                  </a:lnTo>
                  <a:lnTo>
                    <a:pt x="272" y="142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4" y="139"/>
                  </a:lnTo>
                  <a:lnTo>
                    <a:pt x="277" y="137"/>
                  </a:lnTo>
                  <a:lnTo>
                    <a:pt x="279" y="132"/>
                  </a:lnTo>
                  <a:lnTo>
                    <a:pt x="279" y="130"/>
                  </a:lnTo>
                  <a:lnTo>
                    <a:pt x="281" y="128"/>
                  </a:lnTo>
                  <a:lnTo>
                    <a:pt x="281" y="128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0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3"/>
                  </a:lnTo>
                  <a:lnTo>
                    <a:pt x="286" y="113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81" y="113"/>
                  </a:lnTo>
                  <a:lnTo>
                    <a:pt x="281" y="113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8" y="106"/>
                  </a:lnTo>
                  <a:lnTo>
                    <a:pt x="288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8" y="102"/>
                  </a:lnTo>
                  <a:lnTo>
                    <a:pt x="291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5" y="94"/>
                  </a:lnTo>
                  <a:lnTo>
                    <a:pt x="293" y="94"/>
                  </a:lnTo>
                  <a:lnTo>
                    <a:pt x="293" y="94"/>
                  </a:lnTo>
                  <a:close/>
                  <a:moveTo>
                    <a:pt x="298" y="87"/>
                  </a:move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3" y="87"/>
                  </a:lnTo>
                  <a:lnTo>
                    <a:pt x="293" y="90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8" y="87"/>
                  </a:lnTo>
                  <a:lnTo>
                    <a:pt x="298" y="87"/>
                  </a:lnTo>
                  <a:close/>
                  <a:moveTo>
                    <a:pt x="0" y="407"/>
                  </a:moveTo>
                  <a:lnTo>
                    <a:pt x="0" y="409"/>
                  </a:lnTo>
                  <a:lnTo>
                    <a:pt x="0" y="409"/>
                  </a:lnTo>
                  <a:lnTo>
                    <a:pt x="0" y="412"/>
                  </a:lnTo>
                  <a:lnTo>
                    <a:pt x="0" y="414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19"/>
                  </a:lnTo>
                  <a:lnTo>
                    <a:pt x="2" y="412"/>
                  </a:lnTo>
                  <a:lnTo>
                    <a:pt x="2" y="409"/>
                  </a:lnTo>
                  <a:lnTo>
                    <a:pt x="2" y="407"/>
                  </a:lnTo>
                  <a:lnTo>
                    <a:pt x="2" y="407"/>
                  </a:lnTo>
                  <a:lnTo>
                    <a:pt x="0" y="407"/>
                  </a:lnTo>
                  <a:close/>
                  <a:moveTo>
                    <a:pt x="71" y="466"/>
                  </a:moveTo>
                  <a:lnTo>
                    <a:pt x="71" y="464"/>
                  </a:lnTo>
                  <a:lnTo>
                    <a:pt x="68" y="466"/>
                  </a:lnTo>
                  <a:lnTo>
                    <a:pt x="68" y="466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71" y="471"/>
                  </a:lnTo>
                  <a:lnTo>
                    <a:pt x="71" y="473"/>
                  </a:lnTo>
                  <a:lnTo>
                    <a:pt x="71" y="473"/>
                  </a:lnTo>
                  <a:lnTo>
                    <a:pt x="71" y="473"/>
                  </a:lnTo>
                  <a:lnTo>
                    <a:pt x="71" y="471"/>
                  </a:lnTo>
                  <a:lnTo>
                    <a:pt x="71" y="468"/>
                  </a:lnTo>
                  <a:lnTo>
                    <a:pt x="71" y="468"/>
                  </a:lnTo>
                  <a:lnTo>
                    <a:pt x="71" y="466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D96A1A8D-421C-4201-A849-C092F4526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3408" y="2405516"/>
              <a:ext cx="1354" cy="1354"/>
            </a:xfrm>
            <a:prstGeom prst="rect">
              <a:avLst/>
            </a:pr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0D6B22B-0F5B-4960-88EA-63713BD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796" y="2321580"/>
              <a:ext cx="9477" cy="12185"/>
            </a:xfrm>
            <a:custGeom>
              <a:avLst/>
              <a:gdLst>
                <a:gd name="T0" fmla="*/ 5 w 7"/>
                <a:gd name="T1" fmla="*/ 7 h 9"/>
                <a:gd name="T2" fmla="*/ 5 w 7"/>
                <a:gd name="T3" fmla="*/ 9 h 9"/>
                <a:gd name="T4" fmla="*/ 5 w 7"/>
                <a:gd name="T5" fmla="*/ 9 h 9"/>
                <a:gd name="T6" fmla="*/ 7 w 7"/>
                <a:gd name="T7" fmla="*/ 9 h 9"/>
                <a:gd name="T8" fmla="*/ 7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5 w 7"/>
                <a:gd name="T15" fmla="*/ 5 h 9"/>
                <a:gd name="T16" fmla="*/ 7 w 7"/>
                <a:gd name="T17" fmla="*/ 5 h 9"/>
                <a:gd name="T18" fmla="*/ 7 w 7"/>
                <a:gd name="T19" fmla="*/ 5 h 9"/>
                <a:gd name="T20" fmla="*/ 7 w 7"/>
                <a:gd name="T21" fmla="*/ 2 h 9"/>
                <a:gd name="T22" fmla="*/ 7 w 7"/>
                <a:gd name="T23" fmla="*/ 2 h 9"/>
                <a:gd name="T24" fmla="*/ 5 w 7"/>
                <a:gd name="T25" fmla="*/ 2 h 9"/>
                <a:gd name="T26" fmla="*/ 2 w 7"/>
                <a:gd name="T27" fmla="*/ 0 h 9"/>
                <a:gd name="T28" fmla="*/ 2 w 7"/>
                <a:gd name="T29" fmla="*/ 0 h 9"/>
                <a:gd name="T30" fmla="*/ 0 w 7"/>
                <a:gd name="T31" fmla="*/ 0 h 9"/>
                <a:gd name="T32" fmla="*/ 5 w 7"/>
                <a:gd name="T33" fmla="*/ 7 h 9"/>
                <a:gd name="T34" fmla="*/ 5 w 7"/>
                <a:gd name="T3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9">
                  <a:moveTo>
                    <a:pt x="5" y="7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AC2F46-78EE-4B98-AEA0-50C80535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194" y="2331057"/>
              <a:ext cx="9477" cy="6769"/>
            </a:xfrm>
            <a:custGeom>
              <a:avLst/>
              <a:gdLst>
                <a:gd name="T0" fmla="*/ 2 w 7"/>
                <a:gd name="T1" fmla="*/ 5 h 5"/>
                <a:gd name="T2" fmla="*/ 5 w 7"/>
                <a:gd name="T3" fmla="*/ 5 h 5"/>
                <a:gd name="T4" fmla="*/ 2 w 7"/>
                <a:gd name="T5" fmla="*/ 2 h 5"/>
                <a:gd name="T6" fmla="*/ 5 w 7"/>
                <a:gd name="T7" fmla="*/ 2 h 5"/>
                <a:gd name="T8" fmla="*/ 7 w 7"/>
                <a:gd name="T9" fmla="*/ 2 h 5"/>
                <a:gd name="T10" fmla="*/ 7 w 7"/>
                <a:gd name="T11" fmla="*/ 2 h 5"/>
                <a:gd name="T12" fmla="*/ 7 w 7"/>
                <a:gd name="T13" fmla="*/ 2 h 5"/>
                <a:gd name="T14" fmla="*/ 7 w 7"/>
                <a:gd name="T15" fmla="*/ 2 h 5"/>
                <a:gd name="T16" fmla="*/ 7 w 7"/>
                <a:gd name="T17" fmla="*/ 0 h 5"/>
                <a:gd name="T18" fmla="*/ 7 w 7"/>
                <a:gd name="T19" fmla="*/ 0 h 5"/>
                <a:gd name="T20" fmla="*/ 7 w 7"/>
                <a:gd name="T21" fmla="*/ 0 h 5"/>
                <a:gd name="T22" fmla="*/ 7 w 7"/>
                <a:gd name="T23" fmla="*/ 0 h 5"/>
                <a:gd name="T24" fmla="*/ 7 w 7"/>
                <a:gd name="T25" fmla="*/ 0 h 5"/>
                <a:gd name="T26" fmla="*/ 2 w 7"/>
                <a:gd name="T27" fmla="*/ 0 h 5"/>
                <a:gd name="T28" fmla="*/ 2 w 7"/>
                <a:gd name="T29" fmla="*/ 0 h 5"/>
                <a:gd name="T30" fmla="*/ 2 w 7"/>
                <a:gd name="T31" fmla="*/ 0 h 5"/>
                <a:gd name="T32" fmla="*/ 2 w 7"/>
                <a:gd name="T33" fmla="*/ 0 h 5"/>
                <a:gd name="T34" fmla="*/ 2 w 7"/>
                <a:gd name="T35" fmla="*/ 0 h 5"/>
                <a:gd name="T36" fmla="*/ 0 w 7"/>
                <a:gd name="T37" fmla="*/ 2 h 5"/>
                <a:gd name="T38" fmla="*/ 2 w 7"/>
                <a:gd name="T39" fmla="*/ 2 h 5"/>
                <a:gd name="T40" fmla="*/ 2 w 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0086539-3BED-4E6A-867C-C3B27586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980" y="2295858"/>
              <a:ext cx="13538" cy="6769"/>
            </a:xfrm>
            <a:custGeom>
              <a:avLst/>
              <a:gdLst>
                <a:gd name="T0" fmla="*/ 3 w 10"/>
                <a:gd name="T1" fmla="*/ 5 h 5"/>
                <a:gd name="T2" fmla="*/ 3 w 10"/>
                <a:gd name="T3" fmla="*/ 5 h 5"/>
                <a:gd name="T4" fmla="*/ 5 w 10"/>
                <a:gd name="T5" fmla="*/ 5 h 5"/>
                <a:gd name="T6" fmla="*/ 10 w 10"/>
                <a:gd name="T7" fmla="*/ 2 h 5"/>
                <a:gd name="T8" fmla="*/ 10 w 10"/>
                <a:gd name="T9" fmla="*/ 0 h 5"/>
                <a:gd name="T10" fmla="*/ 7 w 10"/>
                <a:gd name="T11" fmla="*/ 0 h 5"/>
                <a:gd name="T12" fmla="*/ 7 w 10"/>
                <a:gd name="T13" fmla="*/ 0 h 5"/>
                <a:gd name="T14" fmla="*/ 5 w 10"/>
                <a:gd name="T15" fmla="*/ 0 h 5"/>
                <a:gd name="T16" fmla="*/ 3 w 10"/>
                <a:gd name="T17" fmla="*/ 2 h 5"/>
                <a:gd name="T18" fmla="*/ 0 w 10"/>
                <a:gd name="T19" fmla="*/ 2 h 5"/>
                <a:gd name="T20" fmla="*/ 0 w 10"/>
                <a:gd name="T21" fmla="*/ 5 h 5"/>
                <a:gd name="T22" fmla="*/ 3 w 10"/>
                <a:gd name="T23" fmla="*/ 5 h 5"/>
                <a:gd name="T24" fmla="*/ 3 w 10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B16B9B9-6AB9-4B9D-A3B7-BA443C33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200" y="2420409"/>
              <a:ext cx="9477" cy="6769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5 h 5"/>
                <a:gd name="T4" fmla="*/ 2 w 7"/>
                <a:gd name="T5" fmla="*/ 5 h 5"/>
                <a:gd name="T6" fmla="*/ 2 w 7"/>
                <a:gd name="T7" fmla="*/ 3 h 5"/>
                <a:gd name="T8" fmla="*/ 2 w 7"/>
                <a:gd name="T9" fmla="*/ 3 h 5"/>
                <a:gd name="T10" fmla="*/ 5 w 7"/>
                <a:gd name="T11" fmla="*/ 3 h 5"/>
                <a:gd name="T12" fmla="*/ 5 w 7"/>
                <a:gd name="T13" fmla="*/ 3 h 5"/>
                <a:gd name="T14" fmla="*/ 5 w 7"/>
                <a:gd name="T15" fmla="*/ 3 h 5"/>
                <a:gd name="T16" fmla="*/ 5 w 7"/>
                <a:gd name="T17" fmla="*/ 3 h 5"/>
                <a:gd name="T18" fmla="*/ 5 w 7"/>
                <a:gd name="T19" fmla="*/ 3 h 5"/>
                <a:gd name="T20" fmla="*/ 7 w 7"/>
                <a:gd name="T21" fmla="*/ 3 h 5"/>
                <a:gd name="T22" fmla="*/ 7 w 7"/>
                <a:gd name="T23" fmla="*/ 3 h 5"/>
                <a:gd name="T24" fmla="*/ 5 w 7"/>
                <a:gd name="T25" fmla="*/ 0 h 5"/>
                <a:gd name="T26" fmla="*/ 2 w 7"/>
                <a:gd name="T27" fmla="*/ 0 h 5"/>
                <a:gd name="T28" fmla="*/ 2 w 7"/>
                <a:gd name="T29" fmla="*/ 0 h 5"/>
                <a:gd name="T30" fmla="*/ 0 w 7"/>
                <a:gd name="T31" fmla="*/ 3 h 5"/>
                <a:gd name="T32" fmla="*/ 0 w 7"/>
                <a:gd name="T33" fmla="*/ 3 h 5"/>
                <a:gd name="T34" fmla="*/ 0 w 7"/>
                <a:gd name="T35" fmla="*/ 3 h 5"/>
                <a:gd name="T36" fmla="*/ 0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0FD4502-0922-47F7-A388-3A8E4009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281" y="2536837"/>
              <a:ext cx="9477" cy="2708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2 h 2"/>
                <a:gd name="T4" fmla="*/ 7 w 7"/>
                <a:gd name="T5" fmla="*/ 0 h 2"/>
                <a:gd name="T6" fmla="*/ 5 w 7"/>
                <a:gd name="T7" fmla="*/ 0 h 2"/>
                <a:gd name="T8" fmla="*/ 0 w 7"/>
                <a:gd name="T9" fmla="*/ 0 h 2"/>
                <a:gd name="T10" fmla="*/ 0 w 7"/>
                <a:gd name="T11" fmla="*/ 0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0 h 2"/>
                <a:gd name="T18" fmla="*/ 0 w 7"/>
                <a:gd name="T19" fmla="*/ 2 h 2"/>
                <a:gd name="T20" fmla="*/ 5 w 7"/>
                <a:gd name="T21" fmla="*/ 2 h 2"/>
                <a:gd name="T22" fmla="*/ 7 w 7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6CBB5A7-206C-4080-A8E2-4117824C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480" y="2536837"/>
              <a:ext cx="28431" cy="9477"/>
            </a:xfrm>
            <a:custGeom>
              <a:avLst/>
              <a:gdLst>
                <a:gd name="T0" fmla="*/ 21 w 21"/>
                <a:gd name="T1" fmla="*/ 7 h 7"/>
                <a:gd name="T2" fmla="*/ 14 w 21"/>
                <a:gd name="T3" fmla="*/ 4 h 7"/>
                <a:gd name="T4" fmla="*/ 12 w 21"/>
                <a:gd name="T5" fmla="*/ 4 h 7"/>
                <a:gd name="T6" fmla="*/ 7 w 21"/>
                <a:gd name="T7" fmla="*/ 2 h 7"/>
                <a:gd name="T8" fmla="*/ 2 w 21"/>
                <a:gd name="T9" fmla="*/ 0 h 7"/>
                <a:gd name="T10" fmla="*/ 2 w 21"/>
                <a:gd name="T11" fmla="*/ 0 h 7"/>
                <a:gd name="T12" fmla="*/ 0 w 21"/>
                <a:gd name="T13" fmla="*/ 0 h 7"/>
                <a:gd name="T14" fmla="*/ 2 w 21"/>
                <a:gd name="T15" fmla="*/ 0 h 7"/>
                <a:gd name="T16" fmla="*/ 7 w 21"/>
                <a:gd name="T17" fmla="*/ 4 h 7"/>
                <a:gd name="T18" fmla="*/ 21 w 2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4"/>
                  </a:lnTo>
                  <a:lnTo>
                    <a:pt x="21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002CBBB-08B5-4605-BF75-FCE1A73D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423" y="2481330"/>
              <a:ext cx="10831" cy="6769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3 w 8"/>
                <a:gd name="T5" fmla="*/ 3 h 5"/>
                <a:gd name="T6" fmla="*/ 3 w 8"/>
                <a:gd name="T7" fmla="*/ 3 h 5"/>
                <a:gd name="T8" fmla="*/ 8 w 8"/>
                <a:gd name="T9" fmla="*/ 3 h 5"/>
                <a:gd name="T10" fmla="*/ 8 w 8"/>
                <a:gd name="T11" fmla="*/ 5 h 5"/>
                <a:gd name="T12" fmla="*/ 8 w 8"/>
                <a:gd name="T13" fmla="*/ 3 h 5"/>
                <a:gd name="T14" fmla="*/ 8 w 8"/>
                <a:gd name="T15" fmla="*/ 3 h 5"/>
                <a:gd name="T16" fmla="*/ 5 w 8"/>
                <a:gd name="T17" fmla="*/ 3 h 5"/>
                <a:gd name="T18" fmla="*/ 3 w 8"/>
                <a:gd name="T19" fmla="*/ 0 h 5"/>
                <a:gd name="T20" fmla="*/ 0 w 8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8001208F-DDFB-48C4-9026-F046CE402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669" y="2481330"/>
              <a:ext cx="13538" cy="4062"/>
            </a:xfrm>
            <a:custGeom>
              <a:avLst/>
              <a:gdLst>
                <a:gd name="T0" fmla="*/ 0 w 10"/>
                <a:gd name="T1" fmla="*/ 3 h 3"/>
                <a:gd name="T2" fmla="*/ 3 w 10"/>
                <a:gd name="T3" fmla="*/ 3 h 3"/>
                <a:gd name="T4" fmla="*/ 5 w 10"/>
                <a:gd name="T5" fmla="*/ 3 h 3"/>
                <a:gd name="T6" fmla="*/ 5 w 10"/>
                <a:gd name="T7" fmla="*/ 3 h 3"/>
                <a:gd name="T8" fmla="*/ 7 w 10"/>
                <a:gd name="T9" fmla="*/ 0 h 3"/>
                <a:gd name="T10" fmla="*/ 7 w 10"/>
                <a:gd name="T11" fmla="*/ 0 h 3"/>
                <a:gd name="T12" fmla="*/ 10 w 10"/>
                <a:gd name="T13" fmla="*/ 3 h 3"/>
                <a:gd name="T14" fmla="*/ 10 w 10"/>
                <a:gd name="T15" fmla="*/ 0 h 3"/>
                <a:gd name="T16" fmla="*/ 7 w 10"/>
                <a:gd name="T17" fmla="*/ 0 h 3"/>
                <a:gd name="T18" fmla="*/ 5 w 10"/>
                <a:gd name="T19" fmla="*/ 0 h 3"/>
                <a:gd name="T20" fmla="*/ 5 w 10"/>
                <a:gd name="T21" fmla="*/ 0 h 3"/>
                <a:gd name="T22" fmla="*/ 3 w 10"/>
                <a:gd name="T23" fmla="*/ 0 h 3"/>
                <a:gd name="T24" fmla="*/ 3 w 10"/>
                <a:gd name="T25" fmla="*/ 0 h 3"/>
                <a:gd name="T26" fmla="*/ 0 w 10"/>
                <a:gd name="T27" fmla="*/ 0 h 3"/>
                <a:gd name="T28" fmla="*/ 0 w 10"/>
                <a:gd name="T29" fmla="*/ 0 h 3"/>
                <a:gd name="T30" fmla="*/ 0 w 10"/>
                <a:gd name="T31" fmla="*/ 0 h 3"/>
                <a:gd name="T32" fmla="*/ 0 w 10"/>
                <a:gd name="T33" fmla="*/ 3 h 3"/>
                <a:gd name="T34" fmla="*/ 0 w 10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45D31FD1-C98A-4FD7-94F3-53AC0F4F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484" y="2475915"/>
              <a:ext cx="12185" cy="2708"/>
            </a:xfrm>
            <a:custGeom>
              <a:avLst/>
              <a:gdLst>
                <a:gd name="T0" fmla="*/ 7 w 9"/>
                <a:gd name="T1" fmla="*/ 0 h 2"/>
                <a:gd name="T2" fmla="*/ 5 w 9"/>
                <a:gd name="T3" fmla="*/ 0 h 2"/>
                <a:gd name="T4" fmla="*/ 2 w 9"/>
                <a:gd name="T5" fmla="*/ 0 h 2"/>
                <a:gd name="T6" fmla="*/ 2 w 9"/>
                <a:gd name="T7" fmla="*/ 0 h 2"/>
                <a:gd name="T8" fmla="*/ 2 w 9"/>
                <a:gd name="T9" fmla="*/ 0 h 2"/>
                <a:gd name="T10" fmla="*/ 0 w 9"/>
                <a:gd name="T11" fmla="*/ 0 h 2"/>
                <a:gd name="T12" fmla="*/ 2 w 9"/>
                <a:gd name="T13" fmla="*/ 2 h 2"/>
                <a:gd name="T14" fmla="*/ 7 w 9"/>
                <a:gd name="T15" fmla="*/ 2 h 2"/>
                <a:gd name="T16" fmla="*/ 9 w 9"/>
                <a:gd name="T17" fmla="*/ 2 h 2"/>
                <a:gd name="T18" fmla="*/ 7 w 9"/>
                <a:gd name="T19" fmla="*/ 0 h 2"/>
                <a:gd name="T20" fmla="*/ 7 w 9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12B87CA-6D6D-4A69-97F0-4B9DEDED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915" y="2481330"/>
              <a:ext cx="13538" cy="4062"/>
            </a:xfrm>
            <a:custGeom>
              <a:avLst/>
              <a:gdLst>
                <a:gd name="T0" fmla="*/ 7 w 10"/>
                <a:gd name="T1" fmla="*/ 3 h 3"/>
                <a:gd name="T2" fmla="*/ 10 w 10"/>
                <a:gd name="T3" fmla="*/ 0 h 3"/>
                <a:gd name="T4" fmla="*/ 10 w 10"/>
                <a:gd name="T5" fmla="*/ 0 h 3"/>
                <a:gd name="T6" fmla="*/ 7 w 10"/>
                <a:gd name="T7" fmla="*/ 0 h 3"/>
                <a:gd name="T8" fmla="*/ 7 w 10"/>
                <a:gd name="T9" fmla="*/ 0 h 3"/>
                <a:gd name="T10" fmla="*/ 7 w 10"/>
                <a:gd name="T11" fmla="*/ 0 h 3"/>
                <a:gd name="T12" fmla="*/ 2 w 10"/>
                <a:gd name="T13" fmla="*/ 0 h 3"/>
                <a:gd name="T14" fmla="*/ 2 w 10"/>
                <a:gd name="T15" fmla="*/ 0 h 3"/>
                <a:gd name="T16" fmla="*/ 0 w 10"/>
                <a:gd name="T17" fmla="*/ 0 h 3"/>
                <a:gd name="T18" fmla="*/ 5 w 10"/>
                <a:gd name="T19" fmla="*/ 3 h 3"/>
                <a:gd name="T20" fmla="*/ 7 w 10"/>
                <a:gd name="T21" fmla="*/ 3 h 3"/>
                <a:gd name="T22" fmla="*/ 7 w 10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">
                  <a:moveTo>
                    <a:pt x="7" y="3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C07CBD00-4A25-4C14-B45B-EDEED394A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531" y="2466438"/>
              <a:ext cx="14892" cy="9477"/>
            </a:xfrm>
            <a:custGeom>
              <a:avLst/>
              <a:gdLst>
                <a:gd name="T0" fmla="*/ 9 w 11"/>
                <a:gd name="T1" fmla="*/ 7 h 7"/>
                <a:gd name="T2" fmla="*/ 11 w 11"/>
                <a:gd name="T3" fmla="*/ 7 h 7"/>
                <a:gd name="T4" fmla="*/ 11 w 11"/>
                <a:gd name="T5" fmla="*/ 7 h 7"/>
                <a:gd name="T6" fmla="*/ 11 w 11"/>
                <a:gd name="T7" fmla="*/ 4 h 7"/>
                <a:gd name="T8" fmla="*/ 7 w 11"/>
                <a:gd name="T9" fmla="*/ 4 h 7"/>
                <a:gd name="T10" fmla="*/ 2 w 11"/>
                <a:gd name="T11" fmla="*/ 0 h 7"/>
                <a:gd name="T12" fmla="*/ 2 w 11"/>
                <a:gd name="T13" fmla="*/ 0 h 7"/>
                <a:gd name="T14" fmla="*/ 0 w 11"/>
                <a:gd name="T15" fmla="*/ 2 h 7"/>
                <a:gd name="T16" fmla="*/ 0 w 11"/>
                <a:gd name="T17" fmla="*/ 4 h 7"/>
                <a:gd name="T18" fmla="*/ 2 w 11"/>
                <a:gd name="T19" fmla="*/ 4 h 7"/>
                <a:gd name="T20" fmla="*/ 9 w 11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9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7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9542889-1E9A-4FD8-B965-1FC7B169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031" y="2309396"/>
              <a:ext cx="1563656" cy="1514918"/>
            </a:xfrm>
            <a:custGeom>
              <a:avLst/>
              <a:gdLst>
                <a:gd name="T0" fmla="*/ 717 w 1155"/>
                <a:gd name="T1" fmla="*/ 544 h 1119"/>
                <a:gd name="T2" fmla="*/ 514 w 1155"/>
                <a:gd name="T3" fmla="*/ 134 h 1119"/>
                <a:gd name="T4" fmla="*/ 476 w 1155"/>
                <a:gd name="T5" fmla="*/ 161 h 1119"/>
                <a:gd name="T6" fmla="*/ 473 w 1155"/>
                <a:gd name="T7" fmla="*/ 130 h 1119"/>
                <a:gd name="T8" fmla="*/ 485 w 1155"/>
                <a:gd name="T9" fmla="*/ 97 h 1119"/>
                <a:gd name="T10" fmla="*/ 476 w 1155"/>
                <a:gd name="T11" fmla="*/ 99 h 1119"/>
                <a:gd name="T12" fmla="*/ 457 w 1155"/>
                <a:gd name="T13" fmla="*/ 99 h 1119"/>
                <a:gd name="T14" fmla="*/ 452 w 1155"/>
                <a:gd name="T15" fmla="*/ 108 h 1119"/>
                <a:gd name="T16" fmla="*/ 438 w 1155"/>
                <a:gd name="T17" fmla="*/ 123 h 1119"/>
                <a:gd name="T18" fmla="*/ 435 w 1155"/>
                <a:gd name="T19" fmla="*/ 137 h 1119"/>
                <a:gd name="T20" fmla="*/ 412 w 1155"/>
                <a:gd name="T21" fmla="*/ 125 h 1119"/>
                <a:gd name="T22" fmla="*/ 388 w 1155"/>
                <a:gd name="T23" fmla="*/ 30 h 1119"/>
                <a:gd name="T24" fmla="*/ 353 w 1155"/>
                <a:gd name="T25" fmla="*/ 66 h 1119"/>
                <a:gd name="T26" fmla="*/ 298 w 1155"/>
                <a:gd name="T27" fmla="*/ 59 h 1119"/>
                <a:gd name="T28" fmla="*/ 256 w 1155"/>
                <a:gd name="T29" fmla="*/ 92 h 1119"/>
                <a:gd name="T30" fmla="*/ 263 w 1155"/>
                <a:gd name="T31" fmla="*/ 75 h 1119"/>
                <a:gd name="T32" fmla="*/ 263 w 1155"/>
                <a:gd name="T33" fmla="*/ 68 h 1119"/>
                <a:gd name="T34" fmla="*/ 253 w 1155"/>
                <a:gd name="T35" fmla="*/ 73 h 1119"/>
                <a:gd name="T36" fmla="*/ 244 w 1155"/>
                <a:gd name="T37" fmla="*/ 61 h 1119"/>
                <a:gd name="T38" fmla="*/ 218 w 1155"/>
                <a:gd name="T39" fmla="*/ 78 h 1119"/>
                <a:gd name="T40" fmla="*/ 204 w 1155"/>
                <a:gd name="T41" fmla="*/ 75 h 1119"/>
                <a:gd name="T42" fmla="*/ 194 w 1155"/>
                <a:gd name="T43" fmla="*/ 99 h 1119"/>
                <a:gd name="T44" fmla="*/ 170 w 1155"/>
                <a:gd name="T45" fmla="*/ 92 h 1119"/>
                <a:gd name="T46" fmla="*/ 180 w 1155"/>
                <a:gd name="T47" fmla="*/ 78 h 1119"/>
                <a:gd name="T48" fmla="*/ 204 w 1155"/>
                <a:gd name="T49" fmla="*/ 66 h 1119"/>
                <a:gd name="T50" fmla="*/ 239 w 1155"/>
                <a:gd name="T51" fmla="*/ 54 h 1119"/>
                <a:gd name="T52" fmla="*/ 279 w 1155"/>
                <a:gd name="T53" fmla="*/ 59 h 1119"/>
                <a:gd name="T54" fmla="*/ 338 w 1155"/>
                <a:gd name="T55" fmla="*/ 35 h 1119"/>
                <a:gd name="T56" fmla="*/ 324 w 1155"/>
                <a:gd name="T57" fmla="*/ 30 h 1119"/>
                <a:gd name="T58" fmla="*/ 305 w 1155"/>
                <a:gd name="T59" fmla="*/ 21 h 1119"/>
                <a:gd name="T60" fmla="*/ 282 w 1155"/>
                <a:gd name="T61" fmla="*/ 30 h 1119"/>
                <a:gd name="T62" fmla="*/ 232 w 1155"/>
                <a:gd name="T63" fmla="*/ 28 h 1119"/>
                <a:gd name="T64" fmla="*/ 208 w 1155"/>
                <a:gd name="T65" fmla="*/ 42 h 1119"/>
                <a:gd name="T66" fmla="*/ 166 w 1155"/>
                <a:gd name="T67" fmla="*/ 40 h 1119"/>
                <a:gd name="T68" fmla="*/ 187 w 1155"/>
                <a:gd name="T69" fmla="*/ 18 h 1119"/>
                <a:gd name="T70" fmla="*/ 170 w 1155"/>
                <a:gd name="T71" fmla="*/ 14 h 1119"/>
                <a:gd name="T72" fmla="*/ 142 w 1155"/>
                <a:gd name="T73" fmla="*/ 23 h 1119"/>
                <a:gd name="T74" fmla="*/ 114 w 1155"/>
                <a:gd name="T75" fmla="*/ 21 h 1119"/>
                <a:gd name="T76" fmla="*/ 107 w 1155"/>
                <a:gd name="T77" fmla="*/ 66 h 1119"/>
                <a:gd name="T78" fmla="*/ 26 w 1155"/>
                <a:gd name="T79" fmla="*/ 130 h 1119"/>
                <a:gd name="T80" fmla="*/ 9 w 1155"/>
                <a:gd name="T81" fmla="*/ 168 h 1119"/>
                <a:gd name="T82" fmla="*/ 71 w 1155"/>
                <a:gd name="T83" fmla="*/ 222 h 1119"/>
                <a:gd name="T84" fmla="*/ 59 w 1155"/>
                <a:gd name="T85" fmla="*/ 260 h 1119"/>
                <a:gd name="T86" fmla="*/ 33 w 1155"/>
                <a:gd name="T87" fmla="*/ 310 h 1119"/>
                <a:gd name="T88" fmla="*/ 69 w 1155"/>
                <a:gd name="T89" fmla="*/ 321 h 1119"/>
                <a:gd name="T90" fmla="*/ 59 w 1155"/>
                <a:gd name="T91" fmla="*/ 364 h 1119"/>
                <a:gd name="T92" fmla="*/ 26 w 1155"/>
                <a:gd name="T93" fmla="*/ 383 h 1119"/>
                <a:gd name="T94" fmla="*/ 17 w 1155"/>
                <a:gd name="T95" fmla="*/ 414 h 1119"/>
                <a:gd name="T96" fmla="*/ 24 w 1155"/>
                <a:gd name="T97" fmla="*/ 463 h 1119"/>
                <a:gd name="T98" fmla="*/ 47 w 1155"/>
                <a:gd name="T99" fmla="*/ 480 h 1119"/>
                <a:gd name="T100" fmla="*/ 50 w 1155"/>
                <a:gd name="T101" fmla="*/ 523 h 1119"/>
                <a:gd name="T102" fmla="*/ 54 w 1155"/>
                <a:gd name="T103" fmla="*/ 551 h 1119"/>
                <a:gd name="T104" fmla="*/ 38 w 1155"/>
                <a:gd name="T105" fmla="*/ 584 h 1119"/>
                <a:gd name="T106" fmla="*/ 33 w 1155"/>
                <a:gd name="T107" fmla="*/ 624 h 1119"/>
                <a:gd name="T108" fmla="*/ 31 w 1155"/>
                <a:gd name="T109" fmla="*/ 650 h 1119"/>
                <a:gd name="T110" fmla="*/ 26 w 1155"/>
                <a:gd name="T111" fmla="*/ 688 h 1119"/>
                <a:gd name="T112" fmla="*/ 54 w 1155"/>
                <a:gd name="T113" fmla="*/ 717 h 1119"/>
                <a:gd name="T114" fmla="*/ 69 w 1155"/>
                <a:gd name="T115" fmla="*/ 769 h 1119"/>
                <a:gd name="T116" fmla="*/ 71 w 1155"/>
                <a:gd name="T117" fmla="*/ 816 h 1119"/>
                <a:gd name="T118" fmla="*/ 80 w 1155"/>
                <a:gd name="T119" fmla="*/ 845 h 1119"/>
                <a:gd name="T120" fmla="*/ 137 w 1155"/>
                <a:gd name="T121" fmla="*/ 864 h 1119"/>
                <a:gd name="T122" fmla="*/ 161 w 1155"/>
                <a:gd name="T123" fmla="*/ 904 h 1119"/>
                <a:gd name="T124" fmla="*/ 502 w 1155"/>
                <a:gd name="T125" fmla="*/ 1043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1119">
                  <a:moveTo>
                    <a:pt x="1155" y="748"/>
                  </a:moveTo>
                  <a:lnTo>
                    <a:pt x="1155" y="743"/>
                  </a:lnTo>
                  <a:lnTo>
                    <a:pt x="1152" y="740"/>
                  </a:lnTo>
                  <a:lnTo>
                    <a:pt x="1150" y="740"/>
                  </a:lnTo>
                  <a:lnTo>
                    <a:pt x="1145" y="740"/>
                  </a:lnTo>
                  <a:lnTo>
                    <a:pt x="1145" y="740"/>
                  </a:lnTo>
                  <a:lnTo>
                    <a:pt x="1126" y="736"/>
                  </a:lnTo>
                  <a:lnTo>
                    <a:pt x="1110" y="733"/>
                  </a:lnTo>
                  <a:lnTo>
                    <a:pt x="1093" y="729"/>
                  </a:lnTo>
                  <a:lnTo>
                    <a:pt x="1077" y="724"/>
                  </a:lnTo>
                  <a:lnTo>
                    <a:pt x="1053" y="719"/>
                  </a:lnTo>
                  <a:lnTo>
                    <a:pt x="1029" y="714"/>
                  </a:lnTo>
                  <a:lnTo>
                    <a:pt x="1006" y="707"/>
                  </a:lnTo>
                  <a:lnTo>
                    <a:pt x="982" y="700"/>
                  </a:lnTo>
                  <a:lnTo>
                    <a:pt x="963" y="695"/>
                  </a:lnTo>
                  <a:lnTo>
                    <a:pt x="942" y="691"/>
                  </a:lnTo>
                  <a:lnTo>
                    <a:pt x="923" y="684"/>
                  </a:lnTo>
                  <a:lnTo>
                    <a:pt x="904" y="679"/>
                  </a:lnTo>
                  <a:lnTo>
                    <a:pt x="895" y="677"/>
                  </a:lnTo>
                  <a:lnTo>
                    <a:pt x="885" y="674"/>
                  </a:lnTo>
                  <a:lnTo>
                    <a:pt x="876" y="669"/>
                  </a:lnTo>
                  <a:lnTo>
                    <a:pt x="868" y="662"/>
                  </a:lnTo>
                  <a:lnTo>
                    <a:pt x="866" y="660"/>
                  </a:lnTo>
                  <a:lnTo>
                    <a:pt x="864" y="658"/>
                  </a:lnTo>
                  <a:lnTo>
                    <a:pt x="861" y="653"/>
                  </a:lnTo>
                  <a:lnTo>
                    <a:pt x="859" y="650"/>
                  </a:lnTo>
                  <a:lnTo>
                    <a:pt x="854" y="643"/>
                  </a:lnTo>
                  <a:lnTo>
                    <a:pt x="852" y="636"/>
                  </a:lnTo>
                  <a:lnTo>
                    <a:pt x="847" y="629"/>
                  </a:lnTo>
                  <a:lnTo>
                    <a:pt x="842" y="624"/>
                  </a:lnTo>
                  <a:lnTo>
                    <a:pt x="840" y="617"/>
                  </a:lnTo>
                  <a:lnTo>
                    <a:pt x="838" y="613"/>
                  </a:lnTo>
                  <a:lnTo>
                    <a:pt x="833" y="608"/>
                  </a:lnTo>
                  <a:lnTo>
                    <a:pt x="831" y="603"/>
                  </a:lnTo>
                  <a:lnTo>
                    <a:pt x="831" y="601"/>
                  </a:lnTo>
                  <a:lnTo>
                    <a:pt x="828" y="601"/>
                  </a:lnTo>
                  <a:lnTo>
                    <a:pt x="826" y="601"/>
                  </a:lnTo>
                  <a:lnTo>
                    <a:pt x="826" y="601"/>
                  </a:lnTo>
                  <a:lnTo>
                    <a:pt x="814" y="598"/>
                  </a:lnTo>
                  <a:lnTo>
                    <a:pt x="805" y="598"/>
                  </a:lnTo>
                  <a:lnTo>
                    <a:pt x="795" y="596"/>
                  </a:lnTo>
                  <a:lnTo>
                    <a:pt x="786" y="594"/>
                  </a:lnTo>
                  <a:lnTo>
                    <a:pt x="781" y="594"/>
                  </a:lnTo>
                  <a:lnTo>
                    <a:pt x="776" y="594"/>
                  </a:lnTo>
                  <a:lnTo>
                    <a:pt x="771" y="591"/>
                  </a:lnTo>
                  <a:lnTo>
                    <a:pt x="767" y="591"/>
                  </a:lnTo>
                  <a:lnTo>
                    <a:pt x="764" y="591"/>
                  </a:lnTo>
                  <a:lnTo>
                    <a:pt x="764" y="591"/>
                  </a:lnTo>
                  <a:lnTo>
                    <a:pt x="762" y="591"/>
                  </a:lnTo>
                  <a:lnTo>
                    <a:pt x="762" y="591"/>
                  </a:lnTo>
                  <a:lnTo>
                    <a:pt x="753" y="582"/>
                  </a:lnTo>
                  <a:lnTo>
                    <a:pt x="745" y="575"/>
                  </a:lnTo>
                  <a:lnTo>
                    <a:pt x="738" y="568"/>
                  </a:lnTo>
                  <a:lnTo>
                    <a:pt x="731" y="561"/>
                  </a:lnTo>
                  <a:lnTo>
                    <a:pt x="717" y="544"/>
                  </a:lnTo>
                  <a:lnTo>
                    <a:pt x="700" y="525"/>
                  </a:lnTo>
                  <a:lnTo>
                    <a:pt x="686" y="508"/>
                  </a:lnTo>
                  <a:lnTo>
                    <a:pt x="672" y="492"/>
                  </a:lnTo>
                  <a:lnTo>
                    <a:pt x="656" y="471"/>
                  </a:lnTo>
                  <a:lnTo>
                    <a:pt x="639" y="452"/>
                  </a:lnTo>
                  <a:lnTo>
                    <a:pt x="622" y="430"/>
                  </a:lnTo>
                  <a:lnTo>
                    <a:pt x="606" y="411"/>
                  </a:lnTo>
                  <a:lnTo>
                    <a:pt x="592" y="392"/>
                  </a:lnTo>
                  <a:lnTo>
                    <a:pt x="580" y="376"/>
                  </a:lnTo>
                  <a:lnTo>
                    <a:pt x="568" y="359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4" y="326"/>
                  </a:lnTo>
                  <a:lnTo>
                    <a:pt x="540" y="31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2" y="307"/>
                  </a:lnTo>
                  <a:lnTo>
                    <a:pt x="532" y="307"/>
                  </a:lnTo>
                  <a:lnTo>
                    <a:pt x="532" y="305"/>
                  </a:lnTo>
                  <a:lnTo>
                    <a:pt x="535" y="300"/>
                  </a:lnTo>
                  <a:lnTo>
                    <a:pt x="535" y="298"/>
                  </a:lnTo>
                  <a:lnTo>
                    <a:pt x="537" y="295"/>
                  </a:lnTo>
                  <a:lnTo>
                    <a:pt x="540" y="284"/>
                  </a:lnTo>
                  <a:lnTo>
                    <a:pt x="544" y="272"/>
                  </a:lnTo>
                  <a:lnTo>
                    <a:pt x="549" y="262"/>
                  </a:lnTo>
                  <a:lnTo>
                    <a:pt x="551" y="250"/>
                  </a:lnTo>
                  <a:lnTo>
                    <a:pt x="558" y="232"/>
                  </a:lnTo>
                  <a:lnTo>
                    <a:pt x="566" y="213"/>
                  </a:lnTo>
                  <a:lnTo>
                    <a:pt x="570" y="196"/>
                  </a:lnTo>
                  <a:lnTo>
                    <a:pt x="577" y="177"/>
                  </a:lnTo>
                  <a:lnTo>
                    <a:pt x="577" y="177"/>
                  </a:lnTo>
                  <a:lnTo>
                    <a:pt x="575" y="170"/>
                  </a:lnTo>
                  <a:lnTo>
                    <a:pt x="561" y="151"/>
                  </a:lnTo>
                  <a:lnTo>
                    <a:pt x="558" y="151"/>
                  </a:lnTo>
                  <a:lnTo>
                    <a:pt x="556" y="149"/>
                  </a:lnTo>
                  <a:lnTo>
                    <a:pt x="544" y="142"/>
                  </a:lnTo>
                  <a:lnTo>
                    <a:pt x="540" y="142"/>
                  </a:lnTo>
                  <a:lnTo>
                    <a:pt x="535" y="139"/>
                  </a:lnTo>
                  <a:lnTo>
                    <a:pt x="530" y="139"/>
                  </a:lnTo>
                  <a:lnTo>
                    <a:pt x="530" y="137"/>
                  </a:lnTo>
                  <a:lnTo>
                    <a:pt x="528" y="137"/>
                  </a:lnTo>
                  <a:lnTo>
                    <a:pt x="528" y="137"/>
                  </a:lnTo>
                  <a:lnTo>
                    <a:pt x="525" y="137"/>
                  </a:lnTo>
                  <a:lnTo>
                    <a:pt x="525" y="137"/>
                  </a:lnTo>
                  <a:lnTo>
                    <a:pt x="525" y="134"/>
                  </a:lnTo>
                  <a:lnTo>
                    <a:pt x="525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7"/>
                  </a:lnTo>
                  <a:lnTo>
                    <a:pt x="521" y="134"/>
                  </a:lnTo>
                  <a:lnTo>
                    <a:pt x="518" y="132"/>
                  </a:lnTo>
                  <a:lnTo>
                    <a:pt x="516" y="132"/>
                  </a:lnTo>
                  <a:lnTo>
                    <a:pt x="516" y="132"/>
                  </a:lnTo>
                  <a:lnTo>
                    <a:pt x="514" y="134"/>
                  </a:lnTo>
                  <a:lnTo>
                    <a:pt x="514" y="134"/>
                  </a:lnTo>
                  <a:lnTo>
                    <a:pt x="509" y="134"/>
                  </a:lnTo>
                  <a:lnTo>
                    <a:pt x="511" y="137"/>
                  </a:lnTo>
                  <a:lnTo>
                    <a:pt x="511" y="137"/>
                  </a:lnTo>
                  <a:lnTo>
                    <a:pt x="509" y="139"/>
                  </a:lnTo>
                  <a:lnTo>
                    <a:pt x="509" y="144"/>
                  </a:lnTo>
                  <a:lnTo>
                    <a:pt x="509" y="144"/>
                  </a:lnTo>
                  <a:lnTo>
                    <a:pt x="506" y="146"/>
                  </a:lnTo>
                  <a:lnTo>
                    <a:pt x="506" y="146"/>
                  </a:lnTo>
                  <a:lnTo>
                    <a:pt x="506" y="146"/>
                  </a:lnTo>
                  <a:lnTo>
                    <a:pt x="504" y="146"/>
                  </a:lnTo>
                  <a:lnTo>
                    <a:pt x="504" y="149"/>
                  </a:lnTo>
                  <a:lnTo>
                    <a:pt x="504" y="149"/>
                  </a:lnTo>
                  <a:lnTo>
                    <a:pt x="504" y="151"/>
                  </a:lnTo>
                  <a:lnTo>
                    <a:pt x="504" y="151"/>
                  </a:lnTo>
                  <a:lnTo>
                    <a:pt x="504" y="153"/>
                  </a:lnTo>
                  <a:lnTo>
                    <a:pt x="504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6"/>
                  </a:lnTo>
                  <a:lnTo>
                    <a:pt x="502" y="156"/>
                  </a:lnTo>
                  <a:lnTo>
                    <a:pt x="499" y="158"/>
                  </a:lnTo>
                  <a:lnTo>
                    <a:pt x="499" y="158"/>
                  </a:lnTo>
                  <a:lnTo>
                    <a:pt x="497" y="156"/>
                  </a:lnTo>
                  <a:lnTo>
                    <a:pt x="497" y="156"/>
                  </a:lnTo>
                  <a:lnTo>
                    <a:pt x="495" y="156"/>
                  </a:lnTo>
                  <a:lnTo>
                    <a:pt x="492" y="156"/>
                  </a:lnTo>
                  <a:lnTo>
                    <a:pt x="492" y="156"/>
                  </a:lnTo>
                  <a:lnTo>
                    <a:pt x="492" y="156"/>
                  </a:lnTo>
                  <a:lnTo>
                    <a:pt x="490" y="158"/>
                  </a:lnTo>
                  <a:lnTo>
                    <a:pt x="490" y="161"/>
                  </a:lnTo>
                  <a:lnTo>
                    <a:pt x="490" y="161"/>
                  </a:lnTo>
                  <a:lnTo>
                    <a:pt x="490" y="161"/>
                  </a:lnTo>
                  <a:lnTo>
                    <a:pt x="490" y="163"/>
                  </a:lnTo>
                  <a:lnTo>
                    <a:pt x="485" y="163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80" y="165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3"/>
                  </a:lnTo>
                  <a:lnTo>
                    <a:pt x="478" y="161"/>
                  </a:lnTo>
                  <a:lnTo>
                    <a:pt x="478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3" y="161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1" y="158"/>
                  </a:lnTo>
                  <a:lnTo>
                    <a:pt x="471" y="158"/>
                  </a:lnTo>
                  <a:lnTo>
                    <a:pt x="471" y="158"/>
                  </a:lnTo>
                  <a:lnTo>
                    <a:pt x="471" y="161"/>
                  </a:lnTo>
                  <a:lnTo>
                    <a:pt x="471" y="161"/>
                  </a:lnTo>
                  <a:lnTo>
                    <a:pt x="469" y="163"/>
                  </a:lnTo>
                  <a:lnTo>
                    <a:pt x="469" y="161"/>
                  </a:lnTo>
                  <a:lnTo>
                    <a:pt x="469" y="161"/>
                  </a:lnTo>
                  <a:lnTo>
                    <a:pt x="469" y="158"/>
                  </a:lnTo>
                  <a:lnTo>
                    <a:pt x="471" y="158"/>
                  </a:lnTo>
                  <a:lnTo>
                    <a:pt x="469" y="161"/>
                  </a:lnTo>
                  <a:lnTo>
                    <a:pt x="466" y="161"/>
                  </a:lnTo>
                  <a:lnTo>
                    <a:pt x="461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57" y="156"/>
                  </a:lnTo>
                  <a:lnTo>
                    <a:pt x="457" y="156"/>
                  </a:lnTo>
                  <a:lnTo>
                    <a:pt x="457" y="153"/>
                  </a:lnTo>
                  <a:lnTo>
                    <a:pt x="457" y="151"/>
                  </a:lnTo>
                  <a:lnTo>
                    <a:pt x="457" y="151"/>
                  </a:lnTo>
                  <a:lnTo>
                    <a:pt x="459" y="151"/>
                  </a:lnTo>
                  <a:lnTo>
                    <a:pt x="459" y="149"/>
                  </a:lnTo>
                  <a:lnTo>
                    <a:pt x="459" y="149"/>
                  </a:lnTo>
                  <a:lnTo>
                    <a:pt x="461" y="149"/>
                  </a:lnTo>
                  <a:lnTo>
                    <a:pt x="461" y="146"/>
                  </a:lnTo>
                  <a:lnTo>
                    <a:pt x="464" y="146"/>
                  </a:lnTo>
                  <a:lnTo>
                    <a:pt x="466" y="144"/>
                  </a:lnTo>
                  <a:lnTo>
                    <a:pt x="469" y="144"/>
                  </a:lnTo>
                  <a:lnTo>
                    <a:pt x="469" y="142"/>
                  </a:lnTo>
                  <a:lnTo>
                    <a:pt x="471" y="142"/>
                  </a:lnTo>
                  <a:lnTo>
                    <a:pt x="471" y="139"/>
                  </a:lnTo>
                  <a:lnTo>
                    <a:pt x="473" y="137"/>
                  </a:lnTo>
                  <a:lnTo>
                    <a:pt x="473" y="137"/>
                  </a:lnTo>
                  <a:lnTo>
                    <a:pt x="478" y="134"/>
                  </a:lnTo>
                  <a:lnTo>
                    <a:pt x="480" y="134"/>
                  </a:lnTo>
                  <a:lnTo>
                    <a:pt x="480" y="134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78" y="127"/>
                  </a:lnTo>
                  <a:lnTo>
                    <a:pt x="476" y="127"/>
                  </a:lnTo>
                  <a:lnTo>
                    <a:pt x="476" y="130"/>
                  </a:lnTo>
                  <a:lnTo>
                    <a:pt x="473" y="130"/>
                  </a:lnTo>
                  <a:lnTo>
                    <a:pt x="473" y="130"/>
                  </a:lnTo>
                  <a:lnTo>
                    <a:pt x="471" y="127"/>
                  </a:lnTo>
                  <a:lnTo>
                    <a:pt x="471" y="127"/>
                  </a:lnTo>
                  <a:lnTo>
                    <a:pt x="471" y="125"/>
                  </a:lnTo>
                  <a:lnTo>
                    <a:pt x="469" y="125"/>
                  </a:lnTo>
                  <a:lnTo>
                    <a:pt x="469" y="125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3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18"/>
                  </a:lnTo>
                  <a:lnTo>
                    <a:pt x="473" y="116"/>
                  </a:lnTo>
                  <a:lnTo>
                    <a:pt x="476" y="116"/>
                  </a:lnTo>
                  <a:lnTo>
                    <a:pt x="476" y="116"/>
                  </a:lnTo>
                  <a:lnTo>
                    <a:pt x="476" y="116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73" y="111"/>
                  </a:lnTo>
                  <a:lnTo>
                    <a:pt x="473" y="108"/>
                  </a:lnTo>
                  <a:lnTo>
                    <a:pt x="476" y="108"/>
                  </a:lnTo>
                  <a:lnTo>
                    <a:pt x="476" y="108"/>
                  </a:lnTo>
                  <a:lnTo>
                    <a:pt x="476" y="108"/>
                  </a:lnTo>
                  <a:lnTo>
                    <a:pt x="478" y="108"/>
                  </a:lnTo>
                  <a:lnTo>
                    <a:pt x="478" y="108"/>
                  </a:lnTo>
                  <a:lnTo>
                    <a:pt x="478" y="108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76" y="106"/>
                  </a:lnTo>
                  <a:lnTo>
                    <a:pt x="476" y="104"/>
                  </a:lnTo>
                  <a:lnTo>
                    <a:pt x="476" y="104"/>
                  </a:lnTo>
                  <a:lnTo>
                    <a:pt x="476" y="104"/>
                  </a:lnTo>
                  <a:lnTo>
                    <a:pt x="478" y="104"/>
                  </a:lnTo>
                  <a:lnTo>
                    <a:pt x="478" y="104"/>
                  </a:lnTo>
                  <a:lnTo>
                    <a:pt x="478" y="104"/>
                  </a:lnTo>
                  <a:lnTo>
                    <a:pt x="480" y="104"/>
                  </a:lnTo>
                  <a:lnTo>
                    <a:pt x="480" y="104"/>
                  </a:lnTo>
                  <a:lnTo>
                    <a:pt x="480" y="104"/>
                  </a:lnTo>
                  <a:lnTo>
                    <a:pt x="478" y="101"/>
                  </a:lnTo>
                  <a:lnTo>
                    <a:pt x="478" y="101"/>
                  </a:lnTo>
                  <a:lnTo>
                    <a:pt x="478" y="101"/>
                  </a:lnTo>
                  <a:lnTo>
                    <a:pt x="480" y="101"/>
                  </a:lnTo>
                  <a:lnTo>
                    <a:pt x="480" y="101"/>
                  </a:lnTo>
                  <a:lnTo>
                    <a:pt x="483" y="101"/>
                  </a:lnTo>
                  <a:lnTo>
                    <a:pt x="483" y="101"/>
                  </a:lnTo>
                  <a:lnTo>
                    <a:pt x="483" y="99"/>
                  </a:lnTo>
                  <a:lnTo>
                    <a:pt x="485" y="99"/>
                  </a:lnTo>
                  <a:lnTo>
                    <a:pt x="485" y="97"/>
                  </a:lnTo>
                  <a:lnTo>
                    <a:pt x="485" y="97"/>
                  </a:lnTo>
                  <a:lnTo>
                    <a:pt x="483" y="94"/>
                  </a:lnTo>
                  <a:lnTo>
                    <a:pt x="483" y="94"/>
                  </a:lnTo>
                  <a:lnTo>
                    <a:pt x="483" y="94"/>
                  </a:lnTo>
                  <a:lnTo>
                    <a:pt x="485" y="92"/>
                  </a:lnTo>
                  <a:lnTo>
                    <a:pt x="485" y="92"/>
                  </a:lnTo>
                  <a:lnTo>
                    <a:pt x="485" y="89"/>
                  </a:lnTo>
                  <a:lnTo>
                    <a:pt x="485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0" y="89"/>
                  </a:lnTo>
                  <a:lnTo>
                    <a:pt x="480" y="89"/>
                  </a:lnTo>
                  <a:lnTo>
                    <a:pt x="480" y="89"/>
                  </a:lnTo>
                  <a:lnTo>
                    <a:pt x="478" y="87"/>
                  </a:lnTo>
                  <a:lnTo>
                    <a:pt x="478" y="87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92"/>
                  </a:lnTo>
                  <a:lnTo>
                    <a:pt x="476" y="92"/>
                  </a:lnTo>
                  <a:lnTo>
                    <a:pt x="476" y="92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6" y="92"/>
                  </a:lnTo>
                  <a:lnTo>
                    <a:pt x="478" y="92"/>
                  </a:lnTo>
                  <a:lnTo>
                    <a:pt x="478" y="92"/>
                  </a:lnTo>
                  <a:lnTo>
                    <a:pt x="480" y="94"/>
                  </a:lnTo>
                  <a:lnTo>
                    <a:pt x="480" y="94"/>
                  </a:lnTo>
                  <a:lnTo>
                    <a:pt x="480" y="94"/>
                  </a:lnTo>
                  <a:lnTo>
                    <a:pt x="478" y="94"/>
                  </a:lnTo>
                  <a:lnTo>
                    <a:pt x="478" y="94"/>
                  </a:lnTo>
                  <a:lnTo>
                    <a:pt x="478" y="94"/>
                  </a:lnTo>
                  <a:lnTo>
                    <a:pt x="478" y="97"/>
                  </a:lnTo>
                  <a:lnTo>
                    <a:pt x="480" y="97"/>
                  </a:lnTo>
                  <a:lnTo>
                    <a:pt x="480" y="97"/>
                  </a:lnTo>
                  <a:lnTo>
                    <a:pt x="483" y="97"/>
                  </a:lnTo>
                  <a:lnTo>
                    <a:pt x="483" y="97"/>
                  </a:lnTo>
                  <a:lnTo>
                    <a:pt x="483" y="99"/>
                  </a:lnTo>
                  <a:lnTo>
                    <a:pt x="480" y="99"/>
                  </a:lnTo>
                  <a:lnTo>
                    <a:pt x="480" y="99"/>
                  </a:lnTo>
                  <a:lnTo>
                    <a:pt x="478" y="97"/>
                  </a:lnTo>
                  <a:lnTo>
                    <a:pt x="478" y="99"/>
                  </a:lnTo>
                  <a:lnTo>
                    <a:pt x="478" y="99"/>
                  </a:lnTo>
                  <a:lnTo>
                    <a:pt x="478" y="101"/>
                  </a:lnTo>
                  <a:lnTo>
                    <a:pt x="476" y="101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6" y="97"/>
                  </a:lnTo>
                  <a:lnTo>
                    <a:pt x="476" y="94"/>
                  </a:lnTo>
                  <a:lnTo>
                    <a:pt x="476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1" y="94"/>
                  </a:lnTo>
                  <a:lnTo>
                    <a:pt x="469" y="94"/>
                  </a:lnTo>
                  <a:lnTo>
                    <a:pt x="469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4" y="94"/>
                  </a:lnTo>
                  <a:lnTo>
                    <a:pt x="461" y="94"/>
                  </a:lnTo>
                  <a:lnTo>
                    <a:pt x="464" y="94"/>
                  </a:lnTo>
                  <a:lnTo>
                    <a:pt x="464" y="94"/>
                  </a:lnTo>
                  <a:lnTo>
                    <a:pt x="464" y="94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4" y="92"/>
                  </a:lnTo>
                  <a:lnTo>
                    <a:pt x="464" y="92"/>
                  </a:lnTo>
                  <a:lnTo>
                    <a:pt x="464" y="92"/>
                  </a:lnTo>
                  <a:lnTo>
                    <a:pt x="461" y="92"/>
                  </a:lnTo>
                  <a:lnTo>
                    <a:pt x="459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7" y="97"/>
                  </a:lnTo>
                  <a:lnTo>
                    <a:pt x="457" y="97"/>
                  </a:lnTo>
                  <a:lnTo>
                    <a:pt x="457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7" y="99"/>
                  </a:lnTo>
                  <a:lnTo>
                    <a:pt x="457" y="99"/>
                  </a:lnTo>
                  <a:lnTo>
                    <a:pt x="457" y="101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57" y="99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61" y="99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9"/>
                  </a:lnTo>
                  <a:lnTo>
                    <a:pt x="466" y="99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9" y="97"/>
                  </a:lnTo>
                  <a:lnTo>
                    <a:pt x="469" y="99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6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71" y="101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101"/>
                  </a:lnTo>
                  <a:lnTo>
                    <a:pt x="473" y="101"/>
                  </a:lnTo>
                  <a:lnTo>
                    <a:pt x="473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71" y="101"/>
                  </a:lnTo>
                  <a:lnTo>
                    <a:pt x="471" y="101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1" y="104"/>
                  </a:lnTo>
                  <a:lnTo>
                    <a:pt x="459" y="106"/>
                  </a:lnTo>
                  <a:lnTo>
                    <a:pt x="457" y="108"/>
                  </a:lnTo>
                  <a:lnTo>
                    <a:pt x="457" y="108"/>
                  </a:lnTo>
                  <a:lnTo>
                    <a:pt x="457" y="111"/>
                  </a:lnTo>
                  <a:lnTo>
                    <a:pt x="457" y="111"/>
                  </a:lnTo>
                  <a:lnTo>
                    <a:pt x="457" y="111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2" y="113"/>
                  </a:lnTo>
                  <a:lnTo>
                    <a:pt x="452" y="111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6"/>
                  </a:lnTo>
                  <a:lnTo>
                    <a:pt x="452" y="106"/>
                  </a:lnTo>
                  <a:lnTo>
                    <a:pt x="452" y="106"/>
                  </a:lnTo>
                  <a:lnTo>
                    <a:pt x="452" y="108"/>
                  </a:lnTo>
                  <a:lnTo>
                    <a:pt x="447" y="108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50" y="113"/>
                  </a:lnTo>
                  <a:lnTo>
                    <a:pt x="450" y="113"/>
                  </a:lnTo>
                  <a:lnTo>
                    <a:pt x="452" y="116"/>
                  </a:lnTo>
                  <a:lnTo>
                    <a:pt x="457" y="118"/>
                  </a:lnTo>
                  <a:lnTo>
                    <a:pt x="457" y="120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4" y="125"/>
                  </a:lnTo>
                  <a:lnTo>
                    <a:pt x="454" y="125"/>
                  </a:lnTo>
                  <a:lnTo>
                    <a:pt x="452" y="127"/>
                  </a:lnTo>
                  <a:lnTo>
                    <a:pt x="452" y="127"/>
                  </a:lnTo>
                  <a:lnTo>
                    <a:pt x="452" y="125"/>
                  </a:lnTo>
                  <a:lnTo>
                    <a:pt x="452" y="125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45" y="120"/>
                  </a:lnTo>
                  <a:lnTo>
                    <a:pt x="445" y="120"/>
                  </a:lnTo>
                  <a:lnTo>
                    <a:pt x="443" y="118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5"/>
                  </a:lnTo>
                  <a:lnTo>
                    <a:pt x="438" y="125"/>
                  </a:lnTo>
                  <a:lnTo>
                    <a:pt x="435" y="125"/>
                  </a:lnTo>
                  <a:lnTo>
                    <a:pt x="435" y="125"/>
                  </a:lnTo>
                  <a:lnTo>
                    <a:pt x="440" y="127"/>
                  </a:lnTo>
                  <a:lnTo>
                    <a:pt x="443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38" y="130"/>
                  </a:lnTo>
                  <a:lnTo>
                    <a:pt x="438" y="130"/>
                  </a:lnTo>
                  <a:lnTo>
                    <a:pt x="438" y="132"/>
                  </a:lnTo>
                  <a:lnTo>
                    <a:pt x="438" y="132"/>
                  </a:lnTo>
                  <a:lnTo>
                    <a:pt x="438" y="132"/>
                  </a:lnTo>
                  <a:lnTo>
                    <a:pt x="438" y="134"/>
                  </a:lnTo>
                  <a:lnTo>
                    <a:pt x="440" y="137"/>
                  </a:lnTo>
                  <a:lnTo>
                    <a:pt x="440" y="137"/>
                  </a:lnTo>
                  <a:lnTo>
                    <a:pt x="440" y="137"/>
                  </a:lnTo>
                  <a:lnTo>
                    <a:pt x="438" y="134"/>
                  </a:lnTo>
                  <a:lnTo>
                    <a:pt x="438" y="134"/>
                  </a:lnTo>
                  <a:lnTo>
                    <a:pt x="438" y="132"/>
                  </a:lnTo>
                  <a:lnTo>
                    <a:pt x="435" y="132"/>
                  </a:lnTo>
                  <a:lnTo>
                    <a:pt x="435" y="132"/>
                  </a:lnTo>
                  <a:lnTo>
                    <a:pt x="435" y="134"/>
                  </a:lnTo>
                  <a:lnTo>
                    <a:pt x="435" y="134"/>
                  </a:lnTo>
                  <a:lnTo>
                    <a:pt x="435" y="134"/>
                  </a:lnTo>
                  <a:lnTo>
                    <a:pt x="433" y="132"/>
                  </a:lnTo>
                  <a:lnTo>
                    <a:pt x="431" y="132"/>
                  </a:lnTo>
                  <a:lnTo>
                    <a:pt x="431" y="132"/>
                  </a:lnTo>
                  <a:lnTo>
                    <a:pt x="431" y="132"/>
                  </a:lnTo>
                  <a:lnTo>
                    <a:pt x="431" y="134"/>
                  </a:lnTo>
                  <a:lnTo>
                    <a:pt x="428" y="134"/>
                  </a:lnTo>
                  <a:lnTo>
                    <a:pt x="431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4" y="137"/>
                  </a:lnTo>
                  <a:lnTo>
                    <a:pt x="424" y="139"/>
                  </a:lnTo>
                  <a:lnTo>
                    <a:pt x="424" y="139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7"/>
                  </a:lnTo>
                  <a:lnTo>
                    <a:pt x="426" y="137"/>
                  </a:lnTo>
                  <a:lnTo>
                    <a:pt x="431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8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38" y="142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38" y="144"/>
                  </a:lnTo>
                  <a:lnTo>
                    <a:pt x="438" y="144"/>
                  </a:lnTo>
                  <a:lnTo>
                    <a:pt x="438" y="146"/>
                  </a:lnTo>
                  <a:lnTo>
                    <a:pt x="438" y="146"/>
                  </a:lnTo>
                  <a:lnTo>
                    <a:pt x="435" y="146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4"/>
                  </a:lnTo>
                  <a:lnTo>
                    <a:pt x="428" y="144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6" y="149"/>
                  </a:lnTo>
                  <a:lnTo>
                    <a:pt x="426" y="149"/>
                  </a:lnTo>
                  <a:lnTo>
                    <a:pt x="426" y="149"/>
                  </a:lnTo>
                  <a:lnTo>
                    <a:pt x="421" y="144"/>
                  </a:lnTo>
                  <a:lnTo>
                    <a:pt x="421" y="144"/>
                  </a:lnTo>
                  <a:lnTo>
                    <a:pt x="421" y="144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39"/>
                  </a:lnTo>
                  <a:lnTo>
                    <a:pt x="421" y="139"/>
                  </a:lnTo>
                  <a:lnTo>
                    <a:pt x="421" y="139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7" y="139"/>
                  </a:lnTo>
                  <a:lnTo>
                    <a:pt x="414" y="134"/>
                  </a:lnTo>
                  <a:lnTo>
                    <a:pt x="412" y="127"/>
                  </a:lnTo>
                  <a:lnTo>
                    <a:pt x="412" y="125"/>
                  </a:lnTo>
                  <a:lnTo>
                    <a:pt x="409" y="125"/>
                  </a:lnTo>
                  <a:lnTo>
                    <a:pt x="409" y="125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0"/>
                  </a:lnTo>
                  <a:lnTo>
                    <a:pt x="405" y="101"/>
                  </a:lnTo>
                  <a:lnTo>
                    <a:pt x="405" y="99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4"/>
                  </a:lnTo>
                  <a:lnTo>
                    <a:pt x="407" y="89"/>
                  </a:lnTo>
                  <a:lnTo>
                    <a:pt x="407" y="85"/>
                  </a:lnTo>
                  <a:lnTo>
                    <a:pt x="407" y="85"/>
                  </a:lnTo>
                  <a:lnTo>
                    <a:pt x="407" y="82"/>
                  </a:lnTo>
                  <a:lnTo>
                    <a:pt x="409" y="82"/>
                  </a:lnTo>
                  <a:lnTo>
                    <a:pt x="409" y="82"/>
                  </a:lnTo>
                  <a:lnTo>
                    <a:pt x="409" y="82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3"/>
                  </a:lnTo>
                  <a:lnTo>
                    <a:pt x="409" y="71"/>
                  </a:lnTo>
                  <a:lnTo>
                    <a:pt x="409" y="66"/>
                  </a:lnTo>
                  <a:lnTo>
                    <a:pt x="409" y="59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12" y="52"/>
                  </a:lnTo>
                  <a:lnTo>
                    <a:pt x="409" y="49"/>
                  </a:lnTo>
                  <a:lnTo>
                    <a:pt x="409" y="47"/>
                  </a:lnTo>
                  <a:lnTo>
                    <a:pt x="407" y="37"/>
                  </a:lnTo>
                  <a:lnTo>
                    <a:pt x="405" y="26"/>
                  </a:lnTo>
                  <a:lnTo>
                    <a:pt x="400" y="18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395" y="16"/>
                  </a:lnTo>
                  <a:lnTo>
                    <a:pt x="395" y="18"/>
                  </a:lnTo>
                  <a:lnTo>
                    <a:pt x="390" y="21"/>
                  </a:lnTo>
                  <a:lnTo>
                    <a:pt x="388" y="26"/>
                  </a:lnTo>
                  <a:lnTo>
                    <a:pt x="386" y="28"/>
                  </a:lnTo>
                  <a:lnTo>
                    <a:pt x="386" y="30"/>
                  </a:lnTo>
                  <a:lnTo>
                    <a:pt x="388" y="30"/>
                  </a:lnTo>
                  <a:lnTo>
                    <a:pt x="390" y="33"/>
                  </a:lnTo>
                  <a:lnTo>
                    <a:pt x="393" y="30"/>
                  </a:lnTo>
                  <a:lnTo>
                    <a:pt x="395" y="33"/>
                  </a:lnTo>
                  <a:lnTo>
                    <a:pt x="393" y="33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88" y="33"/>
                  </a:lnTo>
                  <a:lnTo>
                    <a:pt x="388" y="33"/>
                  </a:lnTo>
                  <a:lnTo>
                    <a:pt x="388" y="33"/>
                  </a:lnTo>
                  <a:lnTo>
                    <a:pt x="388" y="35"/>
                  </a:lnTo>
                  <a:lnTo>
                    <a:pt x="388" y="35"/>
                  </a:lnTo>
                  <a:lnTo>
                    <a:pt x="388" y="35"/>
                  </a:lnTo>
                  <a:lnTo>
                    <a:pt x="386" y="37"/>
                  </a:lnTo>
                  <a:lnTo>
                    <a:pt x="388" y="40"/>
                  </a:lnTo>
                  <a:lnTo>
                    <a:pt x="390" y="42"/>
                  </a:lnTo>
                  <a:lnTo>
                    <a:pt x="393" y="45"/>
                  </a:lnTo>
                  <a:lnTo>
                    <a:pt x="398" y="47"/>
                  </a:lnTo>
                  <a:lnTo>
                    <a:pt x="398" y="49"/>
                  </a:lnTo>
                  <a:lnTo>
                    <a:pt x="400" y="52"/>
                  </a:lnTo>
                  <a:lnTo>
                    <a:pt x="398" y="49"/>
                  </a:lnTo>
                  <a:lnTo>
                    <a:pt x="390" y="49"/>
                  </a:lnTo>
                  <a:lnTo>
                    <a:pt x="388" y="47"/>
                  </a:lnTo>
                  <a:lnTo>
                    <a:pt x="386" y="47"/>
                  </a:lnTo>
                  <a:lnTo>
                    <a:pt x="383" y="49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79" y="47"/>
                  </a:lnTo>
                  <a:lnTo>
                    <a:pt x="379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9"/>
                  </a:lnTo>
                  <a:lnTo>
                    <a:pt x="374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4"/>
                  </a:lnTo>
                  <a:lnTo>
                    <a:pt x="367" y="56"/>
                  </a:lnTo>
                  <a:lnTo>
                    <a:pt x="367" y="56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7" y="59"/>
                  </a:lnTo>
                  <a:lnTo>
                    <a:pt x="367" y="59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3"/>
                  </a:lnTo>
                  <a:lnTo>
                    <a:pt x="364" y="63"/>
                  </a:lnTo>
                  <a:lnTo>
                    <a:pt x="362" y="63"/>
                  </a:lnTo>
                  <a:lnTo>
                    <a:pt x="353" y="66"/>
                  </a:lnTo>
                  <a:lnTo>
                    <a:pt x="353" y="68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6" y="73"/>
                  </a:lnTo>
                  <a:lnTo>
                    <a:pt x="343" y="73"/>
                  </a:lnTo>
                  <a:lnTo>
                    <a:pt x="343" y="73"/>
                  </a:lnTo>
                  <a:lnTo>
                    <a:pt x="341" y="73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4" y="78"/>
                  </a:lnTo>
                  <a:lnTo>
                    <a:pt x="334" y="75"/>
                  </a:lnTo>
                  <a:lnTo>
                    <a:pt x="331" y="75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34" y="71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6" y="63"/>
                  </a:lnTo>
                  <a:lnTo>
                    <a:pt x="338" y="61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6" y="59"/>
                  </a:lnTo>
                  <a:lnTo>
                    <a:pt x="348" y="59"/>
                  </a:lnTo>
                  <a:lnTo>
                    <a:pt x="348" y="56"/>
                  </a:lnTo>
                  <a:lnTo>
                    <a:pt x="350" y="54"/>
                  </a:lnTo>
                  <a:lnTo>
                    <a:pt x="350" y="56"/>
                  </a:lnTo>
                  <a:lnTo>
                    <a:pt x="350" y="54"/>
                  </a:lnTo>
                  <a:lnTo>
                    <a:pt x="348" y="54"/>
                  </a:lnTo>
                  <a:lnTo>
                    <a:pt x="348" y="54"/>
                  </a:lnTo>
                  <a:lnTo>
                    <a:pt x="346" y="56"/>
                  </a:lnTo>
                  <a:lnTo>
                    <a:pt x="343" y="59"/>
                  </a:lnTo>
                  <a:lnTo>
                    <a:pt x="343" y="59"/>
                  </a:lnTo>
                  <a:lnTo>
                    <a:pt x="341" y="59"/>
                  </a:lnTo>
                  <a:lnTo>
                    <a:pt x="341" y="61"/>
                  </a:lnTo>
                  <a:lnTo>
                    <a:pt x="338" y="61"/>
                  </a:lnTo>
                  <a:lnTo>
                    <a:pt x="329" y="59"/>
                  </a:lnTo>
                  <a:lnTo>
                    <a:pt x="327" y="59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19" y="59"/>
                  </a:lnTo>
                  <a:lnTo>
                    <a:pt x="312" y="59"/>
                  </a:lnTo>
                  <a:lnTo>
                    <a:pt x="310" y="59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1" y="63"/>
                  </a:lnTo>
                  <a:lnTo>
                    <a:pt x="291" y="63"/>
                  </a:lnTo>
                  <a:lnTo>
                    <a:pt x="289" y="63"/>
                  </a:lnTo>
                  <a:lnTo>
                    <a:pt x="289" y="63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4" y="68"/>
                  </a:lnTo>
                  <a:lnTo>
                    <a:pt x="275" y="73"/>
                  </a:lnTo>
                  <a:lnTo>
                    <a:pt x="277" y="73"/>
                  </a:lnTo>
                  <a:lnTo>
                    <a:pt x="277" y="73"/>
                  </a:lnTo>
                  <a:lnTo>
                    <a:pt x="277" y="75"/>
                  </a:lnTo>
                  <a:lnTo>
                    <a:pt x="275" y="75"/>
                  </a:lnTo>
                  <a:lnTo>
                    <a:pt x="272" y="75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67" y="80"/>
                  </a:lnTo>
                  <a:lnTo>
                    <a:pt x="265" y="80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7"/>
                  </a:lnTo>
                  <a:lnTo>
                    <a:pt x="258" y="87"/>
                  </a:lnTo>
                  <a:lnTo>
                    <a:pt x="258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3" y="82"/>
                  </a:lnTo>
                  <a:lnTo>
                    <a:pt x="265" y="80"/>
                  </a:lnTo>
                  <a:lnTo>
                    <a:pt x="265" y="80"/>
                  </a:lnTo>
                  <a:lnTo>
                    <a:pt x="267" y="78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3" y="75"/>
                  </a:lnTo>
                  <a:lnTo>
                    <a:pt x="265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66"/>
                  </a:lnTo>
                  <a:lnTo>
                    <a:pt x="272" y="66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1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5" y="73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73"/>
                  </a:lnTo>
                  <a:lnTo>
                    <a:pt x="263" y="73"/>
                  </a:lnTo>
                  <a:lnTo>
                    <a:pt x="263" y="73"/>
                  </a:lnTo>
                  <a:lnTo>
                    <a:pt x="265" y="71"/>
                  </a:lnTo>
                  <a:lnTo>
                    <a:pt x="265" y="71"/>
                  </a:lnTo>
                  <a:lnTo>
                    <a:pt x="267" y="68"/>
                  </a:lnTo>
                  <a:lnTo>
                    <a:pt x="267" y="66"/>
                  </a:lnTo>
                  <a:lnTo>
                    <a:pt x="270" y="63"/>
                  </a:lnTo>
                  <a:lnTo>
                    <a:pt x="270" y="61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71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5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5" y="68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9"/>
                  </a:lnTo>
                  <a:lnTo>
                    <a:pt x="265" y="63"/>
                  </a:lnTo>
                  <a:lnTo>
                    <a:pt x="265" y="66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6" y="73"/>
                  </a:lnTo>
                  <a:lnTo>
                    <a:pt x="256" y="73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5"/>
                  </a:lnTo>
                  <a:lnTo>
                    <a:pt x="251" y="75"/>
                  </a:lnTo>
                  <a:lnTo>
                    <a:pt x="251" y="73"/>
                  </a:lnTo>
                  <a:lnTo>
                    <a:pt x="253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1"/>
                  </a:lnTo>
                  <a:lnTo>
                    <a:pt x="260" y="71"/>
                  </a:lnTo>
                  <a:lnTo>
                    <a:pt x="260" y="66"/>
                  </a:lnTo>
                  <a:lnTo>
                    <a:pt x="263" y="63"/>
                  </a:lnTo>
                  <a:lnTo>
                    <a:pt x="263" y="61"/>
                  </a:lnTo>
                  <a:lnTo>
                    <a:pt x="263" y="61"/>
                  </a:lnTo>
                  <a:lnTo>
                    <a:pt x="260" y="63"/>
                  </a:lnTo>
                  <a:lnTo>
                    <a:pt x="260" y="68"/>
                  </a:lnTo>
                  <a:lnTo>
                    <a:pt x="258" y="71"/>
                  </a:lnTo>
                  <a:lnTo>
                    <a:pt x="258" y="68"/>
                  </a:lnTo>
                  <a:lnTo>
                    <a:pt x="260" y="63"/>
                  </a:lnTo>
                  <a:lnTo>
                    <a:pt x="260" y="63"/>
                  </a:lnTo>
                  <a:lnTo>
                    <a:pt x="260" y="63"/>
                  </a:lnTo>
                  <a:lnTo>
                    <a:pt x="260" y="61"/>
                  </a:lnTo>
                  <a:lnTo>
                    <a:pt x="260" y="63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8" y="66"/>
                  </a:lnTo>
                  <a:lnTo>
                    <a:pt x="258" y="66"/>
                  </a:lnTo>
                  <a:lnTo>
                    <a:pt x="258" y="66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6" y="63"/>
                  </a:lnTo>
                  <a:lnTo>
                    <a:pt x="256" y="68"/>
                  </a:lnTo>
                  <a:lnTo>
                    <a:pt x="256" y="66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1" y="71"/>
                  </a:lnTo>
                  <a:lnTo>
                    <a:pt x="251" y="71"/>
                  </a:lnTo>
                  <a:lnTo>
                    <a:pt x="248" y="71"/>
                  </a:lnTo>
                  <a:lnTo>
                    <a:pt x="248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51" y="71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3"/>
                  </a:lnTo>
                  <a:lnTo>
                    <a:pt x="253" y="63"/>
                  </a:lnTo>
                  <a:lnTo>
                    <a:pt x="253" y="61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48" y="59"/>
                  </a:lnTo>
                  <a:lnTo>
                    <a:pt x="248" y="61"/>
                  </a:lnTo>
                  <a:lnTo>
                    <a:pt x="248" y="63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37" y="59"/>
                  </a:lnTo>
                  <a:lnTo>
                    <a:pt x="237" y="61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63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1" y="66"/>
                  </a:lnTo>
                  <a:lnTo>
                    <a:pt x="239" y="68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68"/>
                  </a:lnTo>
                  <a:lnTo>
                    <a:pt x="237" y="68"/>
                  </a:lnTo>
                  <a:lnTo>
                    <a:pt x="234" y="68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27" y="73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2" y="73"/>
                  </a:lnTo>
                  <a:lnTo>
                    <a:pt x="220" y="75"/>
                  </a:lnTo>
                  <a:lnTo>
                    <a:pt x="220" y="78"/>
                  </a:lnTo>
                  <a:lnTo>
                    <a:pt x="218" y="78"/>
                  </a:lnTo>
                  <a:lnTo>
                    <a:pt x="220" y="75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8" y="71"/>
                  </a:lnTo>
                  <a:lnTo>
                    <a:pt x="218" y="73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3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5" y="73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1" y="73"/>
                  </a:lnTo>
                  <a:lnTo>
                    <a:pt x="211" y="73"/>
                  </a:lnTo>
                  <a:lnTo>
                    <a:pt x="208" y="73"/>
                  </a:lnTo>
                  <a:lnTo>
                    <a:pt x="208" y="73"/>
                  </a:lnTo>
                  <a:lnTo>
                    <a:pt x="204" y="75"/>
                  </a:lnTo>
                  <a:lnTo>
                    <a:pt x="204" y="75"/>
                  </a:lnTo>
                  <a:lnTo>
                    <a:pt x="199" y="73"/>
                  </a:lnTo>
                  <a:lnTo>
                    <a:pt x="199" y="73"/>
                  </a:lnTo>
                  <a:lnTo>
                    <a:pt x="196" y="73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4" y="80"/>
                  </a:lnTo>
                  <a:lnTo>
                    <a:pt x="194" y="82"/>
                  </a:lnTo>
                  <a:lnTo>
                    <a:pt x="194" y="82"/>
                  </a:lnTo>
                  <a:lnTo>
                    <a:pt x="196" y="85"/>
                  </a:lnTo>
                  <a:lnTo>
                    <a:pt x="196" y="87"/>
                  </a:lnTo>
                  <a:lnTo>
                    <a:pt x="196" y="87"/>
                  </a:lnTo>
                  <a:lnTo>
                    <a:pt x="194" y="85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6" y="92"/>
                  </a:lnTo>
                  <a:lnTo>
                    <a:pt x="199" y="89"/>
                  </a:lnTo>
                  <a:lnTo>
                    <a:pt x="201" y="92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6" y="99"/>
                  </a:lnTo>
                  <a:lnTo>
                    <a:pt x="196" y="99"/>
                  </a:lnTo>
                  <a:lnTo>
                    <a:pt x="196" y="101"/>
                  </a:lnTo>
                  <a:lnTo>
                    <a:pt x="194" y="99"/>
                  </a:lnTo>
                  <a:lnTo>
                    <a:pt x="192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7" y="92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2" y="92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73" y="85"/>
                  </a:lnTo>
                  <a:lnTo>
                    <a:pt x="173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9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3" y="89"/>
                  </a:lnTo>
                  <a:lnTo>
                    <a:pt x="173" y="92"/>
                  </a:lnTo>
                  <a:lnTo>
                    <a:pt x="170" y="92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5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89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5"/>
                  </a:lnTo>
                  <a:lnTo>
                    <a:pt x="168" y="82"/>
                  </a:lnTo>
                  <a:lnTo>
                    <a:pt x="168" y="82"/>
                  </a:lnTo>
                  <a:lnTo>
                    <a:pt x="170" y="82"/>
                  </a:lnTo>
                  <a:lnTo>
                    <a:pt x="170" y="82"/>
                  </a:lnTo>
                  <a:lnTo>
                    <a:pt x="170" y="82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5" y="78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8" y="82"/>
                  </a:lnTo>
                  <a:lnTo>
                    <a:pt x="178" y="80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80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1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92" y="71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4" y="73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201" y="68"/>
                  </a:lnTo>
                  <a:lnTo>
                    <a:pt x="204" y="66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06" y="63"/>
                  </a:lnTo>
                  <a:lnTo>
                    <a:pt x="206" y="63"/>
                  </a:lnTo>
                  <a:lnTo>
                    <a:pt x="206" y="61"/>
                  </a:lnTo>
                  <a:lnTo>
                    <a:pt x="208" y="61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63"/>
                  </a:lnTo>
                  <a:lnTo>
                    <a:pt x="215" y="66"/>
                  </a:lnTo>
                  <a:lnTo>
                    <a:pt x="213" y="71"/>
                  </a:lnTo>
                  <a:lnTo>
                    <a:pt x="211" y="73"/>
                  </a:lnTo>
                  <a:lnTo>
                    <a:pt x="213" y="71"/>
                  </a:lnTo>
                  <a:lnTo>
                    <a:pt x="213" y="68"/>
                  </a:lnTo>
                  <a:lnTo>
                    <a:pt x="215" y="68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3"/>
                  </a:lnTo>
                  <a:lnTo>
                    <a:pt x="218" y="63"/>
                  </a:lnTo>
                  <a:lnTo>
                    <a:pt x="220" y="63"/>
                  </a:lnTo>
                  <a:lnTo>
                    <a:pt x="220" y="61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2" y="66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1"/>
                  </a:lnTo>
                  <a:lnTo>
                    <a:pt x="232" y="61"/>
                  </a:lnTo>
                  <a:lnTo>
                    <a:pt x="234" y="61"/>
                  </a:lnTo>
                  <a:lnTo>
                    <a:pt x="234" y="59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7" y="54"/>
                  </a:lnTo>
                  <a:lnTo>
                    <a:pt x="237" y="54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9" y="52"/>
                  </a:lnTo>
                  <a:lnTo>
                    <a:pt x="241" y="49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4" y="52"/>
                  </a:lnTo>
                  <a:lnTo>
                    <a:pt x="246" y="52"/>
                  </a:lnTo>
                  <a:lnTo>
                    <a:pt x="248" y="49"/>
                  </a:lnTo>
                  <a:lnTo>
                    <a:pt x="251" y="49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1" y="54"/>
                  </a:lnTo>
                  <a:lnTo>
                    <a:pt x="253" y="54"/>
                  </a:lnTo>
                  <a:lnTo>
                    <a:pt x="253" y="54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60" y="52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0" y="54"/>
                  </a:lnTo>
                  <a:lnTo>
                    <a:pt x="263" y="54"/>
                  </a:lnTo>
                  <a:lnTo>
                    <a:pt x="263" y="54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5" y="52"/>
                  </a:lnTo>
                  <a:lnTo>
                    <a:pt x="267" y="54"/>
                  </a:lnTo>
                  <a:lnTo>
                    <a:pt x="267" y="54"/>
                  </a:lnTo>
                  <a:lnTo>
                    <a:pt x="270" y="54"/>
                  </a:lnTo>
                  <a:lnTo>
                    <a:pt x="270" y="52"/>
                  </a:lnTo>
                  <a:lnTo>
                    <a:pt x="272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6"/>
                  </a:lnTo>
                  <a:lnTo>
                    <a:pt x="275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9"/>
                  </a:lnTo>
                  <a:lnTo>
                    <a:pt x="275" y="59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77" y="61"/>
                  </a:lnTo>
                  <a:lnTo>
                    <a:pt x="277" y="59"/>
                  </a:lnTo>
                  <a:lnTo>
                    <a:pt x="279" y="59"/>
                  </a:lnTo>
                  <a:lnTo>
                    <a:pt x="279" y="59"/>
                  </a:lnTo>
                  <a:lnTo>
                    <a:pt x="279" y="59"/>
                  </a:lnTo>
                  <a:lnTo>
                    <a:pt x="279" y="56"/>
                  </a:lnTo>
                  <a:lnTo>
                    <a:pt x="282" y="56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6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49"/>
                  </a:lnTo>
                  <a:lnTo>
                    <a:pt x="296" y="49"/>
                  </a:lnTo>
                  <a:lnTo>
                    <a:pt x="296" y="49"/>
                  </a:lnTo>
                  <a:lnTo>
                    <a:pt x="296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301" y="49"/>
                  </a:lnTo>
                  <a:lnTo>
                    <a:pt x="303" y="47"/>
                  </a:lnTo>
                  <a:lnTo>
                    <a:pt x="303" y="47"/>
                  </a:lnTo>
                  <a:lnTo>
                    <a:pt x="303" y="47"/>
                  </a:lnTo>
                  <a:lnTo>
                    <a:pt x="305" y="47"/>
                  </a:lnTo>
                  <a:lnTo>
                    <a:pt x="303" y="47"/>
                  </a:lnTo>
                  <a:lnTo>
                    <a:pt x="305" y="47"/>
                  </a:lnTo>
                  <a:lnTo>
                    <a:pt x="308" y="47"/>
                  </a:lnTo>
                  <a:lnTo>
                    <a:pt x="310" y="47"/>
                  </a:lnTo>
                  <a:lnTo>
                    <a:pt x="324" y="45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6" y="42"/>
                  </a:lnTo>
                  <a:lnTo>
                    <a:pt x="334" y="42"/>
                  </a:lnTo>
                  <a:lnTo>
                    <a:pt x="334" y="40"/>
                  </a:lnTo>
                  <a:lnTo>
                    <a:pt x="334" y="40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38" y="35"/>
                  </a:lnTo>
                  <a:lnTo>
                    <a:pt x="338" y="35"/>
                  </a:lnTo>
                  <a:lnTo>
                    <a:pt x="341" y="35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38" y="33"/>
                  </a:lnTo>
                  <a:lnTo>
                    <a:pt x="338" y="33"/>
                  </a:lnTo>
                  <a:lnTo>
                    <a:pt x="341" y="33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6" y="30"/>
                  </a:lnTo>
                  <a:lnTo>
                    <a:pt x="336" y="30"/>
                  </a:lnTo>
                  <a:lnTo>
                    <a:pt x="338" y="30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1" y="23"/>
                  </a:lnTo>
                  <a:lnTo>
                    <a:pt x="338" y="23"/>
                  </a:lnTo>
                  <a:lnTo>
                    <a:pt x="338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1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8"/>
                  </a:lnTo>
                  <a:lnTo>
                    <a:pt x="331" y="28"/>
                  </a:lnTo>
                  <a:lnTo>
                    <a:pt x="329" y="30"/>
                  </a:lnTo>
                  <a:lnTo>
                    <a:pt x="329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4" y="33"/>
                  </a:lnTo>
                  <a:lnTo>
                    <a:pt x="322" y="33"/>
                  </a:lnTo>
                  <a:lnTo>
                    <a:pt x="322" y="33"/>
                  </a:lnTo>
                  <a:lnTo>
                    <a:pt x="324" y="33"/>
                  </a:lnTo>
                  <a:lnTo>
                    <a:pt x="324" y="33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30"/>
                  </a:lnTo>
                  <a:lnTo>
                    <a:pt x="319" y="30"/>
                  </a:lnTo>
                  <a:lnTo>
                    <a:pt x="322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17" y="30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9" y="28"/>
                  </a:lnTo>
                  <a:lnTo>
                    <a:pt x="319" y="28"/>
                  </a:lnTo>
                  <a:lnTo>
                    <a:pt x="317" y="28"/>
                  </a:lnTo>
                  <a:lnTo>
                    <a:pt x="317" y="28"/>
                  </a:lnTo>
                  <a:lnTo>
                    <a:pt x="315" y="28"/>
                  </a:lnTo>
                  <a:lnTo>
                    <a:pt x="312" y="28"/>
                  </a:lnTo>
                  <a:lnTo>
                    <a:pt x="315" y="28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7" y="23"/>
                  </a:lnTo>
                  <a:lnTo>
                    <a:pt x="315" y="23"/>
                  </a:lnTo>
                  <a:lnTo>
                    <a:pt x="315" y="21"/>
                  </a:lnTo>
                  <a:lnTo>
                    <a:pt x="315" y="21"/>
                  </a:lnTo>
                  <a:lnTo>
                    <a:pt x="315" y="21"/>
                  </a:lnTo>
                  <a:lnTo>
                    <a:pt x="315" y="23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312" y="21"/>
                  </a:lnTo>
                  <a:lnTo>
                    <a:pt x="310" y="21"/>
                  </a:lnTo>
                  <a:lnTo>
                    <a:pt x="310" y="21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1"/>
                  </a:lnTo>
                  <a:lnTo>
                    <a:pt x="310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5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21"/>
                  </a:lnTo>
                  <a:lnTo>
                    <a:pt x="308" y="21"/>
                  </a:lnTo>
                  <a:lnTo>
                    <a:pt x="308" y="21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5" y="21"/>
                  </a:lnTo>
                  <a:lnTo>
                    <a:pt x="305" y="21"/>
                  </a:lnTo>
                  <a:lnTo>
                    <a:pt x="305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5" y="18"/>
                  </a:lnTo>
                  <a:lnTo>
                    <a:pt x="305" y="18"/>
                  </a:lnTo>
                  <a:lnTo>
                    <a:pt x="305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6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6" y="21"/>
                  </a:lnTo>
                  <a:lnTo>
                    <a:pt x="293" y="23"/>
                  </a:lnTo>
                  <a:lnTo>
                    <a:pt x="291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6" y="23"/>
                  </a:lnTo>
                  <a:lnTo>
                    <a:pt x="293" y="26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291" y="28"/>
                  </a:lnTo>
                  <a:lnTo>
                    <a:pt x="289" y="28"/>
                  </a:lnTo>
                  <a:lnTo>
                    <a:pt x="286" y="30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2" y="33"/>
                  </a:lnTo>
                  <a:lnTo>
                    <a:pt x="282" y="33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82" y="35"/>
                  </a:lnTo>
                  <a:lnTo>
                    <a:pt x="282" y="35"/>
                  </a:lnTo>
                  <a:lnTo>
                    <a:pt x="279" y="37"/>
                  </a:lnTo>
                  <a:lnTo>
                    <a:pt x="279" y="37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3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82" y="26"/>
                  </a:lnTo>
                  <a:lnTo>
                    <a:pt x="279" y="26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7" y="23"/>
                  </a:lnTo>
                  <a:lnTo>
                    <a:pt x="277" y="26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5" y="28"/>
                  </a:lnTo>
                  <a:lnTo>
                    <a:pt x="277" y="28"/>
                  </a:lnTo>
                  <a:lnTo>
                    <a:pt x="275" y="28"/>
                  </a:lnTo>
                  <a:lnTo>
                    <a:pt x="267" y="28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60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33"/>
                  </a:lnTo>
                  <a:lnTo>
                    <a:pt x="253" y="33"/>
                  </a:lnTo>
                  <a:lnTo>
                    <a:pt x="251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6" y="35"/>
                  </a:lnTo>
                  <a:lnTo>
                    <a:pt x="246" y="35"/>
                  </a:lnTo>
                  <a:lnTo>
                    <a:pt x="244" y="35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1" y="30"/>
                  </a:lnTo>
                  <a:lnTo>
                    <a:pt x="241" y="30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30"/>
                  </a:lnTo>
                  <a:lnTo>
                    <a:pt x="239" y="28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41" y="28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26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2" y="28"/>
                  </a:lnTo>
                  <a:lnTo>
                    <a:pt x="232" y="28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9" y="30"/>
                  </a:lnTo>
                  <a:lnTo>
                    <a:pt x="237" y="30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9" y="33"/>
                  </a:lnTo>
                  <a:lnTo>
                    <a:pt x="239" y="33"/>
                  </a:lnTo>
                  <a:lnTo>
                    <a:pt x="239" y="35"/>
                  </a:lnTo>
                  <a:lnTo>
                    <a:pt x="237" y="35"/>
                  </a:lnTo>
                  <a:lnTo>
                    <a:pt x="232" y="35"/>
                  </a:lnTo>
                  <a:lnTo>
                    <a:pt x="232" y="35"/>
                  </a:lnTo>
                  <a:lnTo>
                    <a:pt x="232" y="33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27" y="30"/>
                  </a:lnTo>
                  <a:lnTo>
                    <a:pt x="227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22" y="28"/>
                  </a:lnTo>
                  <a:lnTo>
                    <a:pt x="220" y="2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3" y="37"/>
                  </a:lnTo>
                  <a:lnTo>
                    <a:pt x="213" y="37"/>
                  </a:lnTo>
                  <a:lnTo>
                    <a:pt x="213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196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5" y="40"/>
                  </a:lnTo>
                  <a:lnTo>
                    <a:pt x="182" y="40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3" y="45"/>
                  </a:lnTo>
                  <a:lnTo>
                    <a:pt x="163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59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3" y="45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8" y="40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3" y="37"/>
                  </a:lnTo>
                  <a:lnTo>
                    <a:pt x="175" y="35"/>
                  </a:lnTo>
                  <a:lnTo>
                    <a:pt x="178" y="33"/>
                  </a:lnTo>
                  <a:lnTo>
                    <a:pt x="187" y="30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18"/>
                  </a:lnTo>
                  <a:lnTo>
                    <a:pt x="187" y="18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2" y="18"/>
                  </a:lnTo>
                  <a:lnTo>
                    <a:pt x="185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5" y="14"/>
                  </a:lnTo>
                  <a:lnTo>
                    <a:pt x="185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5" y="0"/>
                  </a:lnTo>
                  <a:lnTo>
                    <a:pt x="185" y="2"/>
                  </a:lnTo>
                  <a:lnTo>
                    <a:pt x="182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4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78" y="9"/>
                  </a:lnTo>
                  <a:lnTo>
                    <a:pt x="178" y="11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1"/>
                  </a:lnTo>
                  <a:lnTo>
                    <a:pt x="170" y="11"/>
                  </a:lnTo>
                  <a:lnTo>
                    <a:pt x="170" y="11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8"/>
                  </a:lnTo>
                  <a:lnTo>
                    <a:pt x="170" y="18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6" y="16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1" y="11"/>
                  </a:lnTo>
                  <a:lnTo>
                    <a:pt x="154" y="9"/>
                  </a:lnTo>
                  <a:lnTo>
                    <a:pt x="151" y="9"/>
                  </a:lnTo>
                  <a:lnTo>
                    <a:pt x="149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7" y="21"/>
                  </a:lnTo>
                  <a:lnTo>
                    <a:pt x="137" y="18"/>
                  </a:lnTo>
                  <a:lnTo>
                    <a:pt x="137" y="16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5" y="11"/>
                  </a:lnTo>
                  <a:lnTo>
                    <a:pt x="133" y="11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0" y="14"/>
                  </a:lnTo>
                  <a:lnTo>
                    <a:pt x="130" y="16"/>
                  </a:lnTo>
                  <a:lnTo>
                    <a:pt x="130" y="18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3" y="14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5" y="3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3" y="30"/>
                  </a:lnTo>
                  <a:lnTo>
                    <a:pt x="121" y="23"/>
                  </a:lnTo>
                  <a:lnTo>
                    <a:pt x="121" y="21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4" y="21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4" y="33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21" y="37"/>
                  </a:lnTo>
                  <a:lnTo>
                    <a:pt x="116" y="37"/>
                  </a:lnTo>
                  <a:lnTo>
                    <a:pt x="114" y="37"/>
                  </a:lnTo>
                  <a:lnTo>
                    <a:pt x="111" y="37"/>
                  </a:lnTo>
                  <a:lnTo>
                    <a:pt x="109" y="35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102" y="37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11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1" y="66"/>
                  </a:lnTo>
                  <a:lnTo>
                    <a:pt x="111" y="68"/>
                  </a:lnTo>
                  <a:lnTo>
                    <a:pt x="114" y="68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04" y="56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0"/>
                  </a:lnTo>
                  <a:lnTo>
                    <a:pt x="92" y="37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5" y="35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78" y="47"/>
                  </a:lnTo>
                  <a:lnTo>
                    <a:pt x="76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8"/>
                  </a:lnTo>
                  <a:lnTo>
                    <a:pt x="59" y="78"/>
                  </a:lnTo>
                  <a:lnTo>
                    <a:pt x="50" y="92"/>
                  </a:lnTo>
                  <a:lnTo>
                    <a:pt x="45" y="99"/>
                  </a:lnTo>
                  <a:lnTo>
                    <a:pt x="40" y="106"/>
                  </a:lnTo>
                  <a:lnTo>
                    <a:pt x="36" y="111"/>
                  </a:lnTo>
                  <a:lnTo>
                    <a:pt x="31" y="118"/>
                  </a:lnTo>
                  <a:lnTo>
                    <a:pt x="31" y="120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8" y="137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7" y="168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2"/>
                  </a:lnTo>
                  <a:lnTo>
                    <a:pt x="7" y="172"/>
                  </a:lnTo>
                  <a:lnTo>
                    <a:pt x="7" y="172"/>
                  </a:lnTo>
                  <a:lnTo>
                    <a:pt x="5" y="172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7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2" y="179"/>
                  </a:lnTo>
                  <a:lnTo>
                    <a:pt x="2" y="179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7" y="187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4" y="191"/>
                  </a:lnTo>
                  <a:lnTo>
                    <a:pt x="17" y="194"/>
                  </a:lnTo>
                  <a:lnTo>
                    <a:pt x="19" y="194"/>
                  </a:lnTo>
                  <a:lnTo>
                    <a:pt x="24" y="196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33" y="201"/>
                  </a:lnTo>
                  <a:lnTo>
                    <a:pt x="36" y="203"/>
                  </a:lnTo>
                  <a:lnTo>
                    <a:pt x="40" y="205"/>
                  </a:lnTo>
                  <a:lnTo>
                    <a:pt x="43" y="208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4" y="213"/>
                  </a:lnTo>
                  <a:lnTo>
                    <a:pt x="59" y="215"/>
                  </a:lnTo>
                  <a:lnTo>
                    <a:pt x="62" y="217"/>
                  </a:lnTo>
                  <a:lnTo>
                    <a:pt x="64" y="217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73" y="222"/>
                  </a:lnTo>
                  <a:lnTo>
                    <a:pt x="71" y="222"/>
                  </a:lnTo>
                  <a:lnTo>
                    <a:pt x="69" y="222"/>
                  </a:lnTo>
                  <a:lnTo>
                    <a:pt x="66" y="222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7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6" y="236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2" y="243"/>
                  </a:lnTo>
                  <a:lnTo>
                    <a:pt x="62" y="243"/>
                  </a:lnTo>
                  <a:lnTo>
                    <a:pt x="62" y="243"/>
                  </a:lnTo>
                  <a:lnTo>
                    <a:pt x="59" y="243"/>
                  </a:lnTo>
                  <a:lnTo>
                    <a:pt x="59" y="246"/>
                  </a:lnTo>
                  <a:lnTo>
                    <a:pt x="59" y="248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7" y="250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5"/>
                  </a:lnTo>
                  <a:lnTo>
                    <a:pt x="59" y="255"/>
                  </a:lnTo>
                  <a:lnTo>
                    <a:pt x="59" y="255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4" y="262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0" y="267"/>
                  </a:lnTo>
                  <a:lnTo>
                    <a:pt x="50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72"/>
                  </a:lnTo>
                  <a:lnTo>
                    <a:pt x="45" y="272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3" y="274"/>
                  </a:lnTo>
                  <a:lnTo>
                    <a:pt x="43" y="276"/>
                  </a:lnTo>
                  <a:lnTo>
                    <a:pt x="40" y="276"/>
                  </a:lnTo>
                  <a:lnTo>
                    <a:pt x="40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1"/>
                  </a:lnTo>
                  <a:lnTo>
                    <a:pt x="47" y="281"/>
                  </a:lnTo>
                  <a:lnTo>
                    <a:pt x="47" y="284"/>
                  </a:lnTo>
                  <a:lnTo>
                    <a:pt x="47" y="286"/>
                  </a:lnTo>
                  <a:lnTo>
                    <a:pt x="47" y="286"/>
                  </a:lnTo>
                  <a:lnTo>
                    <a:pt x="45" y="286"/>
                  </a:lnTo>
                  <a:lnTo>
                    <a:pt x="45" y="288"/>
                  </a:lnTo>
                  <a:lnTo>
                    <a:pt x="45" y="288"/>
                  </a:lnTo>
                  <a:lnTo>
                    <a:pt x="45" y="288"/>
                  </a:lnTo>
                  <a:lnTo>
                    <a:pt x="43" y="291"/>
                  </a:lnTo>
                  <a:lnTo>
                    <a:pt x="43" y="291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0" y="295"/>
                  </a:lnTo>
                  <a:lnTo>
                    <a:pt x="38" y="295"/>
                  </a:lnTo>
                  <a:lnTo>
                    <a:pt x="38" y="295"/>
                  </a:lnTo>
                  <a:lnTo>
                    <a:pt x="36" y="295"/>
                  </a:lnTo>
                  <a:lnTo>
                    <a:pt x="36" y="295"/>
                  </a:lnTo>
                  <a:lnTo>
                    <a:pt x="36" y="298"/>
                  </a:lnTo>
                  <a:lnTo>
                    <a:pt x="33" y="298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1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12"/>
                  </a:lnTo>
                  <a:lnTo>
                    <a:pt x="38" y="312"/>
                  </a:lnTo>
                  <a:lnTo>
                    <a:pt x="38" y="314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5" y="312"/>
                  </a:lnTo>
                  <a:lnTo>
                    <a:pt x="45" y="312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50" y="312"/>
                  </a:lnTo>
                  <a:lnTo>
                    <a:pt x="52" y="312"/>
                  </a:lnTo>
                  <a:lnTo>
                    <a:pt x="54" y="312"/>
                  </a:lnTo>
                  <a:lnTo>
                    <a:pt x="54" y="314"/>
                  </a:lnTo>
                  <a:lnTo>
                    <a:pt x="57" y="314"/>
                  </a:lnTo>
                  <a:lnTo>
                    <a:pt x="57" y="314"/>
                  </a:lnTo>
                  <a:lnTo>
                    <a:pt x="57" y="317"/>
                  </a:lnTo>
                  <a:lnTo>
                    <a:pt x="54" y="319"/>
                  </a:lnTo>
                  <a:lnTo>
                    <a:pt x="52" y="319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4"/>
                  </a:lnTo>
                  <a:lnTo>
                    <a:pt x="52" y="324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1"/>
                  </a:lnTo>
                  <a:lnTo>
                    <a:pt x="59" y="321"/>
                  </a:lnTo>
                  <a:lnTo>
                    <a:pt x="59" y="321"/>
                  </a:lnTo>
                  <a:lnTo>
                    <a:pt x="62" y="321"/>
                  </a:lnTo>
                  <a:lnTo>
                    <a:pt x="62" y="321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6" y="319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4"/>
                  </a:lnTo>
                  <a:lnTo>
                    <a:pt x="69" y="324"/>
                  </a:lnTo>
                  <a:lnTo>
                    <a:pt x="69" y="326"/>
                  </a:lnTo>
                  <a:lnTo>
                    <a:pt x="71" y="326"/>
                  </a:lnTo>
                  <a:lnTo>
                    <a:pt x="73" y="326"/>
                  </a:lnTo>
                  <a:lnTo>
                    <a:pt x="73" y="326"/>
                  </a:lnTo>
                  <a:lnTo>
                    <a:pt x="73" y="329"/>
                  </a:lnTo>
                  <a:lnTo>
                    <a:pt x="73" y="329"/>
                  </a:lnTo>
                  <a:lnTo>
                    <a:pt x="73" y="329"/>
                  </a:lnTo>
                  <a:lnTo>
                    <a:pt x="73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31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2" y="338"/>
                  </a:lnTo>
                  <a:lnTo>
                    <a:pt x="62" y="340"/>
                  </a:lnTo>
                  <a:lnTo>
                    <a:pt x="64" y="340"/>
                  </a:lnTo>
                  <a:lnTo>
                    <a:pt x="64" y="343"/>
                  </a:lnTo>
                  <a:lnTo>
                    <a:pt x="64" y="345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59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5" y="371"/>
                  </a:lnTo>
                  <a:lnTo>
                    <a:pt x="45" y="374"/>
                  </a:lnTo>
                  <a:lnTo>
                    <a:pt x="45" y="374"/>
                  </a:lnTo>
                  <a:lnTo>
                    <a:pt x="45" y="374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0" y="374"/>
                  </a:lnTo>
                  <a:lnTo>
                    <a:pt x="38" y="376"/>
                  </a:lnTo>
                  <a:lnTo>
                    <a:pt x="38" y="378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1" y="378"/>
                  </a:lnTo>
                  <a:lnTo>
                    <a:pt x="31" y="381"/>
                  </a:lnTo>
                  <a:lnTo>
                    <a:pt x="31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3"/>
                  </a:lnTo>
                  <a:lnTo>
                    <a:pt x="26" y="383"/>
                  </a:lnTo>
                  <a:lnTo>
                    <a:pt x="28" y="383"/>
                  </a:lnTo>
                  <a:lnTo>
                    <a:pt x="26" y="383"/>
                  </a:lnTo>
                  <a:lnTo>
                    <a:pt x="26" y="385"/>
                  </a:lnTo>
                  <a:lnTo>
                    <a:pt x="26" y="383"/>
                  </a:lnTo>
                  <a:lnTo>
                    <a:pt x="24" y="383"/>
                  </a:lnTo>
                  <a:lnTo>
                    <a:pt x="24" y="383"/>
                  </a:lnTo>
                  <a:lnTo>
                    <a:pt x="24" y="385"/>
                  </a:lnTo>
                  <a:lnTo>
                    <a:pt x="24" y="385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31" y="390"/>
                  </a:lnTo>
                  <a:lnTo>
                    <a:pt x="31" y="392"/>
                  </a:lnTo>
                  <a:lnTo>
                    <a:pt x="28" y="392"/>
                  </a:lnTo>
                  <a:lnTo>
                    <a:pt x="28" y="395"/>
                  </a:lnTo>
                  <a:lnTo>
                    <a:pt x="28" y="395"/>
                  </a:lnTo>
                  <a:lnTo>
                    <a:pt x="28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33" y="397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4"/>
                  </a:lnTo>
                  <a:lnTo>
                    <a:pt x="33" y="404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1" y="409"/>
                  </a:lnTo>
                  <a:lnTo>
                    <a:pt x="21" y="411"/>
                  </a:lnTo>
                  <a:lnTo>
                    <a:pt x="21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7" y="414"/>
                  </a:lnTo>
                  <a:lnTo>
                    <a:pt x="14" y="414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9"/>
                  </a:lnTo>
                  <a:lnTo>
                    <a:pt x="14" y="419"/>
                  </a:lnTo>
                  <a:lnTo>
                    <a:pt x="14" y="419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7" y="421"/>
                  </a:lnTo>
                  <a:lnTo>
                    <a:pt x="17" y="421"/>
                  </a:lnTo>
                  <a:lnTo>
                    <a:pt x="17" y="421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21" y="423"/>
                  </a:lnTo>
                  <a:lnTo>
                    <a:pt x="21" y="426"/>
                  </a:lnTo>
                  <a:lnTo>
                    <a:pt x="21" y="426"/>
                  </a:lnTo>
                  <a:lnTo>
                    <a:pt x="24" y="428"/>
                  </a:lnTo>
                  <a:lnTo>
                    <a:pt x="24" y="430"/>
                  </a:lnTo>
                  <a:lnTo>
                    <a:pt x="24" y="433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8" y="435"/>
                  </a:lnTo>
                  <a:lnTo>
                    <a:pt x="28" y="435"/>
                  </a:lnTo>
                  <a:lnTo>
                    <a:pt x="28" y="437"/>
                  </a:lnTo>
                  <a:lnTo>
                    <a:pt x="28" y="437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2"/>
                  </a:lnTo>
                  <a:lnTo>
                    <a:pt x="28" y="442"/>
                  </a:lnTo>
                  <a:lnTo>
                    <a:pt x="28" y="445"/>
                  </a:lnTo>
                  <a:lnTo>
                    <a:pt x="26" y="445"/>
                  </a:lnTo>
                  <a:lnTo>
                    <a:pt x="28" y="445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9"/>
                  </a:lnTo>
                  <a:lnTo>
                    <a:pt x="28" y="449"/>
                  </a:lnTo>
                  <a:lnTo>
                    <a:pt x="28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3" y="452"/>
                  </a:lnTo>
                  <a:lnTo>
                    <a:pt x="33" y="456"/>
                  </a:lnTo>
                  <a:lnTo>
                    <a:pt x="31" y="456"/>
                  </a:lnTo>
                  <a:lnTo>
                    <a:pt x="26" y="459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24" y="463"/>
                  </a:lnTo>
                  <a:lnTo>
                    <a:pt x="24" y="463"/>
                  </a:lnTo>
                  <a:lnTo>
                    <a:pt x="21" y="463"/>
                  </a:lnTo>
                  <a:lnTo>
                    <a:pt x="21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6" y="466"/>
                  </a:lnTo>
                  <a:lnTo>
                    <a:pt x="26" y="466"/>
                  </a:lnTo>
                  <a:lnTo>
                    <a:pt x="28" y="466"/>
                  </a:lnTo>
                  <a:lnTo>
                    <a:pt x="28" y="466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31" y="468"/>
                  </a:lnTo>
                  <a:lnTo>
                    <a:pt x="31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6"/>
                  </a:lnTo>
                  <a:lnTo>
                    <a:pt x="40" y="466"/>
                  </a:lnTo>
                  <a:lnTo>
                    <a:pt x="40" y="466"/>
                  </a:lnTo>
                  <a:lnTo>
                    <a:pt x="40" y="466"/>
                  </a:lnTo>
                  <a:lnTo>
                    <a:pt x="40" y="463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45" y="471"/>
                  </a:lnTo>
                  <a:lnTo>
                    <a:pt x="45" y="471"/>
                  </a:lnTo>
                  <a:lnTo>
                    <a:pt x="47" y="471"/>
                  </a:lnTo>
                  <a:lnTo>
                    <a:pt x="47" y="473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2"/>
                  </a:lnTo>
                  <a:lnTo>
                    <a:pt x="47" y="482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47" y="490"/>
                  </a:lnTo>
                  <a:lnTo>
                    <a:pt x="47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7"/>
                  </a:lnTo>
                  <a:lnTo>
                    <a:pt x="45" y="497"/>
                  </a:lnTo>
                  <a:lnTo>
                    <a:pt x="43" y="497"/>
                  </a:lnTo>
                  <a:lnTo>
                    <a:pt x="43" y="499"/>
                  </a:lnTo>
                  <a:lnTo>
                    <a:pt x="43" y="501"/>
                  </a:lnTo>
                  <a:lnTo>
                    <a:pt x="43" y="501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3" y="511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8"/>
                  </a:lnTo>
                  <a:lnTo>
                    <a:pt x="45" y="518"/>
                  </a:lnTo>
                  <a:lnTo>
                    <a:pt x="47" y="520"/>
                  </a:lnTo>
                  <a:lnTo>
                    <a:pt x="47" y="520"/>
                  </a:lnTo>
                  <a:lnTo>
                    <a:pt x="47" y="520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5"/>
                  </a:lnTo>
                  <a:lnTo>
                    <a:pt x="50" y="525"/>
                  </a:lnTo>
                  <a:lnTo>
                    <a:pt x="50" y="525"/>
                  </a:lnTo>
                  <a:lnTo>
                    <a:pt x="50" y="527"/>
                  </a:lnTo>
                  <a:lnTo>
                    <a:pt x="50" y="527"/>
                  </a:lnTo>
                  <a:lnTo>
                    <a:pt x="50" y="527"/>
                  </a:lnTo>
                  <a:lnTo>
                    <a:pt x="50" y="530"/>
                  </a:lnTo>
                  <a:lnTo>
                    <a:pt x="50" y="530"/>
                  </a:lnTo>
                  <a:lnTo>
                    <a:pt x="52" y="532"/>
                  </a:lnTo>
                  <a:lnTo>
                    <a:pt x="52" y="535"/>
                  </a:lnTo>
                  <a:lnTo>
                    <a:pt x="54" y="535"/>
                  </a:lnTo>
                  <a:lnTo>
                    <a:pt x="54" y="537"/>
                  </a:lnTo>
                  <a:lnTo>
                    <a:pt x="54" y="537"/>
                  </a:lnTo>
                  <a:lnTo>
                    <a:pt x="54" y="537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59" y="542"/>
                  </a:lnTo>
                  <a:lnTo>
                    <a:pt x="57" y="542"/>
                  </a:lnTo>
                  <a:lnTo>
                    <a:pt x="57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0" y="542"/>
                  </a:lnTo>
                  <a:lnTo>
                    <a:pt x="50" y="542"/>
                  </a:lnTo>
                  <a:lnTo>
                    <a:pt x="47" y="544"/>
                  </a:lnTo>
                  <a:lnTo>
                    <a:pt x="47" y="544"/>
                  </a:lnTo>
                  <a:lnTo>
                    <a:pt x="47" y="544"/>
                  </a:lnTo>
                  <a:lnTo>
                    <a:pt x="47" y="546"/>
                  </a:lnTo>
                  <a:lnTo>
                    <a:pt x="47" y="546"/>
                  </a:lnTo>
                  <a:lnTo>
                    <a:pt x="47" y="546"/>
                  </a:lnTo>
                  <a:lnTo>
                    <a:pt x="47" y="549"/>
                  </a:lnTo>
                  <a:lnTo>
                    <a:pt x="47" y="549"/>
                  </a:lnTo>
                  <a:lnTo>
                    <a:pt x="50" y="549"/>
                  </a:lnTo>
                  <a:lnTo>
                    <a:pt x="52" y="549"/>
                  </a:lnTo>
                  <a:lnTo>
                    <a:pt x="52" y="546"/>
                  </a:lnTo>
                  <a:lnTo>
                    <a:pt x="54" y="546"/>
                  </a:lnTo>
                  <a:lnTo>
                    <a:pt x="54" y="546"/>
                  </a:lnTo>
                  <a:lnTo>
                    <a:pt x="54" y="549"/>
                  </a:lnTo>
                  <a:lnTo>
                    <a:pt x="54" y="549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3"/>
                  </a:lnTo>
                  <a:lnTo>
                    <a:pt x="54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4" y="553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57" y="556"/>
                  </a:lnTo>
                  <a:lnTo>
                    <a:pt x="57" y="556"/>
                  </a:lnTo>
                  <a:lnTo>
                    <a:pt x="57" y="556"/>
                  </a:lnTo>
                  <a:lnTo>
                    <a:pt x="57" y="558"/>
                  </a:lnTo>
                  <a:lnTo>
                    <a:pt x="57" y="558"/>
                  </a:lnTo>
                  <a:lnTo>
                    <a:pt x="57" y="558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3"/>
                  </a:lnTo>
                  <a:lnTo>
                    <a:pt x="57" y="563"/>
                  </a:lnTo>
                  <a:lnTo>
                    <a:pt x="57" y="565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0" y="575"/>
                  </a:lnTo>
                  <a:lnTo>
                    <a:pt x="50" y="575"/>
                  </a:lnTo>
                  <a:lnTo>
                    <a:pt x="50" y="577"/>
                  </a:lnTo>
                  <a:lnTo>
                    <a:pt x="50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5" y="579"/>
                  </a:lnTo>
                  <a:lnTo>
                    <a:pt x="45" y="577"/>
                  </a:lnTo>
                  <a:lnTo>
                    <a:pt x="45" y="577"/>
                  </a:lnTo>
                  <a:lnTo>
                    <a:pt x="43" y="577"/>
                  </a:lnTo>
                  <a:lnTo>
                    <a:pt x="43" y="577"/>
                  </a:lnTo>
                  <a:lnTo>
                    <a:pt x="40" y="577"/>
                  </a:lnTo>
                  <a:lnTo>
                    <a:pt x="40" y="579"/>
                  </a:lnTo>
                  <a:lnTo>
                    <a:pt x="38" y="579"/>
                  </a:lnTo>
                  <a:lnTo>
                    <a:pt x="38" y="579"/>
                  </a:lnTo>
                  <a:lnTo>
                    <a:pt x="38" y="579"/>
                  </a:lnTo>
                  <a:lnTo>
                    <a:pt x="38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7"/>
                  </a:lnTo>
                  <a:lnTo>
                    <a:pt x="40" y="589"/>
                  </a:lnTo>
                  <a:lnTo>
                    <a:pt x="40" y="589"/>
                  </a:lnTo>
                  <a:lnTo>
                    <a:pt x="40" y="591"/>
                  </a:lnTo>
                  <a:lnTo>
                    <a:pt x="40" y="591"/>
                  </a:lnTo>
                  <a:lnTo>
                    <a:pt x="40" y="591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94"/>
                  </a:lnTo>
                  <a:lnTo>
                    <a:pt x="43" y="596"/>
                  </a:lnTo>
                  <a:lnTo>
                    <a:pt x="40" y="596"/>
                  </a:lnTo>
                  <a:lnTo>
                    <a:pt x="40" y="598"/>
                  </a:lnTo>
                  <a:lnTo>
                    <a:pt x="43" y="601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40" y="603"/>
                  </a:lnTo>
                  <a:lnTo>
                    <a:pt x="40" y="603"/>
                  </a:lnTo>
                  <a:lnTo>
                    <a:pt x="43" y="603"/>
                  </a:lnTo>
                  <a:lnTo>
                    <a:pt x="43" y="606"/>
                  </a:lnTo>
                  <a:lnTo>
                    <a:pt x="43" y="606"/>
                  </a:lnTo>
                  <a:lnTo>
                    <a:pt x="43" y="606"/>
                  </a:lnTo>
                  <a:lnTo>
                    <a:pt x="45" y="606"/>
                  </a:lnTo>
                  <a:lnTo>
                    <a:pt x="47" y="606"/>
                  </a:lnTo>
                  <a:lnTo>
                    <a:pt x="47" y="608"/>
                  </a:lnTo>
                  <a:lnTo>
                    <a:pt x="47" y="610"/>
                  </a:lnTo>
                  <a:lnTo>
                    <a:pt x="47" y="610"/>
                  </a:lnTo>
                  <a:lnTo>
                    <a:pt x="45" y="610"/>
                  </a:lnTo>
                  <a:lnTo>
                    <a:pt x="45" y="610"/>
                  </a:lnTo>
                  <a:lnTo>
                    <a:pt x="45" y="610"/>
                  </a:lnTo>
                  <a:lnTo>
                    <a:pt x="43" y="613"/>
                  </a:lnTo>
                  <a:lnTo>
                    <a:pt x="43" y="613"/>
                  </a:lnTo>
                  <a:lnTo>
                    <a:pt x="43" y="613"/>
                  </a:lnTo>
                  <a:lnTo>
                    <a:pt x="43" y="615"/>
                  </a:lnTo>
                  <a:lnTo>
                    <a:pt x="43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6" y="620"/>
                  </a:lnTo>
                  <a:lnTo>
                    <a:pt x="36" y="620"/>
                  </a:lnTo>
                  <a:lnTo>
                    <a:pt x="33" y="622"/>
                  </a:lnTo>
                  <a:lnTo>
                    <a:pt x="33" y="622"/>
                  </a:lnTo>
                  <a:lnTo>
                    <a:pt x="33" y="624"/>
                  </a:lnTo>
                  <a:lnTo>
                    <a:pt x="36" y="624"/>
                  </a:lnTo>
                  <a:lnTo>
                    <a:pt x="36" y="627"/>
                  </a:lnTo>
                  <a:lnTo>
                    <a:pt x="36" y="627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4"/>
                  </a:lnTo>
                  <a:lnTo>
                    <a:pt x="36" y="634"/>
                  </a:lnTo>
                  <a:lnTo>
                    <a:pt x="36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3" y="648"/>
                  </a:lnTo>
                  <a:lnTo>
                    <a:pt x="33" y="648"/>
                  </a:lnTo>
                  <a:lnTo>
                    <a:pt x="31" y="648"/>
                  </a:lnTo>
                  <a:lnTo>
                    <a:pt x="31" y="648"/>
                  </a:lnTo>
                  <a:lnTo>
                    <a:pt x="31" y="650"/>
                  </a:lnTo>
                  <a:lnTo>
                    <a:pt x="33" y="650"/>
                  </a:lnTo>
                  <a:lnTo>
                    <a:pt x="33" y="650"/>
                  </a:lnTo>
                  <a:lnTo>
                    <a:pt x="36" y="650"/>
                  </a:lnTo>
                  <a:lnTo>
                    <a:pt x="36" y="650"/>
                  </a:lnTo>
                  <a:lnTo>
                    <a:pt x="36" y="653"/>
                  </a:lnTo>
                  <a:lnTo>
                    <a:pt x="38" y="655"/>
                  </a:lnTo>
                  <a:lnTo>
                    <a:pt x="38" y="655"/>
                  </a:lnTo>
                  <a:lnTo>
                    <a:pt x="38" y="658"/>
                  </a:lnTo>
                  <a:lnTo>
                    <a:pt x="40" y="658"/>
                  </a:lnTo>
                  <a:lnTo>
                    <a:pt x="43" y="660"/>
                  </a:lnTo>
                  <a:lnTo>
                    <a:pt x="43" y="662"/>
                  </a:lnTo>
                  <a:lnTo>
                    <a:pt x="40" y="665"/>
                  </a:lnTo>
                  <a:lnTo>
                    <a:pt x="40" y="665"/>
                  </a:lnTo>
                  <a:lnTo>
                    <a:pt x="38" y="665"/>
                  </a:lnTo>
                  <a:lnTo>
                    <a:pt x="38" y="665"/>
                  </a:lnTo>
                  <a:lnTo>
                    <a:pt x="38" y="665"/>
                  </a:lnTo>
                  <a:lnTo>
                    <a:pt x="38" y="662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3" y="665"/>
                  </a:lnTo>
                  <a:lnTo>
                    <a:pt x="33" y="667"/>
                  </a:lnTo>
                  <a:lnTo>
                    <a:pt x="33" y="667"/>
                  </a:lnTo>
                  <a:lnTo>
                    <a:pt x="36" y="669"/>
                  </a:lnTo>
                  <a:lnTo>
                    <a:pt x="36" y="669"/>
                  </a:lnTo>
                  <a:lnTo>
                    <a:pt x="36" y="672"/>
                  </a:lnTo>
                  <a:lnTo>
                    <a:pt x="36" y="672"/>
                  </a:lnTo>
                  <a:lnTo>
                    <a:pt x="33" y="672"/>
                  </a:lnTo>
                  <a:lnTo>
                    <a:pt x="31" y="672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7"/>
                  </a:lnTo>
                  <a:lnTo>
                    <a:pt x="31" y="677"/>
                  </a:lnTo>
                  <a:lnTo>
                    <a:pt x="28" y="677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84"/>
                  </a:lnTo>
                  <a:lnTo>
                    <a:pt x="31" y="684"/>
                  </a:lnTo>
                  <a:lnTo>
                    <a:pt x="31" y="684"/>
                  </a:lnTo>
                  <a:lnTo>
                    <a:pt x="31" y="686"/>
                  </a:lnTo>
                  <a:lnTo>
                    <a:pt x="28" y="686"/>
                  </a:lnTo>
                  <a:lnTo>
                    <a:pt x="28" y="686"/>
                  </a:lnTo>
                  <a:lnTo>
                    <a:pt x="26" y="686"/>
                  </a:lnTo>
                  <a:lnTo>
                    <a:pt x="26" y="686"/>
                  </a:lnTo>
                  <a:lnTo>
                    <a:pt x="24" y="688"/>
                  </a:lnTo>
                  <a:lnTo>
                    <a:pt x="24" y="688"/>
                  </a:lnTo>
                  <a:lnTo>
                    <a:pt x="26" y="688"/>
                  </a:lnTo>
                  <a:lnTo>
                    <a:pt x="26" y="688"/>
                  </a:lnTo>
                  <a:lnTo>
                    <a:pt x="26" y="688"/>
                  </a:lnTo>
                  <a:lnTo>
                    <a:pt x="26" y="691"/>
                  </a:lnTo>
                  <a:lnTo>
                    <a:pt x="28" y="691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3" y="693"/>
                  </a:lnTo>
                  <a:lnTo>
                    <a:pt x="33" y="693"/>
                  </a:lnTo>
                  <a:lnTo>
                    <a:pt x="33" y="693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700"/>
                  </a:lnTo>
                  <a:lnTo>
                    <a:pt x="38" y="700"/>
                  </a:lnTo>
                  <a:lnTo>
                    <a:pt x="38" y="700"/>
                  </a:lnTo>
                  <a:lnTo>
                    <a:pt x="38" y="703"/>
                  </a:lnTo>
                  <a:lnTo>
                    <a:pt x="38" y="703"/>
                  </a:lnTo>
                  <a:lnTo>
                    <a:pt x="38" y="703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43" y="703"/>
                  </a:lnTo>
                  <a:lnTo>
                    <a:pt x="43" y="703"/>
                  </a:lnTo>
                  <a:lnTo>
                    <a:pt x="43" y="703"/>
                  </a:lnTo>
                  <a:lnTo>
                    <a:pt x="45" y="700"/>
                  </a:lnTo>
                  <a:lnTo>
                    <a:pt x="47" y="700"/>
                  </a:lnTo>
                  <a:lnTo>
                    <a:pt x="47" y="700"/>
                  </a:lnTo>
                  <a:lnTo>
                    <a:pt x="50" y="703"/>
                  </a:lnTo>
                  <a:lnTo>
                    <a:pt x="52" y="703"/>
                  </a:lnTo>
                  <a:lnTo>
                    <a:pt x="52" y="703"/>
                  </a:lnTo>
                  <a:lnTo>
                    <a:pt x="52" y="703"/>
                  </a:lnTo>
                  <a:lnTo>
                    <a:pt x="52" y="705"/>
                  </a:lnTo>
                  <a:lnTo>
                    <a:pt x="52" y="705"/>
                  </a:lnTo>
                  <a:lnTo>
                    <a:pt x="52" y="707"/>
                  </a:lnTo>
                  <a:lnTo>
                    <a:pt x="52" y="707"/>
                  </a:lnTo>
                  <a:lnTo>
                    <a:pt x="52" y="707"/>
                  </a:lnTo>
                  <a:lnTo>
                    <a:pt x="52" y="710"/>
                  </a:lnTo>
                  <a:lnTo>
                    <a:pt x="52" y="710"/>
                  </a:lnTo>
                  <a:lnTo>
                    <a:pt x="54" y="710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54" y="714"/>
                  </a:lnTo>
                  <a:lnTo>
                    <a:pt x="54" y="714"/>
                  </a:lnTo>
                  <a:lnTo>
                    <a:pt x="54" y="714"/>
                  </a:lnTo>
                  <a:lnTo>
                    <a:pt x="52" y="714"/>
                  </a:lnTo>
                  <a:lnTo>
                    <a:pt x="54" y="717"/>
                  </a:lnTo>
                  <a:lnTo>
                    <a:pt x="54" y="717"/>
                  </a:lnTo>
                  <a:lnTo>
                    <a:pt x="54" y="717"/>
                  </a:lnTo>
                  <a:lnTo>
                    <a:pt x="54" y="719"/>
                  </a:lnTo>
                  <a:lnTo>
                    <a:pt x="54" y="719"/>
                  </a:lnTo>
                  <a:lnTo>
                    <a:pt x="54" y="722"/>
                  </a:lnTo>
                  <a:lnTo>
                    <a:pt x="57" y="722"/>
                  </a:lnTo>
                  <a:lnTo>
                    <a:pt x="57" y="722"/>
                  </a:lnTo>
                  <a:lnTo>
                    <a:pt x="57" y="724"/>
                  </a:lnTo>
                  <a:lnTo>
                    <a:pt x="57" y="724"/>
                  </a:lnTo>
                  <a:lnTo>
                    <a:pt x="57" y="726"/>
                  </a:lnTo>
                  <a:lnTo>
                    <a:pt x="54" y="726"/>
                  </a:lnTo>
                  <a:lnTo>
                    <a:pt x="54" y="729"/>
                  </a:lnTo>
                  <a:lnTo>
                    <a:pt x="54" y="729"/>
                  </a:lnTo>
                  <a:lnTo>
                    <a:pt x="54" y="729"/>
                  </a:lnTo>
                  <a:lnTo>
                    <a:pt x="54" y="731"/>
                  </a:lnTo>
                  <a:lnTo>
                    <a:pt x="57" y="731"/>
                  </a:lnTo>
                  <a:lnTo>
                    <a:pt x="57" y="731"/>
                  </a:lnTo>
                  <a:lnTo>
                    <a:pt x="59" y="731"/>
                  </a:lnTo>
                  <a:lnTo>
                    <a:pt x="59" y="733"/>
                  </a:lnTo>
                  <a:lnTo>
                    <a:pt x="59" y="733"/>
                  </a:lnTo>
                  <a:lnTo>
                    <a:pt x="59" y="736"/>
                  </a:lnTo>
                  <a:lnTo>
                    <a:pt x="59" y="738"/>
                  </a:lnTo>
                  <a:lnTo>
                    <a:pt x="59" y="738"/>
                  </a:lnTo>
                  <a:lnTo>
                    <a:pt x="59" y="738"/>
                  </a:lnTo>
                  <a:lnTo>
                    <a:pt x="59" y="740"/>
                  </a:lnTo>
                  <a:lnTo>
                    <a:pt x="59" y="740"/>
                  </a:lnTo>
                  <a:lnTo>
                    <a:pt x="59" y="743"/>
                  </a:lnTo>
                  <a:lnTo>
                    <a:pt x="59" y="743"/>
                  </a:lnTo>
                  <a:lnTo>
                    <a:pt x="59" y="745"/>
                  </a:lnTo>
                  <a:lnTo>
                    <a:pt x="57" y="745"/>
                  </a:lnTo>
                  <a:lnTo>
                    <a:pt x="57" y="745"/>
                  </a:lnTo>
                  <a:lnTo>
                    <a:pt x="57" y="748"/>
                  </a:lnTo>
                  <a:lnTo>
                    <a:pt x="57" y="748"/>
                  </a:lnTo>
                  <a:lnTo>
                    <a:pt x="59" y="748"/>
                  </a:lnTo>
                  <a:lnTo>
                    <a:pt x="59" y="748"/>
                  </a:lnTo>
                  <a:lnTo>
                    <a:pt x="59" y="750"/>
                  </a:lnTo>
                  <a:lnTo>
                    <a:pt x="59" y="750"/>
                  </a:lnTo>
                  <a:lnTo>
                    <a:pt x="62" y="750"/>
                  </a:lnTo>
                  <a:lnTo>
                    <a:pt x="62" y="752"/>
                  </a:lnTo>
                  <a:lnTo>
                    <a:pt x="62" y="755"/>
                  </a:lnTo>
                  <a:lnTo>
                    <a:pt x="62" y="757"/>
                  </a:lnTo>
                  <a:lnTo>
                    <a:pt x="64" y="759"/>
                  </a:lnTo>
                  <a:lnTo>
                    <a:pt x="64" y="759"/>
                  </a:lnTo>
                  <a:lnTo>
                    <a:pt x="64" y="759"/>
                  </a:lnTo>
                  <a:lnTo>
                    <a:pt x="66" y="759"/>
                  </a:lnTo>
                  <a:lnTo>
                    <a:pt x="66" y="762"/>
                  </a:lnTo>
                  <a:lnTo>
                    <a:pt x="66" y="762"/>
                  </a:lnTo>
                  <a:lnTo>
                    <a:pt x="64" y="764"/>
                  </a:lnTo>
                  <a:lnTo>
                    <a:pt x="64" y="764"/>
                  </a:lnTo>
                  <a:lnTo>
                    <a:pt x="66" y="764"/>
                  </a:lnTo>
                  <a:lnTo>
                    <a:pt x="66" y="766"/>
                  </a:lnTo>
                  <a:lnTo>
                    <a:pt x="66" y="766"/>
                  </a:lnTo>
                  <a:lnTo>
                    <a:pt x="69" y="766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71" y="771"/>
                  </a:lnTo>
                  <a:lnTo>
                    <a:pt x="73" y="771"/>
                  </a:lnTo>
                  <a:lnTo>
                    <a:pt x="76" y="771"/>
                  </a:lnTo>
                  <a:lnTo>
                    <a:pt x="76" y="771"/>
                  </a:lnTo>
                  <a:lnTo>
                    <a:pt x="78" y="771"/>
                  </a:lnTo>
                  <a:lnTo>
                    <a:pt x="78" y="774"/>
                  </a:lnTo>
                  <a:lnTo>
                    <a:pt x="80" y="774"/>
                  </a:lnTo>
                  <a:lnTo>
                    <a:pt x="80" y="776"/>
                  </a:lnTo>
                  <a:lnTo>
                    <a:pt x="80" y="778"/>
                  </a:lnTo>
                  <a:lnTo>
                    <a:pt x="83" y="778"/>
                  </a:lnTo>
                  <a:lnTo>
                    <a:pt x="83" y="778"/>
                  </a:lnTo>
                  <a:lnTo>
                    <a:pt x="83" y="781"/>
                  </a:lnTo>
                  <a:lnTo>
                    <a:pt x="83" y="783"/>
                  </a:lnTo>
                  <a:lnTo>
                    <a:pt x="83" y="783"/>
                  </a:lnTo>
                  <a:lnTo>
                    <a:pt x="80" y="785"/>
                  </a:lnTo>
                  <a:lnTo>
                    <a:pt x="80" y="785"/>
                  </a:lnTo>
                  <a:lnTo>
                    <a:pt x="80" y="785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90"/>
                  </a:lnTo>
                  <a:lnTo>
                    <a:pt x="83" y="790"/>
                  </a:lnTo>
                  <a:lnTo>
                    <a:pt x="80" y="790"/>
                  </a:lnTo>
                  <a:lnTo>
                    <a:pt x="80" y="793"/>
                  </a:lnTo>
                  <a:lnTo>
                    <a:pt x="80" y="793"/>
                  </a:lnTo>
                  <a:lnTo>
                    <a:pt x="80" y="793"/>
                  </a:lnTo>
                  <a:lnTo>
                    <a:pt x="80" y="795"/>
                  </a:lnTo>
                  <a:lnTo>
                    <a:pt x="80" y="795"/>
                  </a:lnTo>
                  <a:lnTo>
                    <a:pt x="80" y="797"/>
                  </a:lnTo>
                  <a:lnTo>
                    <a:pt x="80" y="797"/>
                  </a:lnTo>
                  <a:lnTo>
                    <a:pt x="80" y="800"/>
                  </a:lnTo>
                  <a:lnTo>
                    <a:pt x="80" y="802"/>
                  </a:lnTo>
                  <a:lnTo>
                    <a:pt x="78" y="802"/>
                  </a:lnTo>
                  <a:lnTo>
                    <a:pt x="78" y="802"/>
                  </a:lnTo>
                  <a:lnTo>
                    <a:pt x="78" y="804"/>
                  </a:lnTo>
                  <a:lnTo>
                    <a:pt x="78" y="804"/>
                  </a:lnTo>
                  <a:lnTo>
                    <a:pt x="78" y="807"/>
                  </a:lnTo>
                  <a:lnTo>
                    <a:pt x="78" y="807"/>
                  </a:lnTo>
                  <a:lnTo>
                    <a:pt x="76" y="807"/>
                  </a:lnTo>
                  <a:lnTo>
                    <a:pt x="76" y="807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6" y="811"/>
                  </a:lnTo>
                  <a:lnTo>
                    <a:pt x="73" y="811"/>
                  </a:lnTo>
                  <a:lnTo>
                    <a:pt x="73" y="811"/>
                  </a:lnTo>
                  <a:lnTo>
                    <a:pt x="73" y="811"/>
                  </a:lnTo>
                  <a:lnTo>
                    <a:pt x="71" y="811"/>
                  </a:lnTo>
                  <a:lnTo>
                    <a:pt x="71" y="811"/>
                  </a:lnTo>
                  <a:lnTo>
                    <a:pt x="71" y="814"/>
                  </a:lnTo>
                  <a:lnTo>
                    <a:pt x="71" y="814"/>
                  </a:lnTo>
                  <a:lnTo>
                    <a:pt x="71" y="814"/>
                  </a:lnTo>
                  <a:lnTo>
                    <a:pt x="71" y="816"/>
                  </a:lnTo>
                  <a:lnTo>
                    <a:pt x="71" y="816"/>
                  </a:lnTo>
                  <a:lnTo>
                    <a:pt x="71" y="816"/>
                  </a:lnTo>
                  <a:lnTo>
                    <a:pt x="73" y="816"/>
                  </a:lnTo>
                  <a:lnTo>
                    <a:pt x="73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9"/>
                  </a:lnTo>
                  <a:lnTo>
                    <a:pt x="76" y="819"/>
                  </a:lnTo>
                  <a:lnTo>
                    <a:pt x="76" y="821"/>
                  </a:lnTo>
                  <a:lnTo>
                    <a:pt x="76" y="821"/>
                  </a:lnTo>
                  <a:lnTo>
                    <a:pt x="76" y="823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1" y="830"/>
                  </a:lnTo>
                  <a:lnTo>
                    <a:pt x="71" y="833"/>
                  </a:lnTo>
                  <a:lnTo>
                    <a:pt x="71" y="833"/>
                  </a:lnTo>
                  <a:lnTo>
                    <a:pt x="71" y="835"/>
                  </a:lnTo>
                  <a:lnTo>
                    <a:pt x="71" y="835"/>
                  </a:lnTo>
                  <a:lnTo>
                    <a:pt x="71" y="837"/>
                  </a:lnTo>
                  <a:lnTo>
                    <a:pt x="71" y="837"/>
                  </a:lnTo>
                  <a:lnTo>
                    <a:pt x="71" y="837"/>
                  </a:lnTo>
                  <a:lnTo>
                    <a:pt x="69" y="837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9" y="842"/>
                  </a:lnTo>
                  <a:lnTo>
                    <a:pt x="69" y="842"/>
                  </a:lnTo>
                  <a:lnTo>
                    <a:pt x="69" y="842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2"/>
                  </a:lnTo>
                  <a:lnTo>
                    <a:pt x="71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6" y="845"/>
                  </a:lnTo>
                  <a:lnTo>
                    <a:pt x="76" y="845"/>
                  </a:lnTo>
                  <a:lnTo>
                    <a:pt x="76" y="845"/>
                  </a:lnTo>
                  <a:lnTo>
                    <a:pt x="76" y="847"/>
                  </a:lnTo>
                  <a:lnTo>
                    <a:pt x="76" y="847"/>
                  </a:lnTo>
                  <a:lnTo>
                    <a:pt x="78" y="847"/>
                  </a:lnTo>
                  <a:lnTo>
                    <a:pt x="78" y="847"/>
                  </a:lnTo>
                  <a:lnTo>
                    <a:pt x="78" y="847"/>
                  </a:lnTo>
                  <a:lnTo>
                    <a:pt x="80" y="845"/>
                  </a:lnTo>
                  <a:lnTo>
                    <a:pt x="83" y="845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8" y="845"/>
                  </a:lnTo>
                  <a:lnTo>
                    <a:pt x="88" y="845"/>
                  </a:lnTo>
                  <a:lnTo>
                    <a:pt x="88" y="847"/>
                  </a:lnTo>
                  <a:lnTo>
                    <a:pt x="88" y="847"/>
                  </a:lnTo>
                  <a:lnTo>
                    <a:pt x="88" y="849"/>
                  </a:lnTo>
                  <a:lnTo>
                    <a:pt x="90" y="849"/>
                  </a:lnTo>
                  <a:lnTo>
                    <a:pt x="90" y="849"/>
                  </a:lnTo>
                  <a:lnTo>
                    <a:pt x="92" y="849"/>
                  </a:lnTo>
                  <a:lnTo>
                    <a:pt x="92" y="849"/>
                  </a:lnTo>
                  <a:lnTo>
                    <a:pt x="95" y="849"/>
                  </a:lnTo>
                  <a:lnTo>
                    <a:pt x="97" y="849"/>
                  </a:lnTo>
                  <a:lnTo>
                    <a:pt x="97" y="847"/>
                  </a:lnTo>
                  <a:lnTo>
                    <a:pt x="97" y="847"/>
                  </a:lnTo>
                  <a:lnTo>
                    <a:pt x="97" y="847"/>
                  </a:lnTo>
                  <a:lnTo>
                    <a:pt x="97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102" y="845"/>
                  </a:lnTo>
                  <a:lnTo>
                    <a:pt x="102" y="845"/>
                  </a:lnTo>
                  <a:lnTo>
                    <a:pt x="104" y="845"/>
                  </a:lnTo>
                  <a:lnTo>
                    <a:pt x="104" y="847"/>
                  </a:lnTo>
                  <a:lnTo>
                    <a:pt x="104" y="847"/>
                  </a:lnTo>
                  <a:lnTo>
                    <a:pt x="104" y="847"/>
                  </a:lnTo>
                  <a:lnTo>
                    <a:pt x="102" y="849"/>
                  </a:lnTo>
                  <a:lnTo>
                    <a:pt x="102" y="849"/>
                  </a:lnTo>
                  <a:lnTo>
                    <a:pt x="102" y="849"/>
                  </a:lnTo>
                  <a:lnTo>
                    <a:pt x="104" y="852"/>
                  </a:lnTo>
                  <a:lnTo>
                    <a:pt x="107" y="852"/>
                  </a:lnTo>
                  <a:lnTo>
                    <a:pt x="107" y="852"/>
                  </a:lnTo>
                  <a:lnTo>
                    <a:pt x="109" y="849"/>
                  </a:lnTo>
                  <a:lnTo>
                    <a:pt x="109" y="847"/>
                  </a:lnTo>
                  <a:lnTo>
                    <a:pt x="111" y="847"/>
                  </a:lnTo>
                  <a:lnTo>
                    <a:pt x="114" y="847"/>
                  </a:lnTo>
                  <a:lnTo>
                    <a:pt x="116" y="847"/>
                  </a:lnTo>
                  <a:lnTo>
                    <a:pt x="116" y="849"/>
                  </a:lnTo>
                  <a:lnTo>
                    <a:pt x="116" y="849"/>
                  </a:lnTo>
                  <a:lnTo>
                    <a:pt x="118" y="852"/>
                  </a:lnTo>
                  <a:lnTo>
                    <a:pt x="118" y="854"/>
                  </a:lnTo>
                  <a:lnTo>
                    <a:pt x="121" y="856"/>
                  </a:lnTo>
                  <a:lnTo>
                    <a:pt x="123" y="856"/>
                  </a:lnTo>
                  <a:lnTo>
                    <a:pt x="123" y="856"/>
                  </a:lnTo>
                  <a:lnTo>
                    <a:pt x="125" y="859"/>
                  </a:lnTo>
                  <a:lnTo>
                    <a:pt x="128" y="859"/>
                  </a:lnTo>
                  <a:lnTo>
                    <a:pt x="128" y="861"/>
                  </a:lnTo>
                  <a:lnTo>
                    <a:pt x="130" y="864"/>
                  </a:lnTo>
                  <a:lnTo>
                    <a:pt x="133" y="864"/>
                  </a:lnTo>
                  <a:lnTo>
                    <a:pt x="133" y="864"/>
                  </a:lnTo>
                  <a:lnTo>
                    <a:pt x="135" y="864"/>
                  </a:lnTo>
                  <a:lnTo>
                    <a:pt x="137" y="864"/>
                  </a:lnTo>
                  <a:lnTo>
                    <a:pt x="140" y="861"/>
                  </a:lnTo>
                  <a:lnTo>
                    <a:pt x="140" y="861"/>
                  </a:lnTo>
                  <a:lnTo>
                    <a:pt x="140" y="861"/>
                  </a:lnTo>
                  <a:lnTo>
                    <a:pt x="142" y="861"/>
                  </a:lnTo>
                  <a:lnTo>
                    <a:pt x="142" y="861"/>
                  </a:lnTo>
                  <a:lnTo>
                    <a:pt x="144" y="861"/>
                  </a:lnTo>
                  <a:lnTo>
                    <a:pt x="144" y="861"/>
                  </a:lnTo>
                  <a:lnTo>
                    <a:pt x="144" y="861"/>
                  </a:lnTo>
                  <a:lnTo>
                    <a:pt x="147" y="861"/>
                  </a:lnTo>
                  <a:lnTo>
                    <a:pt x="147" y="861"/>
                  </a:lnTo>
                  <a:lnTo>
                    <a:pt x="149" y="861"/>
                  </a:lnTo>
                  <a:lnTo>
                    <a:pt x="149" y="864"/>
                  </a:lnTo>
                  <a:lnTo>
                    <a:pt x="151" y="864"/>
                  </a:lnTo>
                  <a:lnTo>
                    <a:pt x="151" y="864"/>
                  </a:lnTo>
                  <a:lnTo>
                    <a:pt x="151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6" y="864"/>
                  </a:lnTo>
                  <a:lnTo>
                    <a:pt x="156" y="861"/>
                  </a:lnTo>
                  <a:lnTo>
                    <a:pt x="156" y="859"/>
                  </a:lnTo>
                  <a:lnTo>
                    <a:pt x="159" y="856"/>
                  </a:lnTo>
                  <a:lnTo>
                    <a:pt x="159" y="856"/>
                  </a:lnTo>
                  <a:lnTo>
                    <a:pt x="161" y="856"/>
                  </a:lnTo>
                  <a:lnTo>
                    <a:pt x="161" y="856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6" y="859"/>
                  </a:lnTo>
                  <a:lnTo>
                    <a:pt x="166" y="859"/>
                  </a:lnTo>
                  <a:lnTo>
                    <a:pt x="166" y="859"/>
                  </a:lnTo>
                  <a:lnTo>
                    <a:pt x="168" y="859"/>
                  </a:lnTo>
                  <a:lnTo>
                    <a:pt x="170" y="859"/>
                  </a:lnTo>
                  <a:lnTo>
                    <a:pt x="170" y="861"/>
                  </a:lnTo>
                  <a:lnTo>
                    <a:pt x="170" y="866"/>
                  </a:lnTo>
                  <a:lnTo>
                    <a:pt x="168" y="871"/>
                  </a:lnTo>
                  <a:lnTo>
                    <a:pt x="168" y="871"/>
                  </a:lnTo>
                  <a:lnTo>
                    <a:pt x="168" y="873"/>
                  </a:lnTo>
                  <a:lnTo>
                    <a:pt x="168" y="875"/>
                  </a:lnTo>
                  <a:lnTo>
                    <a:pt x="168" y="875"/>
                  </a:lnTo>
                  <a:lnTo>
                    <a:pt x="166" y="878"/>
                  </a:lnTo>
                  <a:lnTo>
                    <a:pt x="166" y="878"/>
                  </a:lnTo>
                  <a:lnTo>
                    <a:pt x="163" y="880"/>
                  </a:lnTo>
                  <a:lnTo>
                    <a:pt x="161" y="880"/>
                  </a:lnTo>
                  <a:lnTo>
                    <a:pt x="159" y="882"/>
                  </a:lnTo>
                  <a:lnTo>
                    <a:pt x="159" y="887"/>
                  </a:lnTo>
                  <a:lnTo>
                    <a:pt x="161" y="892"/>
                  </a:lnTo>
                  <a:lnTo>
                    <a:pt x="161" y="894"/>
                  </a:lnTo>
                  <a:lnTo>
                    <a:pt x="163" y="894"/>
                  </a:lnTo>
                  <a:lnTo>
                    <a:pt x="163" y="897"/>
                  </a:lnTo>
                  <a:lnTo>
                    <a:pt x="163" y="899"/>
                  </a:lnTo>
                  <a:lnTo>
                    <a:pt x="161" y="899"/>
                  </a:lnTo>
                  <a:lnTo>
                    <a:pt x="161" y="901"/>
                  </a:lnTo>
                  <a:lnTo>
                    <a:pt x="161" y="901"/>
                  </a:lnTo>
                  <a:lnTo>
                    <a:pt x="161" y="904"/>
                  </a:lnTo>
                  <a:lnTo>
                    <a:pt x="161" y="904"/>
                  </a:lnTo>
                  <a:lnTo>
                    <a:pt x="163" y="904"/>
                  </a:lnTo>
                  <a:lnTo>
                    <a:pt x="163" y="904"/>
                  </a:lnTo>
                  <a:lnTo>
                    <a:pt x="163" y="904"/>
                  </a:lnTo>
                  <a:lnTo>
                    <a:pt x="166" y="904"/>
                  </a:lnTo>
                  <a:lnTo>
                    <a:pt x="168" y="904"/>
                  </a:lnTo>
                  <a:lnTo>
                    <a:pt x="168" y="906"/>
                  </a:lnTo>
                  <a:lnTo>
                    <a:pt x="168" y="909"/>
                  </a:lnTo>
                  <a:lnTo>
                    <a:pt x="168" y="911"/>
                  </a:lnTo>
                  <a:lnTo>
                    <a:pt x="168" y="911"/>
                  </a:lnTo>
                  <a:lnTo>
                    <a:pt x="168" y="913"/>
                  </a:lnTo>
                  <a:lnTo>
                    <a:pt x="166" y="916"/>
                  </a:lnTo>
                  <a:lnTo>
                    <a:pt x="166" y="918"/>
                  </a:lnTo>
                  <a:lnTo>
                    <a:pt x="166" y="918"/>
                  </a:lnTo>
                  <a:lnTo>
                    <a:pt x="166" y="920"/>
                  </a:lnTo>
                  <a:lnTo>
                    <a:pt x="166" y="923"/>
                  </a:lnTo>
                  <a:lnTo>
                    <a:pt x="166" y="925"/>
                  </a:lnTo>
                  <a:lnTo>
                    <a:pt x="166" y="925"/>
                  </a:lnTo>
                  <a:lnTo>
                    <a:pt x="166" y="927"/>
                  </a:lnTo>
                  <a:lnTo>
                    <a:pt x="166" y="930"/>
                  </a:lnTo>
                  <a:lnTo>
                    <a:pt x="166" y="932"/>
                  </a:lnTo>
                  <a:lnTo>
                    <a:pt x="166" y="932"/>
                  </a:lnTo>
                  <a:lnTo>
                    <a:pt x="168" y="935"/>
                  </a:lnTo>
                  <a:lnTo>
                    <a:pt x="168" y="935"/>
                  </a:lnTo>
                  <a:lnTo>
                    <a:pt x="168" y="937"/>
                  </a:lnTo>
                  <a:lnTo>
                    <a:pt x="168" y="937"/>
                  </a:lnTo>
                  <a:lnTo>
                    <a:pt x="168" y="937"/>
                  </a:lnTo>
                  <a:lnTo>
                    <a:pt x="168" y="939"/>
                  </a:lnTo>
                  <a:lnTo>
                    <a:pt x="168" y="939"/>
                  </a:lnTo>
                  <a:lnTo>
                    <a:pt x="168" y="942"/>
                  </a:lnTo>
                  <a:lnTo>
                    <a:pt x="168" y="944"/>
                  </a:lnTo>
                  <a:lnTo>
                    <a:pt x="166" y="944"/>
                  </a:lnTo>
                  <a:lnTo>
                    <a:pt x="163" y="946"/>
                  </a:lnTo>
                  <a:lnTo>
                    <a:pt x="163" y="949"/>
                  </a:lnTo>
                  <a:lnTo>
                    <a:pt x="163" y="949"/>
                  </a:lnTo>
                  <a:lnTo>
                    <a:pt x="166" y="949"/>
                  </a:lnTo>
                  <a:lnTo>
                    <a:pt x="168" y="949"/>
                  </a:lnTo>
                  <a:lnTo>
                    <a:pt x="170" y="949"/>
                  </a:lnTo>
                  <a:lnTo>
                    <a:pt x="170" y="949"/>
                  </a:lnTo>
                  <a:lnTo>
                    <a:pt x="170" y="951"/>
                  </a:lnTo>
                  <a:lnTo>
                    <a:pt x="170" y="953"/>
                  </a:lnTo>
                  <a:lnTo>
                    <a:pt x="192" y="958"/>
                  </a:lnTo>
                  <a:lnTo>
                    <a:pt x="213" y="965"/>
                  </a:lnTo>
                  <a:lnTo>
                    <a:pt x="232" y="972"/>
                  </a:lnTo>
                  <a:lnTo>
                    <a:pt x="253" y="980"/>
                  </a:lnTo>
                  <a:lnTo>
                    <a:pt x="275" y="984"/>
                  </a:lnTo>
                  <a:lnTo>
                    <a:pt x="296" y="991"/>
                  </a:lnTo>
                  <a:lnTo>
                    <a:pt x="315" y="996"/>
                  </a:lnTo>
                  <a:lnTo>
                    <a:pt x="336" y="1003"/>
                  </a:lnTo>
                  <a:lnTo>
                    <a:pt x="364" y="1010"/>
                  </a:lnTo>
                  <a:lnTo>
                    <a:pt x="390" y="1017"/>
                  </a:lnTo>
                  <a:lnTo>
                    <a:pt x="419" y="1025"/>
                  </a:lnTo>
                  <a:lnTo>
                    <a:pt x="445" y="1029"/>
                  </a:lnTo>
                  <a:lnTo>
                    <a:pt x="473" y="1036"/>
                  </a:lnTo>
                  <a:lnTo>
                    <a:pt x="502" y="1043"/>
                  </a:lnTo>
                  <a:lnTo>
                    <a:pt x="528" y="1048"/>
                  </a:lnTo>
                  <a:lnTo>
                    <a:pt x="556" y="1055"/>
                  </a:lnTo>
                  <a:lnTo>
                    <a:pt x="585" y="1060"/>
                  </a:lnTo>
                  <a:lnTo>
                    <a:pt x="613" y="1065"/>
                  </a:lnTo>
                  <a:lnTo>
                    <a:pt x="639" y="1069"/>
                  </a:lnTo>
                  <a:lnTo>
                    <a:pt x="667" y="1074"/>
                  </a:lnTo>
                  <a:lnTo>
                    <a:pt x="696" y="1079"/>
                  </a:lnTo>
                  <a:lnTo>
                    <a:pt x="724" y="1084"/>
                  </a:lnTo>
                  <a:lnTo>
                    <a:pt x="753" y="1088"/>
                  </a:lnTo>
                  <a:lnTo>
                    <a:pt x="781" y="1091"/>
                  </a:lnTo>
                  <a:lnTo>
                    <a:pt x="802" y="1096"/>
                  </a:lnTo>
                  <a:lnTo>
                    <a:pt x="826" y="1098"/>
                  </a:lnTo>
                  <a:lnTo>
                    <a:pt x="847" y="1100"/>
                  </a:lnTo>
                  <a:lnTo>
                    <a:pt x="871" y="1103"/>
                  </a:lnTo>
                  <a:lnTo>
                    <a:pt x="892" y="1105"/>
                  </a:lnTo>
                  <a:lnTo>
                    <a:pt x="916" y="1107"/>
                  </a:lnTo>
                  <a:lnTo>
                    <a:pt x="939" y="1110"/>
                  </a:lnTo>
                  <a:lnTo>
                    <a:pt x="961" y="1110"/>
                  </a:lnTo>
                  <a:lnTo>
                    <a:pt x="984" y="1112"/>
                  </a:lnTo>
                  <a:lnTo>
                    <a:pt x="1006" y="1114"/>
                  </a:lnTo>
                  <a:lnTo>
                    <a:pt x="1029" y="1114"/>
                  </a:lnTo>
                  <a:lnTo>
                    <a:pt x="1053" y="1117"/>
                  </a:lnTo>
                  <a:lnTo>
                    <a:pt x="1074" y="1117"/>
                  </a:lnTo>
                  <a:lnTo>
                    <a:pt x="1098" y="1119"/>
                  </a:lnTo>
                  <a:lnTo>
                    <a:pt x="1119" y="1119"/>
                  </a:lnTo>
                  <a:lnTo>
                    <a:pt x="1143" y="1119"/>
                  </a:lnTo>
                  <a:lnTo>
                    <a:pt x="1143" y="1119"/>
                  </a:lnTo>
                  <a:lnTo>
                    <a:pt x="1143" y="1084"/>
                  </a:lnTo>
                  <a:lnTo>
                    <a:pt x="1145" y="1048"/>
                  </a:lnTo>
                  <a:lnTo>
                    <a:pt x="1145" y="1010"/>
                  </a:lnTo>
                  <a:lnTo>
                    <a:pt x="1148" y="975"/>
                  </a:lnTo>
                  <a:lnTo>
                    <a:pt x="1148" y="927"/>
                  </a:lnTo>
                  <a:lnTo>
                    <a:pt x="1150" y="882"/>
                  </a:lnTo>
                  <a:lnTo>
                    <a:pt x="1152" y="835"/>
                  </a:lnTo>
                  <a:lnTo>
                    <a:pt x="1152" y="790"/>
                  </a:lnTo>
                  <a:lnTo>
                    <a:pt x="1152" y="785"/>
                  </a:lnTo>
                  <a:lnTo>
                    <a:pt x="1152" y="783"/>
                  </a:lnTo>
                  <a:lnTo>
                    <a:pt x="1152" y="781"/>
                  </a:lnTo>
                  <a:lnTo>
                    <a:pt x="1152" y="776"/>
                  </a:lnTo>
                  <a:lnTo>
                    <a:pt x="1152" y="771"/>
                  </a:lnTo>
                  <a:lnTo>
                    <a:pt x="1155" y="769"/>
                  </a:lnTo>
                  <a:lnTo>
                    <a:pt x="1155" y="764"/>
                  </a:lnTo>
                  <a:lnTo>
                    <a:pt x="1155" y="759"/>
                  </a:lnTo>
                  <a:lnTo>
                    <a:pt x="1155" y="755"/>
                  </a:lnTo>
                  <a:lnTo>
                    <a:pt x="1155" y="752"/>
                  </a:lnTo>
                  <a:lnTo>
                    <a:pt x="1155" y="748"/>
                  </a:lnTo>
                  <a:close/>
                </a:path>
              </a:pathLst>
            </a:custGeom>
            <a:solidFill>
              <a:schemeClr val="accent1"/>
            </a:solidFill>
            <a:ln w="4763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152DC1C5-358D-42AB-853B-A0827FEFA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310" y="2318872"/>
              <a:ext cx="13538" cy="12185"/>
            </a:xfrm>
            <a:custGeom>
              <a:avLst/>
              <a:gdLst>
                <a:gd name="T0" fmla="*/ 5 w 10"/>
                <a:gd name="T1" fmla="*/ 7 h 9"/>
                <a:gd name="T2" fmla="*/ 5 w 10"/>
                <a:gd name="T3" fmla="*/ 7 h 9"/>
                <a:gd name="T4" fmla="*/ 5 w 10"/>
                <a:gd name="T5" fmla="*/ 7 h 9"/>
                <a:gd name="T6" fmla="*/ 5 w 10"/>
                <a:gd name="T7" fmla="*/ 7 h 9"/>
                <a:gd name="T8" fmla="*/ 5 w 10"/>
                <a:gd name="T9" fmla="*/ 4 h 9"/>
                <a:gd name="T10" fmla="*/ 5 w 10"/>
                <a:gd name="T11" fmla="*/ 4 h 9"/>
                <a:gd name="T12" fmla="*/ 7 w 10"/>
                <a:gd name="T13" fmla="*/ 7 h 9"/>
                <a:gd name="T14" fmla="*/ 7 w 10"/>
                <a:gd name="T15" fmla="*/ 7 h 9"/>
                <a:gd name="T16" fmla="*/ 7 w 10"/>
                <a:gd name="T17" fmla="*/ 9 h 9"/>
                <a:gd name="T18" fmla="*/ 7 w 10"/>
                <a:gd name="T19" fmla="*/ 7 h 9"/>
                <a:gd name="T20" fmla="*/ 10 w 10"/>
                <a:gd name="T21" fmla="*/ 7 h 9"/>
                <a:gd name="T22" fmla="*/ 10 w 10"/>
                <a:gd name="T23" fmla="*/ 7 h 9"/>
                <a:gd name="T24" fmla="*/ 10 w 10"/>
                <a:gd name="T25" fmla="*/ 7 h 9"/>
                <a:gd name="T26" fmla="*/ 10 w 10"/>
                <a:gd name="T27" fmla="*/ 7 h 9"/>
                <a:gd name="T28" fmla="*/ 10 w 10"/>
                <a:gd name="T29" fmla="*/ 4 h 9"/>
                <a:gd name="T30" fmla="*/ 10 w 10"/>
                <a:gd name="T31" fmla="*/ 4 h 9"/>
                <a:gd name="T32" fmla="*/ 10 w 10"/>
                <a:gd name="T33" fmla="*/ 2 h 9"/>
                <a:gd name="T34" fmla="*/ 10 w 10"/>
                <a:gd name="T35" fmla="*/ 0 h 9"/>
                <a:gd name="T36" fmla="*/ 7 w 10"/>
                <a:gd name="T37" fmla="*/ 0 h 9"/>
                <a:gd name="T38" fmla="*/ 7 w 10"/>
                <a:gd name="T39" fmla="*/ 0 h 9"/>
                <a:gd name="T40" fmla="*/ 2 w 10"/>
                <a:gd name="T41" fmla="*/ 7 h 9"/>
                <a:gd name="T42" fmla="*/ 0 w 10"/>
                <a:gd name="T43" fmla="*/ 9 h 9"/>
                <a:gd name="T44" fmla="*/ 2 w 10"/>
                <a:gd name="T45" fmla="*/ 7 h 9"/>
                <a:gd name="T46" fmla="*/ 5 w 10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9"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593E9A79-69DE-4878-A8E2-1FADDD9B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122" y="2206506"/>
              <a:ext cx="0" cy="2708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7B7EF49-D583-4B94-AE6F-E1D3D80B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800" y="2289088"/>
              <a:ext cx="9477" cy="9477"/>
            </a:xfrm>
            <a:custGeom>
              <a:avLst/>
              <a:gdLst>
                <a:gd name="T0" fmla="*/ 7 w 7"/>
                <a:gd name="T1" fmla="*/ 5 h 7"/>
                <a:gd name="T2" fmla="*/ 5 w 7"/>
                <a:gd name="T3" fmla="*/ 0 h 7"/>
                <a:gd name="T4" fmla="*/ 2 w 7"/>
                <a:gd name="T5" fmla="*/ 0 h 7"/>
                <a:gd name="T6" fmla="*/ 2 w 7"/>
                <a:gd name="T7" fmla="*/ 0 h 7"/>
                <a:gd name="T8" fmla="*/ 0 w 7"/>
                <a:gd name="T9" fmla="*/ 0 h 7"/>
                <a:gd name="T10" fmla="*/ 5 w 7"/>
                <a:gd name="T11" fmla="*/ 5 h 7"/>
                <a:gd name="T12" fmla="*/ 7 w 7"/>
                <a:gd name="T13" fmla="*/ 7 h 7"/>
                <a:gd name="T14" fmla="*/ 7 w 7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9CA25F4-3F6D-411E-859B-A82024938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323" y="2283673"/>
              <a:ext cx="2708" cy="270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2 h 2"/>
                <a:gd name="T18" fmla="*/ 0 w 2"/>
                <a:gd name="T19" fmla="*/ 2 h 2"/>
                <a:gd name="T20" fmla="*/ 2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3DB5A424-FA97-4BFB-B7D1-E30BE74A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031" y="2279612"/>
              <a:ext cx="4062" cy="406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A566ADB4-CC6B-45BF-BE16-BA48FE4C3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4093" y="2279612"/>
              <a:ext cx="5415" cy="0"/>
            </a:xfrm>
            <a:custGeom>
              <a:avLst/>
              <a:gdLst>
                <a:gd name="T0" fmla="*/ 2 w 4"/>
                <a:gd name="T1" fmla="*/ 4 w 4"/>
                <a:gd name="T2" fmla="*/ 2 w 4"/>
                <a:gd name="T3" fmla="*/ 2 w 4"/>
                <a:gd name="T4" fmla="*/ 0 w 4"/>
                <a:gd name="T5" fmla="*/ 0 w 4"/>
                <a:gd name="T6" fmla="*/ 2 w 4"/>
                <a:gd name="T7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D8DAA44-FB60-4C3B-8E10-90DCF1A2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508" y="2270135"/>
              <a:ext cx="9477" cy="13538"/>
            </a:xfrm>
            <a:custGeom>
              <a:avLst/>
              <a:gdLst>
                <a:gd name="T0" fmla="*/ 7 w 7"/>
                <a:gd name="T1" fmla="*/ 10 h 10"/>
                <a:gd name="T2" fmla="*/ 7 w 7"/>
                <a:gd name="T3" fmla="*/ 2 h 10"/>
                <a:gd name="T4" fmla="*/ 7 w 7"/>
                <a:gd name="T5" fmla="*/ 2 h 10"/>
                <a:gd name="T6" fmla="*/ 5 w 7"/>
                <a:gd name="T7" fmla="*/ 0 h 10"/>
                <a:gd name="T8" fmla="*/ 3 w 7"/>
                <a:gd name="T9" fmla="*/ 0 h 10"/>
                <a:gd name="T10" fmla="*/ 3 w 7"/>
                <a:gd name="T11" fmla="*/ 0 h 10"/>
                <a:gd name="T12" fmla="*/ 3 w 7"/>
                <a:gd name="T13" fmla="*/ 2 h 10"/>
                <a:gd name="T14" fmla="*/ 3 w 7"/>
                <a:gd name="T15" fmla="*/ 5 h 10"/>
                <a:gd name="T16" fmla="*/ 3 w 7"/>
                <a:gd name="T17" fmla="*/ 5 h 10"/>
                <a:gd name="T18" fmla="*/ 0 w 7"/>
                <a:gd name="T19" fmla="*/ 5 h 10"/>
                <a:gd name="T20" fmla="*/ 0 w 7"/>
                <a:gd name="T21" fmla="*/ 7 h 10"/>
                <a:gd name="T22" fmla="*/ 0 w 7"/>
                <a:gd name="T23" fmla="*/ 7 h 10"/>
                <a:gd name="T24" fmla="*/ 3 w 7"/>
                <a:gd name="T25" fmla="*/ 7 h 10"/>
                <a:gd name="T26" fmla="*/ 3 w 7"/>
                <a:gd name="T27" fmla="*/ 7 h 10"/>
                <a:gd name="T28" fmla="*/ 5 w 7"/>
                <a:gd name="T29" fmla="*/ 7 h 10"/>
                <a:gd name="T30" fmla="*/ 5 w 7"/>
                <a:gd name="T31" fmla="*/ 7 h 10"/>
                <a:gd name="T32" fmla="*/ 7 w 7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5E926F39-AF77-455D-8B94-B87ABF34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323" y="2234936"/>
              <a:ext cx="28431" cy="35199"/>
            </a:xfrm>
            <a:custGeom>
              <a:avLst/>
              <a:gdLst>
                <a:gd name="T0" fmla="*/ 21 w 21"/>
                <a:gd name="T1" fmla="*/ 10 h 26"/>
                <a:gd name="T2" fmla="*/ 21 w 21"/>
                <a:gd name="T3" fmla="*/ 5 h 26"/>
                <a:gd name="T4" fmla="*/ 19 w 21"/>
                <a:gd name="T5" fmla="*/ 2 h 26"/>
                <a:gd name="T6" fmla="*/ 2 w 21"/>
                <a:gd name="T7" fmla="*/ 0 h 26"/>
                <a:gd name="T8" fmla="*/ 2 w 21"/>
                <a:gd name="T9" fmla="*/ 0 h 26"/>
                <a:gd name="T10" fmla="*/ 0 w 21"/>
                <a:gd name="T11" fmla="*/ 2 h 26"/>
                <a:gd name="T12" fmla="*/ 0 w 21"/>
                <a:gd name="T13" fmla="*/ 2 h 26"/>
                <a:gd name="T14" fmla="*/ 0 w 21"/>
                <a:gd name="T15" fmla="*/ 5 h 26"/>
                <a:gd name="T16" fmla="*/ 2 w 21"/>
                <a:gd name="T17" fmla="*/ 7 h 26"/>
                <a:gd name="T18" fmla="*/ 2 w 21"/>
                <a:gd name="T19" fmla="*/ 7 h 26"/>
                <a:gd name="T20" fmla="*/ 2 w 21"/>
                <a:gd name="T21" fmla="*/ 10 h 26"/>
                <a:gd name="T22" fmla="*/ 5 w 21"/>
                <a:gd name="T23" fmla="*/ 12 h 26"/>
                <a:gd name="T24" fmla="*/ 5 w 21"/>
                <a:gd name="T25" fmla="*/ 14 h 26"/>
                <a:gd name="T26" fmla="*/ 5 w 21"/>
                <a:gd name="T27" fmla="*/ 17 h 26"/>
                <a:gd name="T28" fmla="*/ 12 w 21"/>
                <a:gd name="T29" fmla="*/ 19 h 26"/>
                <a:gd name="T30" fmla="*/ 12 w 21"/>
                <a:gd name="T31" fmla="*/ 19 h 26"/>
                <a:gd name="T32" fmla="*/ 12 w 21"/>
                <a:gd name="T33" fmla="*/ 19 h 26"/>
                <a:gd name="T34" fmla="*/ 14 w 21"/>
                <a:gd name="T35" fmla="*/ 21 h 26"/>
                <a:gd name="T36" fmla="*/ 14 w 21"/>
                <a:gd name="T37" fmla="*/ 21 h 26"/>
                <a:gd name="T38" fmla="*/ 12 w 21"/>
                <a:gd name="T39" fmla="*/ 24 h 26"/>
                <a:gd name="T40" fmla="*/ 12 w 21"/>
                <a:gd name="T41" fmla="*/ 24 h 26"/>
                <a:gd name="T42" fmla="*/ 12 w 21"/>
                <a:gd name="T43" fmla="*/ 24 h 26"/>
                <a:gd name="T44" fmla="*/ 9 w 21"/>
                <a:gd name="T45" fmla="*/ 24 h 26"/>
                <a:gd name="T46" fmla="*/ 9 w 21"/>
                <a:gd name="T47" fmla="*/ 24 h 26"/>
                <a:gd name="T48" fmla="*/ 9 w 21"/>
                <a:gd name="T49" fmla="*/ 26 h 26"/>
                <a:gd name="T50" fmla="*/ 12 w 21"/>
                <a:gd name="T51" fmla="*/ 26 h 26"/>
                <a:gd name="T52" fmla="*/ 12 w 21"/>
                <a:gd name="T53" fmla="*/ 26 h 26"/>
                <a:gd name="T54" fmla="*/ 14 w 21"/>
                <a:gd name="T55" fmla="*/ 24 h 26"/>
                <a:gd name="T56" fmla="*/ 14 w 21"/>
                <a:gd name="T57" fmla="*/ 24 h 26"/>
                <a:gd name="T58" fmla="*/ 16 w 21"/>
                <a:gd name="T59" fmla="*/ 24 h 26"/>
                <a:gd name="T60" fmla="*/ 16 w 21"/>
                <a:gd name="T61" fmla="*/ 24 h 26"/>
                <a:gd name="T62" fmla="*/ 21 w 21"/>
                <a:gd name="T6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6">
                  <a:moveTo>
                    <a:pt x="21" y="10"/>
                  </a:moveTo>
                  <a:lnTo>
                    <a:pt x="21" y="5"/>
                  </a:lnTo>
                  <a:lnTo>
                    <a:pt x="1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7D90F64-3C13-4C45-8C5C-14F5D1A4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9" y="2167245"/>
              <a:ext cx="368237" cy="426452"/>
            </a:xfrm>
            <a:custGeom>
              <a:avLst/>
              <a:gdLst>
                <a:gd name="T0" fmla="*/ 229 w 272"/>
                <a:gd name="T1" fmla="*/ 313 h 315"/>
                <a:gd name="T2" fmla="*/ 267 w 272"/>
                <a:gd name="T3" fmla="*/ 116 h 315"/>
                <a:gd name="T4" fmla="*/ 263 w 272"/>
                <a:gd name="T5" fmla="*/ 90 h 315"/>
                <a:gd name="T6" fmla="*/ 260 w 272"/>
                <a:gd name="T7" fmla="*/ 100 h 315"/>
                <a:gd name="T8" fmla="*/ 255 w 272"/>
                <a:gd name="T9" fmla="*/ 90 h 315"/>
                <a:gd name="T10" fmla="*/ 244 w 272"/>
                <a:gd name="T11" fmla="*/ 100 h 315"/>
                <a:gd name="T12" fmla="*/ 237 w 272"/>
                <a:gd name="T13" fmla="*/ 105 h 315"/>
                <a:gd name="T14" fmla="*/ 232 w 272"/>
                <a:gd name="T15" fmla="*/ 100 h 315"/>
                <a:gd name="T16" fmla="*/ 227 w 272"/>
                <a:gd name="T17" fmla="*/ 100 h 315"/>
                <a:gd name="T18" fmla="*/ 225 w 272"/>
                <a:gd name="T19" fmla="*/ 107 h 315"/>
                <a:gd name="T20" fmla="*/ 218 w 272"/>
                <a:gd name="T21" fmla="*/ 112 h 315"/>
                <a:gd name="T22" fmla="*/ 218 w 272"/>
                <a:gd name="T23" fmla="*/ 102 h 315"/>
                <a:gd name="T24" fmla="*/ 239 w 272"/>
                <a:gd name="T25" fmla="*/ 81 h 315"/>
                <a:gd name="T26" fmla="*/ 237 w 272"/>
                <a:gd name="T27" fmla="*/ 69 h 315"/>
                <a:gd name="T28" fmla="*/ 211 w 272"/>
                <a:gd name="T29" fmla="*/ 45 h 315"/>
                <a:gd name="T30" fmla="*/ 182 w 272"/>
                <a:gd name="T31" fmla="*/ 60 h 315"/>
                <a:gd name="T32" fmla="*/ 173 w 272"/>
                <a:gd name="T33" fmla="*/ 71 h 315"/>
                <a:gd name="T34" fmla="*/ 156 w 272"/>
                <a:gd name="T35" fmla="*/ 69 h 315"/>
                <a:gd name="T36" fmla="*/ 154 w 272"/>
                <a:gd name="T37" fmla="*/ 64 h 315"/>
                <a:gd name="T38" fmla="*/ 161 w 272"/>
                <a:gd name="T39" fmla="*/ 52 h 315"/>
                <a:gd name="T40" fmla="*/ 170 w 272"/>
                <a:gd name="T41" fmla="*/ 41 h 315"/>
                <a:gd name="T42" fmla="*/ 173 w 272"/>
                <a:gd name="T43" fmla="*/ 31 h 315"/>
                <a:gd name="T44" fmla="*/ 149 w 272"/>
                <a:gd name="T45" fmla="*/ 5 h 315"/>
                <a:gd name="T46" fmla="*/ 109 w 272"/>
                <a:gd name="T47" fmla="*/ 15 h 315"/>
                <a:gd name="T48" fmla="*/ 64 w 272"/>
                <a:gd name="T49" fmla="*/ 36 h 315"/>
                <a:gd name="T50" fmla="*/ 35 w 272"/>
                <a:gd name="T51" fmla="*/ 55 h 315"/>
                <a:gd name="T52" fmla="*/ 26 w 272"/>
                <a:gd name="T53" fmla="*/ 78 h 315"/>
                <a:gd name="T54" fmla="*/ 5 w 272"/>
                <a:gd name="T55" fmla="*/ 102 h 315"/>
                <a:gd name="T56" fmla="*/ 5 w 272"/>
                <a:gd name="T57" fmla="*/ 123 h 315"/>
                <a:gd name="T58" fmla="*/ 14 w 272"/>
                <a:gd name="T59" fmla="*/ 121 h 315"/>
                <a:gd name="T60" fmla="*/ 19 w 272"/>
                <a:gd name="T61" fmla="*/ 128 h 315"/>
                <a:gd name="T62" fmla="*/ 31 w 272"/>
                <a:gd name="T63" fmla="*/ 128 h 315"/>
                <a:gd name="T64" fmla="*/ 38 w 272"/>
                <a:gd name="T65" fmla="*/ 133 h 315"/>
                <a:gd name="T66" fmla="*/ 16 w 272"/>
                <a:gd name="T67" fmla="*/ 145 h 315"/>
                <a:gd name="T68" fmla="*/ 38 w 272"/>
                <a:gd name="T69" fmla="*/ 152 h 315"/>
                <a:gd name="T70" fmla="*/ 40 w 272"/>
                <a:gd name="T71" fmla="*/ 142 h 315"/>
                <a:gd name="T72" fmla="*/ 43 w 272"/>
                <a:gd name="T73" fmla="*/ 152 h 315"/>
                <a:gd name="T74" fmla="*/ 59 w 272"/>
                <a:gd name="T75" fmla="*/ 152 h 315"/>
                <a:gd name="T76" fmla="*/ 97 w 272"/>
                <a:gd name="T77" fmla="*/ 154 h 315"/>
                <a:gd name="T78" fmla="*/ 95 w 272"/>
                <a:gd name="T79" fmla="*/ 157 h 315"/>
                <a:gd name="T80" fmla="*/ 90 w 272"/>
                <a:gd name="T81" fmla="*/ 164 h 315"/>
                <a:gd name="T82" fmla="*/ 54 w 272"/>
                <a:gd name="T83" fmla="*/ 166 h 315"/>
                <a:gd name="T84" fmla="*/ 12 w 272"/>
                <a:gd name="T85" fmla="*/ 204 h 315"/>
                <a:gd name="T86" fmla="*/ 24 w 272"/>
                <a:gd name="T87" fmla="*/ 218 h 315"/>
                <a:gd name="T88" fmla="*/ 57 w 272"/>
                <a:gd name="T89" fmla="*/ 228 h 315"/>
                <a:gd name="T90" fmla="*/ 118 w 272"/>
                <a:gd name="T91" fmla="*/ 235 h 315"/>
                <a:gd name="T92" fmla="*/ 140 w 272"/>
                <a:gd name="T93" fmla="*/ 237 h 315"/>
                <a:gd name="T94" fmla="*/ 154 w 272"/>
                <a:gd name="T95" fmla="*/ 251 h 315"/>
                <a:gd name="T96" fmla="*/ 168 w 272"/>
                <a:gd name="T97" fmla="*/ 256 h 315"/>
                <a:gd name="T98" fmla="*/ 177 w 272"/>
                <a:gd name="T99" fmla="*/ 268 h 315"/>
                <a:gd name="T100" fmla="*/ 192 w 272"/>
                <a:gd name="T101" fmla="*/ 280 h 315"/>
                <a:gd name="T102" fmla="*/ 173 w 272"/>
                <a:gd name="T103" fmla="*/ 280 h 315"/>
                <a:gd name="T104" fmla="*/ 158 w 272"/>
                <a:gd name="T105" fmla="*/ 282 h 315"/>
                <a:gd name="T106" fmla="*/ 128 w 272"/>
                <a:gd name="T107" fmla="*/ 273 h 315"/>
                <a:gd name="T108" fmla="*/ 9 w 272"/>
                <a:gd name="T109" fmla="*/ 268 h 315"/>
                <a:gd name="T110" fmla="*/ 5 w 272"/>
                <a:gd name="T111" fmla="*/ 294 h 315"/>
                <a:gd name="T112" fmla="*/ 19 w 272"/>
                <a:gd name="T113" fmla="*/ 308 h 315"/>
                <a:gd name="T114" fmla="*/ 12 w 272"/>
                <a:gd name="T115" fmla="*/ 284 h 315"/>
                <a:gd name="T116" fmla="*/ 85 w 272"/>
                <a:gd name="T117" fmla="*/ 289 h 315"/>
                <a:gd name="T118" fmla="*/ 144 w 272"/>
                <a:gd name="T119" fmla="*/ 301 h 315"/>
                <a:gd name="T120" fmla="*/ 149 w 272"/>
                <a:gd name="T121" fmla="*/ 315 h 315"/>
                <a:gd name="T122" fmla="*/ 158 w 272"/>
                <a:gd name="T123" fmla="*/ 31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315">
                  <a:moveTo>
                    <a:pt x="154" y="310"/>
                  </a:moveTo>
                  <a:lnTo>
                    <a:pt x="154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6" y="303"/>
                  </a:lnTo>
                  <a:lnTo>
                    <a:pt x="170" y="306"/>
                  </a:lnTo>
                  <a:lnTo>
                    <a:pt x="187" y="308"/>
                  </a:lnTo>
                  <a:lnTo>
                    <a:pt x="201" y="310"/>
                  </a:lnTo>
                  <a:lnTo>
                    <a:pt x="215" y="313"/>
                  </a:lnTo>
                  <a:lnTo>
                    <a:pt x="220" y="313"/>
                  </a:lnTo>
                  <a:lnTo>
                    <a:pt x="225" y="313"/>
                  </a:lnTo>
                  <a:lnTo>
                    <a:pt x="229" y="313"/>
                  </a:lnTo>
                  <a:lnTo>
                    <a:pt x="234" y="315"/>
                  </a:lnTo>
                  <a:lnTo>
                    <a:pt x="237" y="299"/>
                  </a:lnTo>
                  <a:lnTo>
                    <a:pt x="239" y="287"/>
                  </a:lnTo>
                  <a:lnTo>
                    <a:pt x="241" y="275"/>
                  </a:lnTo>
                  <a:lnTo>
                    <a:pt x="246" y="254"/>
                  </a:lnTo>
                  <a:lnTo>
                    <a:pt x="248" y="235"/>
                  </a:lnTo>
                  <a:lnTo>
                    <a:pt x="251" y="213"/>
                  </a:lnTo>
                  <a:lnTo>
                    <a:pt x="255" y="194"/>
                  </a:lnTo>
                  <a:lnTo>
                    <a:pt x="258" y="183"/>
                  </a:lnTo>
                  <a:lnTo>
                    <a:pt x="258" y="171"/>
                  </a:lnTo>
                  <a:lnTo>
                    <a:pt x="263" y="154"/>
                  </a:lnTo>
                  <a:lnTo>
                    <a:pt x="265" y="140"/>
                  </a:lnTo>
                  <a:lnTo>
                    <a:pt x="267" y="126"/>
                  </a:lnTo>
                  <a:lnTo>
                    <a:pt x="267" y="116"/>
                  </a:lnTo>
                  <a:lnTo>
                    <a:pt x="272" y="100"/>
                  </a:lnTo>
                  <a:lnTo>
                    <a:pt x="270" y="100"/>
                  </a:lnTo>
                  <a:lnTo>
                    <a:pt x="270" y="102"/>
                  </a:lnTo>
                  <a:lnTo>
                    <a:pt x="270" y="102"/>
                  </a:lnTo>
                  <a:lnTo>
                    <a:pt x="270" y="100"/>
                  </a:lnTo>
                  <a:lnTo>
                    <a:pt x="270" y="100"/>
                  </a:lnTo>
                  <a:lnTo>
                    <a:pt x="267" y="100"/>
                  </a:lnTo>
                  <a:lnTo>
                    <a:pt x="267" y="97"/>
                  </a:lnTo>
                  <a:lnTo>
                    <a:pt x="265" y="93"/>
                  </a:lnTo>
                  <a:lnTo>
                    <a:pt x="265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0" y="90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5"/>
                  </a:lnTo>
                  <a:lnTo>
                    <a:pt x="258" y="97"/>
                  </a:lnTo>
                  <a:lnTo>
                    <a:pt x="263" y="102"/>
                  </a:lnTo>
                  <a:lnTo>
                    <a:pt x="260" y="102"/>
                  </a:lnTo>
                  <a:lnTo>
                    <a:pt x="260" y="102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3"/>
                  </a:lnTo>
                  <a:lnTo>
                    <a:pt x="258" y="93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58" y="90"/>
                  </a:lnTo>
                  <a:lnTo>
                    <a:pt x="255" y="90"/>
                  </a:lnTo>
                  <a:lnTo>
                    <a:pt x="255" y="90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48" y="90"/>
                  </a:lnTo>
                  <a:lnTo>
                    <a:pt x="248" y="93"/>
                  </a:lnTo>
                  <a:lnTo>
                    <a:pt x="248" y="93"/>
                  </a:lnTo>
                  <a:lnTo>
                    <a:pt x="251" y="95"/>
                  </a:lnTo>
                  <a:lnTo>
                    <a:pt x="246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7"/>
                  </a:lnTo>
                  <a:lnTo>
                    <a:pt x="244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39" y="105"/>
                  </a:lnTo>
                  <a:lnTo>
                    <a:pt x="239" y="105"/>
                  </a:lnTo>
                  <a:lnTo>
                    <a:pt x="239" y="107"/>
                  </a:lnTo>
                  <a:lnTo>
                    <a:pt x="241" y="109"/>
                  </a:lnTo>
                  <a:lnTo>
                    <a:pt x="239" y="112"/>
                  </a:lnTo>
                  <a:lnTo>
                    <a:pt x="239" y="112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39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4" y="100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4" y="97"/>
                  </a:lnTo>
                  <a:lnTo>
                    <a:pt x="237" y="97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4" y="95"/>
                  </a:lnTo>
                  <a:lnTo>
                    <a:pt x="232" y="95"/>
                  </a:lnTo>
                  <a:lnTo>
                    <a:pt x="232" y="97"/>
                  </a:lnTo>
                  <a:lnTo>
                    <a:pt x="229" y="97"/>
                  </a:lnTo>
                  <a:lnTo>
                    <a:pt x="229" y="100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5" y="107"/>
                  </a:lnTo>
                  <a:lnTo>
                    <a:pt x="225" y="109"/>
                  </a:lnTo>
                  <a:lnTo>
                    <a:pt x="222" y="109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2" y="109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2"/>
                  </a:lnTo>
                  <a:lnTo>
                    <a:pt x="220" y="112"/>
                  </a:lnTo>
                  <a:lnTo>
                    <a:pt x="220" y="109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2" y="105"/>
                  </a:lnTo>
                  <a:lnTo>
                    <a:pt x="225" y="105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27" y="95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7" y="86"/>
                  </a:lnTo>
                  <a:lnTo>
                    <a:pt x="239" y="86"/>
                  </a:lnTo>
                  <a:lnTo>
                    <a:pt x="239" y="83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41" y="78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2" y="64"/>
                  </a:lnTo>
                  <a:lnTo>
                    <a:pt x="229" y="62"/>
                  </a:lnTo>
                  <a:lnTo>
                    <a:pt x="227" y="57"/>
                  </a:lnTo>
                  <a:lnTo>
                    <a:pt x="225" y="57"/>
                  </a:lnTo>
                  <a:lnTo>
                    <a:pt x="222" y="55"/>
                  </a:lnTo>
                  <a:lnTo>
                    <a:pt x="222" y="55"/>
                  </a:lnTo>
                  <a:lnTo>
                    <a:pt x="215" y="52"/>
                  </a:lnTo>
                  <a:lnTo>
                    <a:pt x="213" y="50"/>
                  </a:lnTo>
                  <a:lnTo>
                    <a:pt x="211" y="45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3" y="41"/>
                  </a:lnTo>
                  <a:lnTo>
                    <a:pt x="203" y="41"/>
                  </a:lnTo>
                  <a:lnTo>
                    <a:pt x="201" y="41"/>
                  </a:lnTo>
                  <a:lnTo>
                    <a:pt x="199" y="38"/>
                  </a:lnTo>
                  <a:lnTo>
                    <a:pt x="194" y="41"/>
                  </a:lnTo>
                  <a:lnTo>
                    <a:pt x="187" y="45"/>
                  </a:lnTo>
                  <a:lnTo>
                    <a:pt x="182" y="52"/>
                  </a:lnTo>
                  <a:lnTo>
                    <a:pt x="180" y="55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80" y="60"/>
                  </a:lnTo>
                  <a:lnTo>
                    <a:pt x="182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80" y="67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69"/>
                  </a:lnTo>
                  <a:lnTo>
                    <a:pt x="173" y="69"/>
                  </a:lnTo>
                  <a:lnTo>
                    <a:pt x="177" y="67"/>
                  </a:lnTo>
                  <a:lnTo>
                    <a:pt x="180" y="64"/>
                  </a:lnTo>
                  <a:lnTo>
                    <a:pt x="177" y="64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68" y="64"/>
                  </a:lnTo>
                  <a:lnTo>
                    <a:pt x="161" y="67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51" y="71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48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29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7" y="22"/>
                  </a:lnTo>
                  <a:lnTo>
                    <a:pt x="177" y="19"/>
                  </a:lnTo>
                  <a:lnTo>
                    <a:pt x="175" y="17"/>
                  </a:lnTo>
                  <a:lnTo>
                    <a:pt x="173" y="7"/>
                  </a:lnTo>
                  <a:lnTo>
                    <a:pt x="173" y="5"/>
                  </a:lnTo>
                  <a:lnTo>
                    <a:pt x="168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0" y="7"/>
                  </a:lnTo>
                  <a:lnTo>
                    <a:pt x="135" y="10"/>
                  </a:lnTo>
                  <a:lnTo>
                    <a:pt x="130" y="10"/>
                  </a:lnTo>
                  <a:lnTo>
                    <a:pt x="123" y="12"/>
                  </a:lnTo>
                  <a:lnTo>
                    <a:pt x="116" y="12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95" y="22"/>
                  </a:lnTo>
                  <a:lnTo>
                    <a:pt x="90" y="22"/>
                  </a:lnTo>
                  <a:lnTo>
                    <a:pt x="85" y="24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7" y="45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4"/>
                  </a:lnTo>
                  <a:lnTo>
                    <a:pt x="43" y="76"/>
                  </a:lnTo>
                  <a:lnTo>
                    <a:pt x="33" y="78"/>
                  </a:lnTo>
                  <a:lnTo>
                    <a:pt x="28" y="76"/>
                  </a:lnTo>
                  <a:lnTo>
                    <a:pt x="26" y="78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1" y="86"/>
                  </a:lnTo>
                  <a:lnTo>
                    <a:pt x="19" y="88"/>
                  </a:lnTo>
                  <a:lnTo>
                    <a:pt x="14" y="90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5" y="102"/>
                  </a:lnTo>
                  <a:lnTo>
                    <a:pt x="5" y="105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5" y="126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21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3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5" y="128"/>
                  </a:lnTo>
                  <a:lnTo>
                    <a:pt x="33" y="126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5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1" y="135"/>
                  </a:lnTo>
                  <a:lnTo>
                    <a:pt x="24" y="135"/>
                  </a:lnTo>
                  <a:lnTo>
                    <a:pt x="21" y="138"/>
                  </a:lnTo>
                  <a:lnTo>
                    <a:pt x="16" y="140"/>
                  </a:lnTo>
                  <a:lnTo>
                    <a:pt x="16" y="142"/>
                  </a:lnTo>
                  <a:lnTo>
                    <a:pt x="16" y="145"/>
                  </a:lnTo>
                  <a:lnTo>
                    <a:pt x="19" y="147"/>
                  </a:lnTo>
                  <a:lnTo>
                    <a:pt x="26" y="150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40" y="147"/>
                  </a:lnTo>
                  <a:lnTo>
                    <a:pt x="40" y="147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5" y="145"/>
                  </a:lnTo>
                  <a:lnTo>
                    <a:pt x="38" y="145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0" y="147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45" y="152"/>
                  </a:lnTo>
                  <a:lnTo>
                    <a:pt x="47" y="152"/>
                  </a:lnTo>
                  <a:lnTo>
                    <a:pt x="47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1" y="152"/>
                  </a:lnTo>
                  <a:lnTo>
                    <a:pt x="64" y="152"/>
                  </a:lnTo>
                  <a:lnTo>
                    <a:pt x="69" y="150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3" y="152"/>
                  </a:lnTo>
                  <a:lnTo>
                    <a:pt x="85" y="150"/>
                  </a:lnTo>
                  <a:lnTo>
                    <a:pt x="87" y="150"/>
                  </a:lnTo>
                  <a:lnTo>
                    <a:pt x="90" y="150"/>
                  </a:lnTo>
                  <a:lnTo>
                    <a:pt x="97" y="150"/>
                  </a:lnTo>
                  <a:lnTo>
                    <a:pt x="99" y="152"/>
                  </a:lnTo>
                  <a:lnTo>
                    <a:pt x="99" y="15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9" y="157"/>
                  </a:lnTo>
                  <a:lnTo>
                    <a:pt x="99" y="157"/>
                  </a:lnTo>
                  <a:lnTo>
                    <a:pt x="104" y="157"/>
                  </a:lnTo>
                  <a:lnTo>
                    <a:pt x="111" y="154"/>
                  </a:lnTo>
                  <a:lnTo>
                    <a:pt x="111" y="157"/>
                  </a:lnTo>
                  <a:lnTo>
                    <a:pt x="109" y="157"/>
                  </a:lnTo>
                  <a:lnTo>
                    <a:pt x="106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99" y="161"/>
                  </a:lnTo>
                  <a:lnTo>
                    <a:pt x="97" y="159"/>
                  </a:lnTo>
                  <a:lnTo>
                    <a:pt x="95" y="157"/>
                  </a:lnTo>
                  <a:lnTo>
                    <a:pt x="95" y="157"/>
                  </a:lnTo>
                  <a:lnTo>
                    <a:pt x="95" y="157"/>
                  </a:lnTo>
                  <a:lnTo>
                    <a:pt x="95" y="154"/>
                  </a:lnTo>
                  <a:lnTo>
                    <a:pt x="92" y="157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2" y="154"/>
                  </a:lnTo>
                  <a:lnTo>
                    <a:pt x="80" y="157"/>
                  </a:lnTo>
                  <a:lnTo>
                    <a:pt x="78" y="157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80" y="159"/>
                  </a:lnTo>
                  <a:lnTo>
                    <a:pt x="85" y="161"/>
                  </a:lnTo>
                  <a:lnTo>
                    <a:pt x="87" y="164"/>
                  </a:lnTo>
                  <a:lnTo>
                    <a:pt x="90" y="164"/>
                  </a:lnTo>
                  <a:lnTo>
                    <a:pt x="87" y="166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8" y="164"/>
                  </a:lnTo>
                  <a:lnTo>
                    <a:pt x="78" y="161"/>
                  </a:lnTo>
                  <a:lnTo>
                    <a:pt x="73" y="161"/>
                  </a:lnTo>
                  <a:lnTo>
                    <a:pt x="71" y="164"/>
                  </a:lnTo>
                  <a:lnTo>
                    <a:pt x="57" y="164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7" y="166"/>
                  </a:lnTo>
                  <a:lnTo>
                    <a:pt x="33" y="168"/>
                  </a:lnTo>
                  <a:lnTo>
                    <a:pt x="24" y="168"/>
                  </a:lnTo>
                  <a:lnTo>
                    <a:pt x="2" y="176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2" y="187"/>
                  </a:lnTo>
                  <a:lnTo>
                    <a:pt x="2" y="190"/>
                  </a:lnTo>
                  <a:lnTo>
                    <a:pt x="5" y="194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4" y="206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4" y="21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21"/>
                  </a:lnTo>
                  <a:lnTo>
                    <a:pt x="26" y="218"/>
                  </a:lnTo>
                  <a:lnTo>
                    <a:pt x="33" y="223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7" y="223"/>
                  </a:lnTo>
                  <a:lnTo>
                    <a:pt x="57" y="225"/>
                  </a:lnTo>
                  <a:lnTo>
                    <a:pt x="59" y="225"/>
                  </a:lnTo>
                  <a:lnTo>
                    <a:pt x="59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61" y="230"/>
                  </a:lnTo>
                  <a:lnTo>
                    <a:pt x="71" y="230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85" y="232"/>
                  </a:lnTo>
                  <a:lnTo>
                    <a:pt x="92" y="235"/>
                  </a:lnTo>
                  <a:lnTo>
                    <a:pt x="97" y="235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4" y="232"/>
                  </a:lnTo>
                  <a:lnTo>
                    <a:pt x="118" y="235"/>
                  </a:lnTo>
                  <a:lnTo>
                    <a:pt x="121" y="235"/>
                  </a:lnTo>
                  <a:lnTo>
                    <a:pt x="123" y="232"/>
                  </a:lnTo>
                  <a:lnTo>
                    <a:pt x="125" y="232"/>
                  </a:lnTo>
                  <a:lnTo>
                    <a:pt x="132" y="235"/>
                  </a:lnTo>
                  <a:lnTo>
                    <a:pt x="135" y="237"/>
                  </a:lnTo>
                  <a:lnTo>
                    <a:pt x="135" y="239"/>
                  </a:lnTo>
                  <a:lnTo>
                    <a:pt x="135" y="239"/>
                  </a:lnTo>
                  <a:lnTo>
                    <a:pt x="137" y="242"/>
                  </a:lnTo>
                  <a:lnTo>
                    <a:pt x="137" y="239"/>
                  </a:lnTo>
                  <a:lnTo>
                    <a:pt x="140" y="239"/>
                  </a:lnTo>
                  <a:lnTo>
                    <a:pt x="140" y="239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2" y="242"/>
                  </a:lnTo>
                  <a:lnTo>
                    <a:pt x="142" y="242"/>
                  </a:lnTo>
                  <a:lnTo>
                    <a:pt x="147" y="242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51" y="247"/>
                  </a:lnTo>
                  <a:lnTo>
                    <a:pt x="151" y="249"/>
                  </a:lnTo>
                  <a:lnTo>
                    <a:pt x="154" y="251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1"/>
                  </a:lnTo>
                  <a:lnTo>
                    <a:pt x="158" y="251"/>
                  </a:lnTo>
                  <a:lnTo>
                    <a:pt x="161" y="251"/>
                  </a:lnTo>
                  <a:lnTo>
                    <a:pt x="161" y="254"/>
                  </a:lnTo>
                  <a:lnTo>
                    <a:pt x="163" y="254"/>
                  </a:lnTo>
                  <a:lnTo>
                    <a:pt x="163" y="256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6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70"/>
                  </a:lnTo>
                  <a:lnTo>
                    <a:pt x="180" y="270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92" y="275"/>
                  </a:lnTo>
                  <a:lnTo>
                    <a:pt x="194" y="277"/>
                  </a:lnTo>
                  <a:lnTo>
                    <a:pt x="194" y="280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2" y="282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4"/>
                  </a:lnTo>
                  <a:lnTo>
                    <a:pt x="192" y="284"/>
                  </a:lnTo>
                  <a:lnTo>
                    <a:pt x="192" y="284"/>
                  </a:lnTo>
                  <a:lnTo>
                    <a:pt x="189" y="282"/>
                  </a:lnTo>
                  <a:lnTo>
                    <a:pt x="187" y="284"/>
                  </a:lnTo>
                  <a:lnTo>
                    <a:pt x="182" y="282"/>
                  </a:lnTo>
                  <a:lnTo>
                    <a:pt x="180" y="282"/>
                  </a:lnTo>
                  <a:lnTo>
                    <a:pt x="170" y="277"/>
                  </a:lnTo>
                  <a:lnTo>
                    <a:pt x="168" y="277"/>
                  </a:lnTo>
                  <a:lnTo>
                    <a:pt x="170" y="280"/>
                  </a:lnTo>
                  <a:lnTo>
                    <a:pt x="173" y="280"/>
                  </a:lnTo>
                  <a:lnTo>
                    <a:pt x="173" y="282"/>
                  </a:lnTo>
                  <a:lnTo>
                    <a:pt x="166" y="280"/>
                  </a:lnTo>
                  <a:lnTo>
                    <a:pt x="166" y="280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1" y="282"/>
                  </a:lnTo>
                  <a:lnTo>
                    <a:pt x="158" y="282"/>
                  </a:lnTo>
                  <a:lnTo>
                    <a:pt x="158" y="282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58" y="284"/>
                  </a:lnTo>
                  <a:lnTo>
                    <a:pt x="158" y="284"/>
                  </a:lnTo>
                  <a:lnTo>
                    <a:pt x="151" y="280"/>
                  </a:lnTo>
                  <a:lnTo>
                    <a:pt x="151" y="280"/>
                  </a:lnTo>
                  <a:lnTo>
                    <a:pt x="147" y="277"/>
                  </a:lnTo>
                  <a:lnTo>
                    <a:pt x="147" y="277"/>
                  </a:lnTo>
                  <a:lnTo>
                    <a:pt x="147" y="277"/>
                  </a:lnTo>
                  <a:lnTo>
                    <a:pt x="147" y="280"/>
                  </a:lnTo>
                  <a:lnTo>
                    <a:pt x="147" y="280"/>
                  </a:lnTo>
                  <a:lnTo>
                    <a:pt x="140" y="275"/>
                  </a:lnTo>
                  <a:lnTo>
                    <a:pt x="132" y="273"/>
                  </a:lnTo>
                  <a:lnTo>
                    <a:pt x="128" y="273"/>
                  </a:lnTo>
                  <a:lnTo>
                    <a:pt x="116" y="270"/>
                  </a:lnTo>
                  <a:lnTo>
                    <a:pt x="111" y="266"/>
                  </a:lnTo>
                  <a:lnTo>
                    <a:pt x="102" y="263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8" y="263"/>
                  </a:lnTo>
                  <a:lnTo>
                    <a:pt x="66" y="263"/>
                  </a:lnTo>
                  <a:lnTo>
                    <a:pt x="52" y="261"/>
                  </a:lnTo>
                  <a:lnTo>
                    <a:pt x="38" y="263"/>
                  </a:lnTo>
                  <a:lnTo>
                    <a:pt x="31" y="263"/>
                  </a:lnTo>
                  <a:lnTo>
                    <a:pt x="24" y="263"/>
                  </a:lnTo>
                  <a:lnTo>
                    <a:pt x="14" y="266"/>
                  </a:lnTo>
                  <a:lnTo>
                    <a:pt x="12" y="268"/>
                  </a:lnTo>
                  <a:lnTo>
                    <a:pt x="9" y="268"/>
                  </a:lnTo>
                  <a:lnTo>
                    <a:pt x="7" y="268"/>
                  </a:lnTo>
                  <a:lnTo>
                    <a:pt x="7" y="270"/>
                  </a:lnTo>
                  <a:lnTo>
                    <a:pt x="5" y="273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9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4"/>
                  </a:lnTo>
                  <a:lnTo>
                    <a:pt x="5" y="294"/>
                  </a:lnTo>
                  <a:lnTo>
                    <a:pt x="7" y="296"/>
                  </a:lnTo>
                  <a:lnTo>
                    <a:pt x="7" y="299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9" y="308"/>
                  </a:lnTo>
                  <a:lnTo>
                    <a:pt x="19" y="308"/>
                  </a:lnTo>
                  <a:lnTo>
                    <a:pt x="19" y="308"/>
                  </a:lnTo>
                  <a:lnTo>
                    <a:pt x="21" y="308"/>
                  </a:lnTo>
                  <a:lnTo>
                    <a:pt x="21" y="306"/>
                  </a:lnTo>
                  <a:lnTo>
                    <a:pt x="19" y="303"/>
                  </a:lnTo>
                  <a:lnTo>
                    <a:pt x="19" y="303"/>
                  </a:lnTo>
                  <a:lnTo>
                    <a:pt x="19" y="301"/>
                  </a:lnTo>
                  <a:lnTo>
                    <a:pt x="16" y="299"/>
                  </a:lnTo>
                  <a:lnTo>
                    <a:pt x="16" y="294"/>
                  </a:lnTo>
                  <a:lnTo>
                    <a:pt x="14" y="292"/>
                  </a:lnTo>
                  <a:lnTo>
                    <a:pt x="14" y="287"/>
                  </a:lnTo>
                  <a:lnTo>
                    <a:pt x="12" y="287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2" y="282"/>
                  </a:lnTo>
                  <a:lnTo>
                    <a:pt x="12" y="280"/>
                  </a:lnTo>
                  <a:lnTo>
                    <a:pt x="14" y="277"/>
                  </a:lnTo>
                  <a:lnTo>
                    <a:pt x="14" y="275"/>
                  </a:lnTo>
                  <a:lnTo>
                    <a:pt x="14" y="273"/>
                  </a:lnTo>
                  <a:lnTo>
                    <a:pt x="19" y="273"/>
                  </a:lnTo>
                  <a:lnTo>
                    <a:pt x="19" y="275"/>
                  </a:lnTo>
                  <a:lnTo>
                    <a:pt x="24" y="275"/>
                  </a:lnTo>
                  <a:lnTo>
                    <a:pt x="28" y="277"/>
                  </a:lnTo>
                  <a:lnTo>
                    <a:pt x="33" y="277"/>
                  </a:lnTo>
                  <a:lnTo>
                    <a:pt x="50" y="282"/>
                  </a:lnTo>
                  <a:lnTo>
                    <a:pt x="66" y="284"/>
                  </a:lnTo>
                  <a:lnTo>
                    <a:pt x="85" y="289"/>
                  </a:lnTo>
                  <a:lnTo>
                    <a:pt x="104" y="292"/>
                  </a:lnTo>
                  <a:lnTo>
                    <a:pt x="118" y="296"/>
                  </a:lnTo>
                  <a:lnTo>
                    <a:pt x="125" y="296"/>
                  </a:lnTo>
                  <a:lnTo>
                    <a:pt x="132" y="299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0" y="299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3"/>
                  </a:lnTo>
                  <a:lnTo>
                    <a:pt x="144" y="303"/>
                  </a:lnTo>
                  <a:lnTo>
                    <a:pt x="144" y="306"/>
                  </a:lnTo>
                  <a:lnTo>
                    <a:pt x="144" y="308"/>
                  </a:lnTo>
                  <a:lnTo>
                    <a:pt x="142" y="310"/>
                  </a:lnTo>
                  <a:lnTo>
                    <a:pt x="142" y="313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7" y="315"/>
                  </a:lnTo>
                  <a:lnTo>
                    <a:pt x="147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4" y="315"/>
                  </a:lnTo>
                  <a:lnTo>
                    <a:pt x="154" y="315"/>
                  </a:lnTo>
                  <a:lnTo>
                    <a:pt x="154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8" y="315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4" y="313"/>
                  </a:lnTo>
                  <a:lnTo>
                    <a:pt x="154" y="310"/>
                  </a:lnTo>
                  <a:lnTo>
                    <a:pt x="151" y="310"/>
                  </a:lnTo>
                  <a:lnTo>
                    <a:pt x="151" y="310"/>
                  </a:lnTo>
                  <a:lnTo>
                    <a:pt x="151" y="310"/>
                  </a:lnTo>
                  <a:lnTo>
                    <a:pt x="154" y="31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1B4D2EF-7F42-4B10-AD7C-4290D71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830" y="1960112"/>
              <a:ext cx="435928" cy="387191"/>
            </a:xfrm>
            <a:custGeom>
              <a:avLst/>
              <a:gdLst>
                <a:gd name="T0" fmla="*/ 21 w 322"/>
                <a:gd name="T1" fmla="*/ 196 h 286"/>
                <a:gd name="T2" fmla="*/ 40 w 322"/>
                <a:gd name="T3" fmla="*/ 229 h 286"/>
                <a:gd name="T4" fmla="*/ 43 w 322"/>
                <a:gd name="T5" fmla="*/ 253 h 286"/>
                <a:gd name="T6" fmla="*/ 57 w 322"/>
                <a:gd name="T7" fmla="*/ 284 h 286"/>
                <a:gd name="T8" fmla="*/ 83 w 322"/>
                <a:gd name="T9" fmla="*/ 272 h 286"/>
                <a:gd name="T10" fmla="*/ 97 w 322"/>
                <a:gd name="T11" fmla="*/ 269 h 286"/>
                <a:gd name="T12" fmla="*/ 137 w 322"/>
                <a:gd name="T13" fmla="*/ 260 h 286"/>
                <a:gd name="T14" fmla="*/ 142 w 322"/>
                <a:gd name="T15" fmla="*/ 248 h 286"/>
                <a:gd name="T16" fmla="*/ 149 w 322"/>
                <a:gd name="T17" fmla="*/ 231 h 286"/>
                <a:gd name="T18" fmla="*/ 159 w 322"/>
                <a:gd name="T19" fmla="*/ 215 h 286"/>
                <a:gd name="T20" fmla="*/ 161 w 322"/>
                <a:gd name="T21" fmla="*/ 213 h 286"/>
                <a:gd name="T22" fmla="*/ 175 w 322"/>
                <a:gd name="T23" fmla="*/ 215 h 286"/>
                <a:gd name="T24" fmla="*/ 189 w 322"/>
                <a:gd name="T25" fmla="*/ 205 h 286"/>
                <a:gd name="T26" fmla="*/ 197 w 322"/>
                <a:gd name="T27" fmla="*/ 196 h 286"/>
                <a:gd name="T28" fmla="*/ 208 w 322"/>
                <a:gd name="T29" fmla="*/ 184 h 286"/>
                <a:gd name="T30" fmla="*/ 237 w 322"/>
                <a:gd name="T31" fmla="*/ 175 h 286"/>
                <a:gd name="T32" fmla="*/ 270 w 322"/>
                <a:gd name="T33" fmla="*/ 160 h 286"/>
                <a:gd name="T34" fmla="*/ 301 w 322"/>
                <a:gd name="T35" fmla="*/ 149 h 286"/>
                <a:gd name="T36" fmla="*/ 320 w 322"/>
                <a:gd name="T37" fmla="*/ 139 h 286"/>
                <a:gd name="T38" fmla="*/ 320 w 322"/>
                <a:gd name="T39" fmla="*/ 127 h 286"/>
                <a:gd name="T40" fmla="*/ 308 w 322"/>
                <a:gd name="T41" fmla="*/ 106 h 286"/>
                <a:gd name="T42" fmla="*/ 263 w 322"/>
                <a:gd name="T43" fmla="*/ 56 h 286"/>
                <a:gd name="T44" fmla="*/ 249 w 322"/>
                <a:gd name="T45" fmla="*/ 59 h 286"/>
                <a:gd name="T46" fmla="*/ 246 w 322"/>
                <a:gd name="T47" fmla="*/ 71 h 286"/>
                <a:gd name="T48" fmla="*/ 237 w 322"/>
                <a:gd name="T49" fmla="*/ 73 h 286"/>
                <a:gd name="T50" fmla="*/ 244 w 322"/>
                <a:gd name="T51" fmla="*/ 66 h 286"/>
                <a:gd name="T52" fmla="*/ 244 w 322"/>
                <a:gd name="T53" fmla="*/ 54 h 286"/>
                <a:gd name="T54" fmla="*/ 227 w 322"/>
                <a:gd name="T55" fmla="*/ 59 h 286"/>
                <a:gd name="T56" fmla="*/ 223 w 322"/>
                <a:gd name="T57" fmla="*/ 63 h 286"/>
                <a:gd name="T58" fmla="*/ 237 w 322"/>
                <a:gd name="T59" fmla="*/ 52 h 286"/>
                <a:gd name="T60" fmla="*/ 208 w 322"/>
                <a:gd name="T61" fmla="*/ 23 h 286"/>
                <a:gd name="T62" fmla="*/ 192 w 322"/>
                <a:gd name="T63" fmla="*/ 9 h 286"/>
                <a:gd name="T64" fmla="*/ 133 w 322"/>
                <a:gd name="T65" fmla="*/ 2 h 286"/>
                <a:gd name="T66" fmla="*/ 114 w 322"/>
                <a:gd name="T67" fmla="*/ 4 h 286"/>
                <a:gd name="T68" fmla="*/ 116 w 322"/>
                <a:gd name="T69" fmla="*/ 11 h 286"/>
                <a:gd name="T70" fmla="*/ 116 w 322"/>
                <a:gd name="T71" fmla="*/ 18 h 286"/>
                <a:gd name="T72" fmla="*/ 111 w 322"/>
                <a:gd name="T73" fmla="*/ 26 h 286"/>
                <a:gd name="T74" fmla="*/ 114 w 322"/>
                <a:gd name="T75" fmla="*/ 35 h 286"/>
                <a:gd name="T76" fmla="*/ 111 w 322"/>
                <a:gd name="T77" fmla="*/ 42 h 286"/>
                <a:gd name="T78" fmla="*/ 116 w 322"/>
                <a:gd name="T79" fmla="*/ 59 h 286"/>
                <a:gd name="T80" fmla="*/ 107 w 322"/>
                <a:gd name="T81" fmla="*/ 66 h 286"/>
                <a:gd name="T82" fmla="*/ 102 w 322"/>
                <a:gd name="T83" fmla="*/ 73 h 286"/>
                <a:gd name="T84" fmla="*/ 95 w 322"/>
                <a:gd name="T85" fmla="*/ 78 h 286"/>
                <a:gd name="T86" fmla="*/ 85 w 322"/>
                <a:gd name="T87" fmla="*/ 85 h 286"/>
                <a:gd name="T88" fmla="*/ 76 w 322"/>
                <a:gd name="T89" fmla="*/ 97 h 286"/>
                <a:gd name="T90" fmla="*/ 69 w 322"/>
                <a:gd name="T91" fmla="*/ 101 h 286"/>
                <a:gd name="T92" fmla="*/ 69 w 322"/>
                <a:gd name="T93" fmla="*/ 111 h 286"/>
                <a:gd name="T94" fmla="*/ 71 w 322"/>
                <a:gd name="T95" fmla="*/ 113 h 286"/>
                <a:gd name="T96" fmla="*/ 69 w 322"/>
                <a:gd name="T97" fmla="*/ 120 h 286"/>
                <a:gd name="T98" fmla="*/ 55 w 322"/>
                <a:gd name="T99" fmla="*/ 118 h 286"/>
                <a:gd name="T100" fmla="*/ 52 w 322"/>
                <a:gd name="T101" fmla="*/ 125 h 286"/>
                <a:gd name="T102" fmla="*/ 50 w 322"/>
                <a:gd name="T103" fmla="*/ 132 h 286"/>
                <a:gd name="T104" fmla="*/ 47 w 322"/>
                <a:gd name="T105" fmla="*/ 137 h 286"/>
                <a:gd name="T106" fmla="*/ 47 w 322"/>
                <a:gd name="T107" fmla="*/ 142 h 286"/>
                <a:gd name="T108" fmla="*/ 33 w 322"/>
                <a:gd name="T109" fmla="*/ 146 h 286"/>
                <a:gd name="T110" fmla="*/ 29 w 322"/>
                <a:gd name="T111" fmla="*/ 153 h 286"/>
                <a:gd name="T112" fmla="*/ 21 w 322"/>
                <a:gd name="T113" fmla="*/ 160 h 286"/>
                <a:gd name="T114" fmla="*/ 21 w 322"/>
                <a:gd name="T115" fmla="*/ 163 h 286"/>
                <a:gd name="T116" fmla="*/ 14 w 322"/>
                <a:gd name="T117" fmla="*/ 168 h 286"/>
                <a:gd name="T118" fmla="*/ 10 w 322"/>
                <a:gd name="T119" fmla="*/ 172 h 286"/>
                <a:gd name="T120" fmla="*/ 3 w 322"/>
                <a:gd name="T121" fmla="*/ 18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2" h="286">
                  <a:moveTo>
                    <a:pt x="7" y="187"/>
                  </a:moveTo>
                  <a:lnTo>
                    <a:pt x="17" y="189"/>
                  </a:lnTo>
                  <a:lnTo>
                    <a:pt x="24" y="191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1" y="196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17" y="191"/>
                  </a:lnTo>
                  <a:lnTo>
                    <a:pt x="17" y="194"/>
                  </a:lnTo>
                  <a:lnTo>
                    <a:pt x="21" y="201"/>
                  </a:lnTo>
                  <a:lnTo>
                    <a:pt x="21" y="203"/>
                  </a:lnTo>
                  <a:lnTo>
                    <a:pt x="26" y="210"/>
                  </a:lnTo>
                  <a:lnTo>
                    <a:pt x="38" y="224"/>
                  </a:lnTo>
                  <a:lnTo>
                    <a:pt x="40" y="229"/>
                  </a:lnTo>
                  <a:lnTo>
                    <a:pt x="40" y="236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41"/>
                  </a:lnTo>
                  <a:lnTo>
                    <a:pt x="40" y="241"/>
                  </a:lnTo>
                  <a:lnTo>
                    <a:pt x="40" y="241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53"/>
                  </a:lnTo>
                  <a:lnTo>
                    <a:pt x="40" y="267"/>
                  </a:lnTo>
                  <a:lnTo>
                    <a:pt x="40" y="274"/>
                  </a:lnTo>
                  <a:lnTo>
                    <a:pt x="40" y="279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52" y="286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7" y="284"/>
                  </a:lnTo>
                  <a:lnTo>
                    <a:pt x="57" y="284"/>
                  </a:lnTo>
                  <a:lnTo>
                    <a:pt x="59" y="281"/>
                  </a:lnTo>
                  <a:lnTo>
                    <a:pt x="69" y="279"/>
                  </a:lnTo>
                  <a:lnTo>
                    <a:pt x="71" y="279"/>
                  </a:lnTo>
                  <a:lnTo>
                    <a:pt x="74" y="279"/>
                  </a:lnTo>
                  <a:lnTo>
                    <a:pt x="76" y="279"/>
                  </a:lnTo>
                  <a:lnTo>
                    <a:pt x="78" y="276"/>
                  </a:lnTo>
                  <a:lnTo>
                    <a:pt x="81" y="276"/>
                  </a:lnTo>
                  <a:lnTo>
                    <a:pt x="83" y="272"/>
                  </a:lnTo>
                  <a:lnTo>
                    <a:pt x="85" y="272"/>
                  </a:lnTo>
                  <a:lnTo>
                    <a:pt x="90" y="269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7" y="265"/>
                  </a:lnTo>
                  <a:lnTo>
                    <a:pt x="97" y="267"/>
                  </a:lnTo>
                  <a:lnTo>
                    <a:pt x="100" y="267"/>
                  </a:lnTo>
                  <a:lnTo>
                    <a:pt x="100" y="269"/>
                  </a:lnTo>
                  <a:lnTo>
                    <a:pt x="97" y="269"/>
                  </a:lnTo>
                  <a:lnTo>
                    <a:pt x="95" y="272"/>
                  </a:lnTo>
                  <a:lnTo>
                    <a:pt x="100" y="274"/>
                  </a:lnTo>
                  <a:lnTo>
                    <a:pt x="107" y="274"/>
                  </a:lnTo>
                  <a:lnTo>
                    <a:pt x="114" y="274"/>
                  </a:lnTo>
                  <a:lnTo>
                    <a:pt x="121" y="272"/>
                  </a:lnTo>
                  <a:lnTo>
                    <a:pt x="126" y="272"/>
                  </a:lnTo>
                  <a:lnTo>
                    <a:pt x="130" y="269"/>
                  </a:lnTo>
                  <a:lnTo>
                    <a:pt x="135" y="262"/>
                  </a:lnTo>
                  <a:lnTo>
                    <a:pt x="137" y="260"/>
                  </a:lnTo>
                  <a:lnTo>
                    <a:pt x="137" y="258"/>
                  </a:lnTo>
                  <a:lnTo>
                    <a:pt x="140" y="258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40" y="250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42" y="246"/>
                  </a:lnTo>
                  <a:lnTo>
                    <a:pt x="145" y="243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39"/>
                  </a:lnTo>
                  <a:lnTo>
                    <a:pt x="145" y="236"/>
                  </a:lnTo>
                  <a:lnTo>
                    <a:pt x="145" y="234"/>
                  </a:lnTo>
                  <a:lnTo>
                    <a:pt x="147" y="231"/>
                  </a:lnTo>
                  <a:lnTo>
                    <a:pt x="149" y="231"/>
                  </a:lnTo>
                  <a:lnTo>
                    <a:pt x="152" y="231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9" y="220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0"/>
                  </a:lnTo>
                  <a:lnTo>
                    <a:pt x="161" y="210"/>
                  </a:lnTo>
                  <a:lnTo>
                    <a:pt x="161" y="210"/>
                  </a:lnTo>
                  <a:lnTo>
                    <a:pt x="161" y="210"/>
                  </a:lnTo>
                  <a:lnTo>
                    <a:pt x="163" y="210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6" y="215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5" y="215"/>
                  </a:lnTo>
                  <a:lnTo>
                    <a:pt x="182" y="213"/>
                  </a:lnTo>
                  <a:lnTo>
                    <a:pt x="185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9" y="205"/>
                  </a:lnTo>
                  <a:lnTo>
                    <a:pt x="189" y="203"/>
                  </a:lnTo>
                  <a:lnTo>
                    <a:pt x="189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92" y="198"/>
                  </a:lnTo>
                  <a:lnTo>
                    <a:pt x="194" y="198"/>
                  </a:lnTo>
                  <a:lnTo>
                    <a:pt x="194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7" y="194"/>
                  </a:lnTo>
                  <a:lnTo>
                    <a:pt x="197" y="191"/>
                  </a:lnTo>
                  <a:lnTo>
                    <a:pt x="197" y="191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201" y="187"/>
                  </a:lnTo>
                  <a:lnTo>
                    <a:pt x="208" y="184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8" y="182"/>
                  </a:lnTo>
                  <a:lnTo>
                    <a:pt x="220" y="182"/>
                  </a:lnTo>
                  <a:lnTo>
                    <a:pt x="220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30" y="175"/>
                  </a:lnTo>
                  <a:lnTo>
                    <a:pt x="237" y="175"/>
                  </a:lnTo>
                  <a:lnTo>
                    <a:pt x="237" y="172"/>
                  </a:lnTo>
                  <a:lnTo>
                    <a:pt x="242" y="172"/>
                  </a:lnTo>
                  <a:lnTo>
                    <a:pt x="246" y="168"/>
                  </a:lnTo>
                  <a:lnTo>
                    <a:pt x="249" y="168"/>
                  </a:lnTo>
                  <a:lnTo>
                    <a:pt x="258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5" y="163"/>
                  </a:lnTo>
                  <a:lnTo>
                    <a:pt x="270" y="160"/>
                  </a:lnTo>
                  <a:lnTo>
                    <a:pt x="272" y="160"/>
                  </a:lnTo>
                  <a:lnTo>
                    <a:pt x="275" y="158"/>
                  </a:lnTo>
                  <a:lnTo>
                    <a:pt x="275" y="158"/>
                  </a:lnTo>
                  <a:lnTo>
                    <a:pt x="277" y="158"/>
                  </a:lnTo>
                  <a:lnTo>
                    <a:pt x="279" y="156"/>
                  </a:lnTo>
                  <a:lnTo>
                    <a:pt x="284" y="153"/>
                  </a:lnTo>
                  <a:lnTo>
                    <a:pt x="287" y="151"/>
                  </a:lnTo>
                  <a:lnTo>
                    <a:pt x="294" y="151"/>
                  </a:lnTo>
                  <a:lnTo>
                    <a:pt x="301" y="149"/>
                  </a:lnTo>
                  <a:lnTo>
                    <a:pt x="308" y="149"/>
                  </a:lnTo>
                  <a:lnTo>
                    <a:pt x="313" y="144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20" y="142"/>
                  </a:lnTo>
                  <a:lnTo>
                    <a:pt x="320" y="139"/>
                  </a:lnTo>
                  <a:lnTo>
                    <a:pt x="320" y="139"/>
                  </a:lnTo>
                  <a:lnTo>
                    <a:pt x="322" y="139"/>
                  </a:lnTo>
                  <a:lnTo>
                    <a:pt x="322" y="139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2" y="134"/>
                  </a:lnTo>
                  <a:lnTo>
                    <a:pt x="322" y="132"/>
                  </a:lnTo>
                  <a:lnTo>
                    <a:pt x="320" y="130"/>
                  </a:lnTo>
                  <a:lnTo>
                    <a:pt x="320" y="127"/>
                  </a:lnTo>
                  <a:lnTo>
                    <a:pt x="317" y="125"/>
                  </a:lnTo>
                  <a:lnTo>
                    <a:pt x="317" y="125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5" y="120"/>
                  </a:lnTo>
                  <a:lnTo>
                    <a:pt x="313" y="116"/>
                  </a:lnTo>
                  <a:lnTo>
                    <a:pt x="310" y="113"/>
                  </a:lnTo>
                  <a:lnTo>
                    <a:pt x="308" y="106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99"/>
                  </a:lnTo>
                  <a:lnTo>
                    <a:pt x="303" y="99"/>
                  </a:lnTo>
                  <a:lnTo>
                    <a:pt x="296" y="80"/>
                  </a:lnTo>
                  <a:lnTo>
                    <a:pt x="287" y="63"/>
                  </a:lnTo>
                  <a:lnTo>
                    <a:pt x="272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0" y="56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3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49" y="59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51" y="63"/>
                  </a:lnTo>
                  <a:lnTo>
                    <a:pt x="251" y="63"/>
                  </a:lnTo>
                  <a:lnTo>
                    <a:pt x="249" y="66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6" y="68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39" y="73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68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4" y="66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1"/>
                  </a:lnTo>
                  <a:lnTo>
                    <a:pt x="242" y="61"/>
                  </a:lnTo>
                  <a:lnTo>
                    <a:pt x="244" y="61"/>
                  </a:lnTo>
                  <a:lnTo>
                    <a:pt x="244" y="59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44" y="54"/>
                  </a:lnTo>
                  <a:lnTo>
                    <a:pt x="242" y="52"/>
                  </a:lnTo>
                  <a:lnTo>
                    <a:pt x="239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4" y="54"/>
                  </a:lnTo>
                  <a:lnTo>
                    <a:pt x="232" y="56"/>
                  </a:lnTo>
                  <a:lnTo>
                    <a:pt x="230" y="59"/>
                  </a:lnTo>
                  <a:lnTo>
                    <a:pt x="227" y="59"/>
                  </a:lnTo>
                  <a:lnTo>
                    <a:pt x="227" y="61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6"/>
                  </a:lnTo>
                  <a:lnTo>
                    <a:pt x="225" y="66"/>
                  </a:lnTo>
                  <a:lnTo>
                    <a:pt x="223" y="63"/>
                  </a:lnTo>
                  <a:lnTo>
                    <a:pt x="223" y="63"/>
                  </a:lnTo>
                  <a:lnTo>
                    <a:pt x="223" y="61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30" y="54"/>
                  </a:lnTo>
                  <a:lnTo>
                    <a:pt x="232" y="52"/>
                  </a:lnTo>
                  <a:lnTo>
                    <a:pt x="232" y="49"/>
                  </a:lnTo>
                  <a:lnTo>
                    <a:pt x="234" y="49"/>
                  </a:lnTo>
                  <a:lnTo>
                    <a:pt x="234" y="52"/>
                  </a:lnTo>
                  <a:lnTo>
                    <a:pt x="237" y="52"/>
                  </a:lnTo>
                  <a:lnTo>
                    <a:pt x="234" y="49"/>
                  </a:lnTo>
                  <a:lnTo>
                    <a:pt x="227" y="47"/>
                  </a:lnTo>
                  <a:lnTo>
                    <a:pt x="227" y="44"/>
                  </a:lnTo>
                  <a:lnTo>
                    <a:pt x="225" y="44"/>
                  </a:lnTo>
                  <a:lnTo>
                    <a:pt x="223" y="42"/>
                  </a:lnTo>
                  <a:lnTo>
                    <a:pt x="208" y="26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8" y="23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9" y="11"/>
                  </a:lnTo>
                  <a:lnTo>
                    <a:pt x="197" y="9"/>
                  </a:lnTo>
                  <a:lnTo>
                    <a:pt x="192" y="9"/>
                  </a:lnTo>
                  <a:lnTo>
                    <a:pt x="182" y="9"/>
                  </a:lnTo>
                  <a:lnTo>
                    <a:pt x="175" y="9"/>
                  </a:lnTo>
                  <a:lnTo>
                    <a:pt x="171" y="9"/>
                  </a:lnTo>
                  <a:lnTo>
                    <a:pt x="161" y="7"/>
                  </a:lnTo>
                  <a:lnTo>
                    <a:pt x="154" y="4"/>
                  </a:lnTo>
                  <a:lnTo>
                    <a:pt x="149" y="4"/>
                  </a:lnTo>
                  <a:lnTo>
                    <a:pt x="145" y="4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0" y="4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6"/>
                  </a:lnTo>
                  <a:lnTo>
                    <a:pt x="111" y="26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7"/>
                  </a:lnTo>
                  <a:lnTo>
                    <a:pt x="118" y="49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1" y="61"/>
                  </a:lnTo>
                  <a:lnTo>
                    <a:pt x="109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4" y="68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0" y="73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6" y="101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08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4" y="120"/>
                  </a:lnTo>
                  <a:lnTo>
                    <a:pt x="62" y="118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47" y="137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7" y="142"/>
                  </a:lnTo>
                  <a:lnTo>
                    <a:pt x="45" y="142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3" y="144"/>
                  </a:lnTo>
                  <a:lnTo>
                    <a:pt x="43" y="144"/>
                  </a:lnTo>
                  <a:lnTo>
                    <a:pt x="38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3" y="146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9" y="151"/>
                  </a:lnTo>
                  <a:lnTo>
                    <a:pt x="29" y="151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1" y="158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14" y="170"/>
                  </a:lnTo>
                  <a:lnTo>
                    <a:pt x="17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2" y="170"/>
                  </a:lnTo>
                  <a:lnTo>
                    <a:pt x="10" y="170"/>
                  </a:lnTo>
                  <a:lnTo>
                    <a:pt x="7" y="172"/>
                  </a:lnTo>
                  <a:lnTo>
                    <a:pt x="10" y="172"/>
                  </a:lnTo>
                  <a:lnTo>
                    <a:pt x="10" y="175"/>
                  </a:lnTo>
                  <a:lnTo>
                    <a:pt x="7" y="175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82"/>
                  </a:lnTo>
                  <a:lnTo>
                    <a:pt x="5" y="182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7" y="18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F7385B6B-4E37-40F6-B955-991B2BAEB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800" y="1979065"/>
              <a:ext cx="1354" cy="1354"/>
            </a:xfrm>
            <a:prstGeom prst="rect">
              <a:avLst/>
            </a:pr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6AC3998-29B9-4199-9C3D-DAC2C357F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967" y="1899190"/>
              <a:ext cx="2708" cy="270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8A919AC-42C2-4FAD-93F7-73A986F6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453" y="1822023"/>
              <a:ext cx="18953" cy="21661"/>
            </a:xfrm>
            <a:custGeom>
              <a:avLst/>
              <a:gdLst>
                <a:gd name="T0" fmla="*/ 9 w 14"/>
                <a:gd name="T1" fmla="*/ 7 h 16"/>
                <a:gd name="T2" fmla="*/ 9 w 14"/>
                <a:gd name="T3" fmla="*/ 9 h 16"/>
                <a:gd name="T4" fmla="*/ 9 w 14"/>
                <a:gd name="T5" fmla="*/ 9 h 16"/>
                <a:gd name="T6" fmla="*/ 9 w 14"/>
                <a:gd name="T7" fmla="*/ 9 h 16"/>
                <a:gd name="T8" fmla="*/ 7 w 14"/>
                <a:gd name="T9" fmla="*/ 9 h 16"/>
                <a:gd name="T10" fmla="*/ 7 w 14"/>
                <a:gd name="T11" fmla="*/ 9 h 16"/>
                <a:gd name="T12" fmla="*/ 7 w 14"/>
                <a:gd name="T13" fmla="*/ 9 h 16"/>
                <a:gd name="T14" fmla="*/ 7 w 14"/>
                <a:gd name="T15" fmla="*/ 9 h 16"/>
                <a:gd name="T16" fmla="*/ 4 w 14"/>
                <a:gd name="T17" fmla="*/ 12 h 16"/>
                <a:gd name="T18" fmla="*/ 2 w 14"/>
                <a:gd name="T19" fmla="*/ 12 h 16"/>
                <a:gd name="T20" fmla="*/ 0 w 14"/>
                <a:gd name="T21" fmla="*/ 14 h 16"/>
                <a:gd name="T22" fmla="*/ 0 w 14"/>
                <a:gd name="T23" fmla="*/ 14 h 16"/>
                <a:gd name="T24" fmla="*/ 2 w 14"/>
                <a:gd name="T25" fmla="*/ 16 h 16"/>
                <a:gd name="T26" fmla="*/ 4 w 14"/>
                <a:gd name="T27" fmla="*/ 16 h 16"/>
                <a:gd name="T28" fmla="*/ 4 w 14"/>
                <a:gd name="T29" fmla="*/ 16 h 16"/>
                <a:gd name="T30" fmla="*/ 7 w 14"/>
                <a:gd name="T31" fmla="*/ 14 h 16"/>
                <a:gd name="T32" fmla="*/ 9 w 14"/>
                <a:gd name="T33" fmla="*/ 12 h 16"/>
                <a:gd name="T34" fmla="*/ 11 w 14"/>
                <a:gd name="T35" fmla="*/ 12 h 16"/>
                <a:gd name="T36" fmla="*/ 11 w 14"/>
                <a:gd name="T37" fmla="*/ 9 h 16"/>
                <a:gd name="T38" fmla="*/ 14 w 14"/>
                <a:gd name="T39" fmla="*/ 7 h 16"/>
                <a:gd name="T40" fmla="*/ 14 w 14"/>
                <a:gd name="T41" fmla="*/ 7 h 16"/>
                <a:gd name="T42" fmla="*/ 14 w 14"/>
                <a:gd name="T43" fmla="*/ 4 h 16"/>
                <a:gd name="T44" fmla="*/ 14 w 14"/>
                <a:gd name="T45" fmla="*/ 4 h 16"/>
                <a:gd name="T46" fmla="*/ 14 w 14"/>
                <a:gd name="T47" fmla="*/ 4 h 16"/>
                <a:gd name="T48" fmla="*/ 14 w 14"/>
                <a:gd name="T49" fmla="*/ 2 h 16"/>
                <a:gd name="T50" fmla="*/ 14 w 14"/>
                <a:gd name="T51" fmla="*/ 2 h 16"/>
                <a:gd name="T52" fmla="*/ 14 w 14"/>
                <a:gd name="T53" fmla="*/ 0 h 16"/>
                <a:gd name="T54" fmla="*/ 14 w 14"/>
                <a:gd name="T55" fmla="*/ 0 h 16"/>
                <a:gd name="T56" fmla="*/ 11 w 14"/>
                <a:gd name="T57" fmla="*/ 2 h 16"/>
                <a:gd name="T58" fmla="*/ 11 w 14"/>
                <a:gd name="T59" fmla="*/ 2 h 16"/>
                <a:gd name="T60" fmla="*/ 9 w 14"/>
                <a:gd name="T61" fmla="*/ 2 h 16"/>
                <a:gd name="T62" fmla="*/ 9 w 14"/>
                <a:gd name="T63" fmla="*/ 4 h 16"/>
                <a:gd name="T64" fmla="*/ 9 w 14"/>
                <a:gd name="T65" fmla="*/ 4 h 16"/>
                <a:gd name="T66" fmla="*/ 9 w 14"/>
                <a:gd name="T67" fmla="*/ 7 h 16"/>
                <a:gd name="T68" fmla="*/ 9 w 14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16">
                  <a:moveTo>
                    <a:pt x="9" y="7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1B892C27-34EB-4F19-B8C4-4C04BD8E7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544" y="1827438"/>
              <a:ext cx="74460" cy="64983"/>
            </a:xfrm>
            <a:custGeom>
              <a:avLst/>
              <a:gdLst>
                <a:gd name="T0" fmla="*/ 36 w 55"/>
                <a:gd name="T1" fmla="*/ 34 h 48"/>
                <a:gd name="T2" fmla="*/ 36 w 55"/>
                <a:gd name="T3" fmla="*/ 31 h 48"/>
                <a:gd name="T4" fmla="*/ 36 w 55"/>
                <a:gd name="T5" fmla="*/ 31 h 48"/>
                <a:gd name="T6" fmla="*/ 36 w 55"/>
                <a:gd name="T7" fmla="*/ 29 h 48"/>
                <a:gd name="T8" fmla="*/ 38 w 55"/>
                <a:gd name="T9" fmla="*/ 29 h 48"/>
                <a:gd name="T10" fmla="*/ 38 w 55"/>
                <a:gd name="T11" fmla="*/ 27 h 48"/>
                <a:gd name="T12" fmla="*/ 38 w 55"/>
                <a:gd name="T13" fmla="*/ 24 h 48"/>
                <a:gd name="T14" fmla="*/ 41 w 55"/>
                <a:gd name="T15" fmla="*/ 24 h 48"/>
                <a:gd name="T16" fmla="*/ 41 w 55"/>
                <a:gd name="T17" fmla="*/ 24 h 48"/>
                <a:gd name="T18" fmla="*/ 41 w 55"/>
                <a:gd name="T19" fmla="*/ 22 h 48"/>
                <a:gd name="T20" fmla="*/ 41 w 55"/>
                <a:gd name="T21" fmla="*/ 22 h 48"/>
                <a:gd name="T22" fmla="*/ 45 w 55"/>
                <a:gd name="T23" fmla="*/ 19 h 48"/>
                <a:gd name="T24" fmla="*/ 48 w 55"/>
                <a:gd name="T25" fmla="*/ 17 h 48"/>
                <a:gd name="T26" fmla="*/ 50 w 55"/>
                <a:gd name="T27" fmla="*/ 15 h 48"/>
                <a:gd name="T28" fmla="*/ 50 w 55"/>
                <a:gd name="T29" fmla="*/ 15 h 48"/>
                <a:gd name="T30" fmla="*/ 50 w 55"/>
                <a:gd name="T31" fmla="*/ 12 h 48"/>
                <a:gd name="T32" fmla="*/ 52 w 55"/>
                <a:gd name="T33" fmla="*/ 10 h 48"/>
                <a:gd name="T34" fmla="*/ 55 w 55"/>
                <a:gd name="T35" fmla="*/ 8 h 48"/>
                <a:gd name="T36" fmla="*/ 55 w 55"/>
                <a:gd name="T37" fmla="*/ 5 h 48"/>
                <a:gd name="T38" fmla="*/ 55 w 55"/>
                <a:gd name="T39" fmla="*/ 3 h 48"/>
                <a:gd name="T40" fmla="*/ 52 w 55"/>
                <a:gd name="T41" fmla="*/ 0 h 48"/>
                <a:gd name="T42" fmla="*/ 45 w 55"/>
                <a:gd name="T43" fmla="*/ 3 h 48"/>
                <a:gd name="T44" fmla="*/ 45 w 55"/>
                <a:gd name="T45" fmla="*/ 5 h 48"/>
                <a:gd name="T46" fmla="*/ 41 w 55"/>
                <a:gd name="T47" fmla="*/ 5 h 48"/>
                <a:gd name="T48" fmla="*/ 41 w 55"/>
                <a:gd name="T49" fmla="*/ 8 h 48"/>
                <a:gd name="T50" fmla="*/ 38 w 55"/>
                <a:gd name="T51" fmla="*/ 10 h 48"/>
                <a:gd name="T52" fmla="*/ 36 w 55"/>
                <a:gd name="T53" fmla="*/ 12 h 48"/>
                <a:gd name="T54" fmla="*/ 26 w 55"/>
                <a:gd name="T55" fmla="*/ 12 h 48"/>
                <a:gd name="T56" fmla="*/ 22 w 55"/>
                <a:gd name="T57" fmla="*/ 17 h 48"/>
                <a:gd name="T58" fmla="*/ 19 w 55"/>
                <a:gd name="T59" fmla="*/ 17 h 48"/>
                <a:gd name="T60" fmla="*/ 17 w 55"/>
                <a:gd name="T61" fmla="*/ 22 h 48"/>
                <a:gd name="T62" fmla="*/ 12 w 55"/>
                <a:gd name="T63" fmla="*/ 24 h 48"/>
                <a:gd name="T64" fmla="*/ 3 w 55"/>
                <a:gd name="T65" fmla="*/ 31 h 48"/>
                <a:gd name="T66" fmla="*/ 0 w 55"/>
                <a:gd name="T67" fmla="*/ 34 h 48"/>
                <a:gd name="T68" fmla="*/ 0 w 55"/>
                <a:gd name="T69" fmla="*/ 34 h 48"/>
                <a:gd name="T70" fmla="*/ 3 w 55"/>
                <a:gd name="T71" fmla="*/ 38 h 48"/>
                <a:gd name="T72" fmla="*/ 5 w 55"/>
                <a:gd name="T73" fmla="*/ 41 h 48"/>
                <a:gd name="T74" fmla="*/ 8 w 55"/>
                <a:gd name="T75" fmla="*/ 41 h 48"/>
                <a:gd name="T76" fmla="*/ 10 w 55"/>
                <a:gd name="T77" fmla="*/ 41 h 48"/>
                <a:gd name="T78" fmla="*/ 10 w 55"/>
                <a:gd name="T79" fmla="*/ 43 h 48"/>
                <a:gd name="T80" fmla="*/ 8 w 55"/>
                <a:gd name="T81" fmla="*/ 43 h 48"/>
                <a:gd name="T82" fmla="*/ 12 w 55"/>
                <a:gd name="T83" fmla="*/ 45 h 48"/>
                <a:gd name="T84" fmla="*/ 12 w 55"/>
                <a:gd name="T85" fmla="*/ 48 h 48"/>
                <a:gd name="T86" fmla="*/ 24 w 55"/>
                <a:gd name="T87" fmla="*/ 43 h 48"/>
                <a:gd name="T88" fmla="*/ 26 w 55"/>
                <a:gd name="T89" fmla="*/ 41 h 48"/>
                <a:gd name="T90" fmla="*/ 34 w 55"/>
                <a:gd name="T91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48">
                  <a:moveTo>
                    <a:pt x="34" y="34"/>
                  </a:moveTo>
                  <a:lnTo>
                    <a:pt x="36" y="3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0CD0843-C9D4-459C-8BA6-E60FFAAB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967" y="1831499"/>
              <a:ext cx="12185" cy="32492"/>
            </a:xfrm>
            <a:custGeom>
              <a:avLst/>
              <a:gdLst>
                <a:gd name="T0" fmla="*/ 7 w 9"/>
                <a:gd name="T1" fmla="*/ 24 h 24"/>
                <a:gd name="T2" fmla="*/ 7 w 9"/>
                <a:gd name="T3" fmla="*/ 21 h 24"/>
                <a:gd name="T4" fmla="*/ 9 w 9"/>
                <a:gd name="T5" fmla="*/ 2 h 24"/>
                <a:gd name="T6" fmla="*/ 9 w 9"/>
                <a:gd name="T7" fmla="*/ 0 h 24"/>
                <a:gd name="T8" fmla="*/ 9 w 9"/>
                <a:gd name="T9" fmla="*/ 0 h 24"/>
                <a:gd name="T10" fmla="*/ 9 w 9"/>
                <a:gd name="T11" fmla="*/ 0 h 24"/>
                <a:gd name="T12" fmla="*/ 7 w 9"/>
                <a:gd name="T13" fmla="*/ 2 h 24"/>
                <a:gd name="T14" fmla="*/ 2 w 9"/>
                <a:gd name="T15" fmla="*/ 5 h 24"/>
                <a:gd name="T16" fmla="*/ 2 w 9"/>
                <a:gd name="T17" fmla="*/ 5 h 24"/>
                <a:gd name="T18" fmla="*/ 2 w 9"/>
                <a:gd name="T19" fmla="*/ 5 h 24"/>
                <a:gd name="T20" fmla="*/ 2 w 9"/>
                <a:gd name="T21" fmla="*/ 5 h 24"/>
                <a:gd name="T22" fmla="*/ 0 w 9"/>
                <a:gd name="T23" fmla="*/ 5 h 24"/>
                <a:gd name="T24" fmla="*/ 0 w 9"/>
                <a:gd name="T25" fmla="*/ 5 h 24"/>
                <a:gd name="T26" fmla="*/ 0 w 9"/>
                <a:gd name="T27" fmla="*/ 5 h 24"/>
                <a:gd name="T28" fmla="*/ 0 w 9"/>
                <a:gd name="T29" fmla="*/ 7 h 24"/>
                <a:gd name="T30" fmla="*/ 0 w 9"/>
                <a:gd name="T31" fmla="*/ 7 h 24"/>
                <a:gd name="T32" fmla="*/ 0 w 9"/>
                <a:gd name="T33" fmla="*/ 7 h 24"/>
                <a:gd name="T34" fmla="*/ 0 w 9"/>
                <a:gd name="T35" fmla="*/ 9 h 24"/>
                <a:gd name="T36" fmla="*/ 0 w 9"/>
                <a:gd name="T37" fmla="*/ 9 h 24"/>
                <a:gd name="T38" fmla="*/ 0 w 9"/>
                <a:gd name="T39" fmla="*/ 9 h 24"/>
                <a:gd name="T40" fmla="*/ 0 w 9"/>
                <a:gd name="T41" fmla="*/ 12 h 24"/>
                <a:gd name="T42" fmla="*/ 0 w 9"/>
                <a:gd name="T43" fmla="*/ 12 h 24"/>
                <a:gd name="T44" fmla="*/ 0 w 9"/>
                <a:gd name="T45" fmla="*/ 12 h 24"/>
                <a:gd name="T46" fmla="*/ 0 w 9"/>
                <a:gd name="T47" fmla="*/ 12 h 24"/>
                <a:gd name="T48" fmla="*/ 0 w 9"/>
                <a:gd name="T49" fmla="*/ 12 h 24"/>
                <a:gd name="T50" fmla="*/ 0 w 9"/>
                <a:gd name="T51" fmla="*/ 14 h 24"/>
                <a:gd name="T52" fmla="*/ 0 w 9"/>
                <a:gd name="T53" fmla="*/ 14 h 24"/>
                <a:gd name="T54" fmla="*/ 4 w 9"/>
                <a:gd name="T55" fmla="*/ 19 h 24"/>
                <a:gd name="T56" fmla="*/ 7 w 9"/>
                <a:gd name="T5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24">
                  <a:moveTo>
                    <a:pt x="7" y="24"/>
                  </a:moveTo>
                  <a:lnTo>
                    <a:pt x="7" y="21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C3E92FC2-458F-421A-A6AE-B09703D00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805" y="1803069"/>
              <a:ext cx="246394" cy="258579"/>
            </a:xfrm>
            <a:custGeom>
              <a:avLst/>
              <a:gdLst>
                <a:gd name="T0" fmla="*/ 137 w 182"/>
                <a:gd name="T1" fmla="*/ 42 h 191"/>
                <a:gd name="T2" fmla="*/ 130 w 182"/>
                <a:gd name="T3" fmla="*/ 33 h 191"/>
                <a:gd name="T4" fmla="*/ 116 w 182"/>
                <a:gd name="T5" fmla="*/ 30 h 191"/>
                <a:gd name="T6" fmla="*/ 106 w 182"/>
                <a:gd name="T7" fmla="*/ 26 h 191"/>
                <a:gd name="T8" fmla="*/ 104 w 182"/>
                <a:gd name="T9" fmla="*/ 16 h 191"/>
                <a:gd name="T10" fmla="*/ 94 w 182"/>
                <a:gd name="T11" fmla="*/ 2 h 191"/>
                <a:gd name="T12" fmla="*/ 66 w 182"/>
                <a:gd name="T13" fmla="*/ 9 h 191"/>
                <a:gd name="T14" fmla="*/ 83 w 182"/>
                <a:gd name="T15" fmla="*/ 28 h 191"/>
                <a:gd name="T16" fmla="*/ 73 w 182"/>
                <a:gd name="T17" fmla="*/ 26 h 191"/>
                <a:gd name="T18" fmla="*/ 45 w 182"/>
                <a:gd name="T19" fmla="*/ 26 h 191"/>
                <a:gd name="T20" fmla="*/ 45 w 182"/>
                <a:gd name="T21" fmla="*/ 35 h 191"/>
                <a:gd name="T22" fmla="*/ 38 w 182"/>
                <a:gd name="T23" fmla="*/ 42 h 191"/>
                <a:gd name="T24" fmla="*/ 80 w 182"/>
                <a:gd name="T25" fmla="*/ 54 h 191"/>
                <a:gd name="T26" fmla="*/ 28 w 182"/>
                <a:gd name="T27" fmla="*/ 54 h 191"/>
                <a:gd name="T28" fmla="*/ 71 w 182"/>
                <a:gd name="T29" fmla="*/ 68 h 191"/>
                <a:gd name="T30" fmla="*/ 40 w 182"/>
                <a:gd name="T31" fmla="*/ 82 h 191"/>
                <a:gd name="T32" fmla="*/ 0 w 182"/>
                <a:gd name="T33" fmla="*/ 89 h 191"/>
                <a:gd name="T34" fmla="*/ 14 w 182"/>
                <a:gd name="T35" fmla="*/ 104 h 191"/>
                <a:gd name="T36" fmla="*/ 31 w 182"/>
                <a:gd name="T37" fmla="*/ 104 h 191"/>
                <a:gd name="T38" fmla="*/ 35 w 182"/>
                <a:gd name="T39" fmla="*/ 111 h 191"/>
                <a:gd name="T40" fmla="*/ 42 w 182"/>
                <a:gd name="T41" fmla="*/ 125 h 191"/>
                <a:gd name="T42" fmla="*/ 42 w 182"/>
                <a:gd name="T43" fmla="*/ 113 h 191"/>
                <a:gd name="T44" fmla="*/ 54 w 182"/>
                <a:gd name="T45" fmla="*/ 116 h 191"/>
                <a:gd name="T46" fmla="*/ 52 w 182"/>
                <a:gd name="T47" fmla="*/ 127 h 191"/>
                <a:gd name="T48" fmla="*/ 76 w 182"/>
                <a:gd name="T49" fmla="*/ 113 h 191"/>
                <a:gd name="T50" fmla="*/ 73 w 182"/>
                <a:gd name="T51" fmla="*/ 104 h 191"/>
                <a:gd name="T52" fmla="*/ 80 w 182"/>
                <a:gd name="T53" fmla="*/ 111 h 191"/>
                <a:gd name="T54" fmla="*/ 87 w 182"/>
                <a:gd name="T55" fmla="*/ 97 h 191"/>
                <a:gd name="T56" fmla="*/ 102 w 182"/>
                <a:gd name="T57" fmla="*/ 99 h 191"/>
                <a:gd name="T58" fmla="*/ 102 w 182"/>
                <a:gd name="T59" fmla="*/ 101 h 191"/>
                <a:gd name="T60" fmla="*/ 90 w 182"/>
                <a:gd name="T61" fmla="*/ 118 h 191"/>
                <a:gd name="T62" fmla="*/ 90 w 182"/>
                <a:gd name="T63" fmla="*/ 130 h 191"/>
                <a:gd name="T64" fmla="*/ 104 w 182"/>
                <a:gd name="T65" fmla="*/ 130 h 191"/>
                <a:gd name="T66" fmla="*/ 113 w 182"/>
                <a:gd name="T67" fmla="*/ 118 h 191"/>
                <a:gd name="T68" fmla="*/ 116 w 182"/>
                <a:gd name="T69" fmla="*/ 120 h 191"/>
                <a:gd name="T70" fmla="*/ 120 w 182"/>
                <a:gd name="T71" fmla="*/ 123 h 191"/>
                <a:gd name="T72" fmla="*/ 120 w 182"/>
                <a:gd name="T73" fmla="*/ 123 h 191"/>
                <a:gd name="T74" fmla="*/ 128 w 182"/>
                <a:gd name="T75" fmla="*/ 130 h 191"/>
                <a:gd name="T76" fmla="*/ 139 w 182"/>
                <a:gd name="T77" fmla="*/ 130 h 191"/>
                <a:gd name="T78" fmla="*/ 149 w 182"/>
                <a:gd name="T79" fmla="*/ 123 h 191"/>
                <a:gd name="T80" fmla="*/ 151 w 182"/>
                <a:gd name="T81" fmla="*/ 130 h 191"/>
                <a:gd name="T82" fmla="*/ 147 w 182"/>
                <a:gd name="T83" fmla="*/ 134 h 191"/>
                <a:gd name="T84" fmla="*/ 139 w 182"/>
                <a:gd name="T85" fmla="*/ 137 h 191"/>
                <a:gd name="T86" fmla="*/ 128 w 182"/>
                <a:gd name="T87" fmla="*/ 142 h 191"/>
                <a:gd name="T88" fmla="*/ 97 w 182"/>
                <a:gd name="T89" fmla="*/ 146 h 191"/>
                <a:gd name="T90" fmla="*/ 90 w 182"/>
                <a:gd name="T91" fmla="*/ 149 h 191"/>
                <a:gd name="T92" fmla="*/ 61 w 182"/>
                <a:gd name="T93" fmla="*/ 160 h 191"/>
                <a:gd name="T94" fmla="*/ 80 w 182"/>
                <a:gd name="T95" fmla="*/ 187 h 191"/>
                <a:gd name="T96" fmla="*/ 135 w 182"/>
                <a:gd name="T97" fmla="*/ 182 h 191"/>
                <a:gd name="T98" fmla="*/ 149 w 182"/>
                <a:gd name="T99" fmla="*/ 177 h 191"/>
                <a:gd name="T100" fmla="*/ 163 w 182"/>
                <a:gd name="T101" fmla="*/ 165 h 191"/>
                <a:gd name="T102" fmla="*/ 165 w 182"/>
                <a:gd name="T103" fmla="*/ 160 h 191"/>
                <a:gd name="T104" fmla="*/ 180 w 182"/>
                <a:gd name="T105" fmla="*/ 118 h 191"/>
                <a:gd name="T106" fmla="*/ 170 w 182"/>
                <a:gd name="T107" fmla="*/ 99 h 191"/>
                <a:gd name="T108" fmla="*/ 154 w 182"/>
                <a:gd name="T109" fmla="*/ 99 h 191"/>
                <a:gd name="T110" fmla="*/ 151 w 182"/>
                <a:gd name="T111" fmla="*/ 89 h 191"/>
                <a:gd name="T112" fmla="*/ 154 w 182"/>
                <a:gd name="T113" fmla="*/ 80 h 191"/>
                <a:gd name="T114" fmla="*/ 154 w 182"/>
                <a:gd name="T115" fmla="*/ 73 h 191"/>
                <a:gd name="T116" fmla="*/ 142 w 182"/>
                <a:gd name="T117" fmla="*/ 71 h 191"/>
                <a:gd name="T118" fmla="*/ 139 w 182"/>
                <a:gd name="T119" fmla="*/ 7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" h="191">
                  <a:moveTo>
                    <a:pt x="142" y="54"/>
                  </a:moveTo>
                  <a:lnTo>
                    <a:pt x="137" y="52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7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28" y="28"/>
                  </a:lnTo>
                  <a:lnTo>
                    <a:pt x="125" y="30"/>
                  </a:lnTo>
                  <a:lnTo>
                    <a:pt x="123" y="30"/>
                  </a:lnTo>
                  <a:lnTo>
                    <a:pt x="123" y="28"/>
                  </a:lnTo>
                  <a:lnTo>
                    <a:pt x="120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1" y="33"/>
                  </a:lnTo>
                  <a:lnTo>
                    <a:pt x="109" y="30"/>
                  </a:lnTo>
                  <a:lnTo>
                    <a:pt x="106" y="33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4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2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78" y="2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78" y="21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7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3" y="26"/>
                  </a:lnTo>
                  <a:lnTo>
                    <a:pt x="68" y="26"/>
                  </a:lnTo>
                  <a:lnTo>
                    <a:pt x="64" y="23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61" y="54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31" y="52"/>
                  </a:lnTo>
                  <a:lnTo>
                    <a:pt x="28" y="54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42" y="73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61" y="7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57" y="75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5" y="80"/>
                  </a:lnTo>
                  <a:lnTo>
                    <a:pt x="33" y="80"/>
                  </a:lnTo>
                  <a:lnTo>
                    <a:pt x="16" y="75"/>
                  </a:lnTo>
                  <a:lnTo>
                    <a:pt x="14" y="78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6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1" y="106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3"/>
                  </a:lnTo>
                  <a:lnTo>
                    <a:pt x="31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8"/>
                  </a:lnTo>
                  <a:lnTo>
                    <a:pt x="33" y="120"/>
                  </a:lnTo>
                  <a:lnTo>
                    <a:pt x="33" y="123"/>
                  </a:lnTo>
                  <a:lnTo>
                    <a:pt x="38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5" y="120"/>
                  </a:lnTo>
                  <a:lnTo>
                    <a:pt x="45" y="118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2" y="116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5" y="113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4" y="113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57" y="132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76" y="118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6" y="111"/>
                  </a:lnTo>
                  <a:lnTo>
                    <a:pt x="76" y="108"/>
                  </a:lnTo>
                  <a:lnTo>
                    <a:pt x="73" y="108"/>
                  </a:lnTo>
                  <a:lnTo>
                    <a:pt x="73" y="108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8" y="111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80" y="111"/>
                  </a:lnTo>
                  <a:lnTo>
                    <a:pt x="83" y="111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5" y="104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2"/>
                  </a:lnTo>
                  <a:lnTo>
                    <a:pt x="87" y="94"/>
                  </a:lnTo>
                  <a:lnTo>
                    <a:pt x="90" y="97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99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2" y="101"/>
                  </a:lnTo>
                  <a:lnTo>
                    <a:pt x="99" y="101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87" y="113"/>
                  </a:lnTo>
                  <a:lnTo>
                    <a:pt x="85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7"/>
                  </a:lnTo>
                  <a:lnTo>
                    <a:pt x="83" y="130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4" y="127"/>
                  </a:lnTo>
                  <a:lnTo>
                    <a:pt x="97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9" y="130"/>
                  </a:lnTo>
                  <a:lnTo>
                    <a:pt x="111" y="127"/>
                  </a:lnTo>
                  <a:lnTo>
                    <a:pt x="113" y="127"/>
                  </a:lnTo>
                  <a:lnTo>
                    <a:pt x="113" y="125"/>
                  </a:lnTo>
                  <a:lnTo>
                    <a:pt x="113" y="125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8" y="125"/>
                  </a:lnTo>
                  <a:lnTo>
                    <a:pt x="120" y="125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30"/>
                  </a:lnTo>
                  <a:lnTo>
                    <a:pt x="120" y="130"/>
                  </a:lnTo>
                  <a:lnTo>
                    <a:pt x="123" y="130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32" y="130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7" y="127"/>
                  </a:lnTo>
                  <a:lnTo>
                    <a:pt x="137" y="130"/>
                  </a:lnTo>
                  <a:lnTo>
                    <a:pt x="137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4" y="127"/>
                  </a:lnTo>
                  <a:lnTo>
                    <a:pt x="147" y="127"/>
                  </a:lnTo>
                  <a:lnTo>
                    <a:pt x="147" y="125"/>
                  </a:lnTo>
                  <a:lnTo>
                    <a:pt x="149" y="125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54" y="123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4" y="130"/>
                  </a:lnTo>
                  <a:lnTo>
                    <a:pt x="151" y="132"/>
                  </a:lnTo>
                  <a:lnTo>
                    <a:pt x="149" y="132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2" y="139"/>
                  </a:lnTo>
                  <a:lnTo>
                    <a:pt x="142" y="139"/>
                  </a:lnTo>
                  <a:lnTo>
                    <a:pt x="139" y="137"/>
                  </a:lnTo>
                  <a:lnTo>
                    <a:pt x="139" y="137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39" y="142"/>
                  </a:lnTo>
                  <a:lnTo>
                    <a:pt x="137" y="142"/>
                  </a:lnTo>
                  <a:lnTo>
                    <a:pt x="137" y="144"/>
                  </a:lnTo>
                  <a:lnTo>
                    <a:pt x="135" y="144"/>
                  </a:lnTo>
                  <a:lnTo>
                    <a:pt x="132" y="144"/>
                  </a:lnTo>
                  <a:lnTo>
                    <a:pt x="128" y="142"/>
                  </a:lnTo>
                  <a:lnTo>
                    <a:pt x="125" y="142"/>
                  </a:lnTo>
                  <a:lnTo>
                    <a:pt x="120" y="142"/>
                  </a:lnTo>
                  <a:lnTo>
                    <a:pt x="113" y="139"/>
                  </a:lnTo>
                  <a:lnTo>
                    <a:pt x="109" y="142"/>
                  </a:lnTo>
                  <a:lnTo>
                    <a:pt x="106" y="139"/>
                  </a:lnTo>
                  <a:lnTo>
                    <a:pt x="104" y="142"/>
                  </a:lnTo>
                  <a:lnTo>
                    <a:pt x="102" y="142"/>
                  </a:lnTo>
                  <a:lnTo>
                    <a:pt x="99" y="142"/>
                  </a:lnTo>
                  <a:lnTo>
                    <a:pt x="97" y="144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4" y="146"/>
                  </a:lnTo>
                  <a:lnTo>
                    <a:pt x="94" y="149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5" y="149"/>
                  </a:lnTo>
                  <a:lnTo>
                    <a:pt x="83" y="149"/>
                  </a:lnTo>
                  <a:lnTo>
                    <a:pt x="80" y="151"/>
                  </a:lnTo>
                  <a:lnTo>
                    <a:pt x="76" y="149"/>
                  </a:lnTo>
                  <a:lnTo>
                    <a:pt x="68" y="153"/>
                  </a:lnTo>
                  <a:lnTo>
                    <a:pt x="66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61" y="163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3" y="179"/>
                  </a:lnTo>
                  <a:lnTo>
                    <a:pt x="76" y="182"/>
                  </a:lnTo>
                  <a:lnTo>
                    <a:pt x="80" y="187"/>
                  </a:lnTo>
                  <a:lnTo>
                    <a:pt x="85" y="189"/>
                  </a:lnTo>
                  <a:lnTo>
                    <a:pt x="90" y="189"/>
                  </a:lnTo>
                  <a:lnTo>
                    <a:pt x="99" y="189"/>
                  </a:lnTo>
                  <a:lnTo>
                    <a:pt x="104" y="191"/>
                  </a:lnTo>
                  <a:lnTo>
                    <a:pt x="106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25" y="187"/>
                  </a:lnTo>
                  <a:lnTo>
                    <a:pt x="128" y="184"/>
                  </a:lnTo>
                  <a:lnTo>
                    <a:pt x="132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9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7" y="177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51" y="175"/>
                  </a:lnTo>
                  <a:lnTo>
                    <a:pt x="154" y="172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1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5" y="160"/>
                  </a:lnTo>
                  <a:lnTo>
                    <a:pt x="168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5"/>
                  </a:lnTo>
                  <a:lnTo>
                    <a:pt x="170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56"/>
                  </a:lnTo>
                  <a:lnTo>
                    <a:pt x="177" y="137"/>
                  </a:lnTo>
                  <a:lnTo>
                    <a:pt x="180" y="118"/>
                  </a:lnTo>
                  <a:lnTo>
                    <a:pt x="182" y="101"/>
                  </a:lnTo>
                  <a:lnTo>
                    <a:pt x="182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77" y="101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0" y="99"/>
                  </a:lnTo>
                  <a:lnTo>
                    <a:pt x="163" y="99"/>
                  </a:lnTo>
                  <a:lnTo>
                    <a:pt x="158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1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4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51" y="89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1" y="87"/>
                  </a:lnTo>
                  <a:lnTo>
                    <a:pt x="151" y="87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9" y="71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42" y="66"/>
                  </a:lnTo>
                  <a:lnTo>
                    <a:pt x="149" y="66"/>
                  </a:lnTo>
                  <a:lnTo>
                    <a:pt x="149" y="63"/>
                  </a:lnTo>
                  <a:lnTo>
                    <a:pt x="149" y="63"/>
                  </a:lnTo>
                  <a:lnTo>
                    <a:pt x="149" y="61"/>
                  </a:lnTo>
                  <a:lnTo>
                    <a:pt x="147" y="61"/>
                  </a:lnTo>
                  <a:lnTo>
                    <a:pt x="142" y="5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7C96444-28D6-439B-B840-F291EAEC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832" y="1763808"/>
              <a:ext cx="39261" cy="25723"/>
            </a:xfrm>
            <a:custGeom>
              <a:avLst/>
              <a:gdLst>
                <a:gd name="T0" fmla="*/ 0 w 29"/>
                <a:gd name="T1" fmla="*/ 5 h 19"/>
                <a:gd name="T2" fmla="*/ 0 w 29"/>
                <a:gd name="T3" fmla="*/ 7 h 19"/>
                <a:gd name="T4" fmla="*/ 0 w 29"/>
                <a:gd name="T5" fmla="*/ 7 h 19"/>
                <a:gd name="T6" fmla="*/ 0 w 29"/>
                <a:gd name="T7" fmla="*/ 7 h 19"/>
                <a:gd name="T8" fmla="*/ 0 w 29"/>
                <a:gd name="T9" fmla="*/ 10 h 19"/>
                <a:gd name="T10" fmla="*/ 0 w 29"/>
                <a:gd name="T11" fmla="*/ 10 h 19"/>
                <a:gd name="T12" fmla="*/ 7 w 29"/>
                <a:gd name="T13" fmla="*/ 12 h 19"/>
                <a:gd name="T14" fmla="*/ 7 w 29"/>
                <a:gd name="T15" fmla="*/ 12 h 19"/>
                <a:gd name="T16" fmla="*/ 21 w 29"/>
                <a:gd name="T17" fmla="*/ 17 h 19"/>
                <a:gd name="T18" fmla="*/ 24 w 29"/>
                <a:gd name="T19" fmla="*/ 19 h 19"/>
                <a:gd name="T20" fmla="*/ 24 w 29"/>
                <a:gd name="T21" fmla="*/ 19 h 19"/>
                <a:gd name="T22" fmla="*/ 24 w 29"/>
                <a:gd name="T23" fmla="*/ 19 h 19"/>
                <a:gd name="T24" fmla="*/ 26 w 29"/>
                <a:gd name="T25" fmla="*/ 17 h 19"/>
                <a:gd name="T26" fmla="*/ 26 w 29"/>
                <a:gd name="T27" fmla="*/ 17 h 19"/>
                <a:gd name="T28" fmla="*/ 29 w 29"/>
                <a:gd name="T29" fmla="*/ 14 h 19"/>
                <a:gd name="T30" fmla="*/ 29 w 29"/>
                <a:gd name="T31" fmla="*/ 14 h 19"/>
                <a:gd name="T32" fmla="*/ 29 w 29"/>
                <a:gd name="T33" fmla="*/ 12 h 19"/>
                <a:gd name="T34" fmla="*/ 29 w 29"/>
                <a:gd name="T35" fmla="*/ 10 h 19"/>
                <a:gd name="T36" fmla="*/ 29 w 29"/>
                <a:gd name="T37" fmla="*/ 7 h 19"/>
                <a:gd name="T38" fmla="*/ 29 w 29"/>
                <a:gd name="T39" fmla="*/ 7 h 19"/>
                <a:gd name="T40" fmla="*/ 29 w 29"/>
                <a:gd name="T41" fmla="*/ 7 h 19"/>
                <a:gd name="T42" fmla="*/ 26 w 29"/>
                <a:gd name="T43" fmla="*/ 2 h 19"/>
                <a:gd name="T44" fmla="*/ 24 w 29"/>
                <a:gd name="T45" fmla="*/ 0 h 19"/>
                <a:gd name="T46" fmla="*/ 17 w 29"/>
                <a:gd name="T47" fmla="*/ 0 h 19"/>
                <a:gd name="T48" fmla="*/ 14 w 29"/>
                <a:gd name="T49" fmla="*/ 0 h 19"/>
                <a:gd name="T50" fmla="*/ 12 w 29"/>
                <a:gd name="T51" fmla="*/ 0 h 19"/>
                <a:gd name="T52" fmla="*/ 7 w 29"/>
                <a:gd name="T53" fmla="*/ 0 h 19"/>
                <a:gd name="T54" fmla="*/ 0 w 29"/>
                <a:gd name="T55" fmla="*/ 5 h 19"/>
                <a:gd name="T56" fmla="*/ 0 w 29"/>
                <a:gd name="T5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19">
                  <a:moveTo>
                    <a:pt x="0" y="5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21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403C305F-1051-4C4E-B2D8-A2220FE7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254" y="1674457"/>
              <a:ext cx="262640" cy="169227"/>
            </a:xfrm>
            <a:custGeom>
              <a:avLst/>
              <a:gdLst>
                <a:gd name="T0" fmla="*/ 11 w 194"/>
                <a:gd name="T1" fmla="*/ 80 h 125"/>
                <a:gd name="T2" fmla="*/ 9 w 194"/>
                <a:gd name="T3" fmla="*/ 87 h 125"/>
                <a:gd name="T4" fmla="*/ 4 w 194"/>
                <a:gd name="T5" fmla="*/ 95 h 125"/>
                <a:gd name="T6" fmla="*/ 16 w 194"/>
                <a:gd name="T7" fmla="*/ 97 h 125"/>
                <a:gd name="T8" fmla="*/ 23 w 194"/>
                <a:gd name="T9" fmla="*/ 97 h 125"/>
                <a:gd name="T10" fmla="*/ 30 w 194"/>
                <a:gd name="T11" fmla="*/ 106 h 125"/>
                <a:gd name="T12" fmla="*/ 37 w 194"/>
                <a:gd name="T13" fmla="*/ 106 h 125"/>
                <a:gd name="T14" fmla="*/ 42 w 194"/>
                <a:gd name="T15" fmla="*/ 102 h 125"/>
                <a:gd name="T16" fmla="*/ 49 w 194"/>
                <a:gd name="T17" fmla="*/ 90 h 125"/>
                <a:gd name="T18" fmla="*/ 49 w 194"/>
                <a:gd name="T19" fmla="*/ 99 h 125"/>
                <a:gd name="T20" fmla="*/ 52 w 194"/>
                <a:gd name="T21" fmla="*/ 106 h 125"/>
                <a:gd name="T22" fmla="*/ 49 w 194"/>
                <a:gd name="T23" fmla="*/ 116 h 125"/>
                <a:gd name="T24" fmla="*/ 54 w 194"/>
                <a:gd name="T25" fmla="*/ 121 h 125"/>
                <a:gd name="T26" fmla="*/ 61 w 194"/>
                <a:gd name="T27" fmla="*/ 123 h 125"/>
                <a:gd name="T28" fmla="*/ 68 w 194"/>
                <a:gd name="T29" fmla="*/ 113 h 125"/>
                <a:gd name="T30" fmla="*/ 71 w 194"/>
                <a:gd name="T31" fmla="*/ 104 h 125"/>
                <a:gd name="T32" fmla="*/ 75 w 194"/>
                <a:gd name="T33" fmla="*/ 99 h 125"/>
                <a:gd name="T34" fmla="*/ 78 w 194"/>
                <a:gd name="T35" fmla="*/ 87 h 125"/>
                <a:gd name="T36" fmla="*/ 82 w 194"/>
                <a:gd name="T37" fmla="*/ 83 h 125"/>
                <a:gd name="T38" fmla="*/ 82 w 194"/>
                <a:gd name="T39" fmla="*/ 99 h 125"/>
                <a:gd name="T40" fmla="*/ 85 w 194"/>
                <a:gd name="T41" fmla="*/ 109 h 125"/>
                <a:gd name="T42" fmla="*/ 89 w 194"/>
                <a:gd name="T43" fmla="*/ 104 h 125"/>
                <a:gd name="T44" fmla="*/ 99 w 194"/>
                <a:gd name="T45" fmla="*/ 95 h 125"/>
                <a:gd name="T46" fmla="*/ 101 w 194"/>
                <a:gd name="T47" fmla="*/ 80 h 125"/>
                <a:gd name="T48" fmla="*/ 101 w 194"/>
                <a:gd name="T49" fmla="*/ 73 h 125"/>
                <a:gd name="T50" fmla="*/ 104 w 194"/>
                <a:gd name="T51" fmla="*/ 76 h 125"/>
                <a:gd name="T52" fmla="*/ 113 w 194"/>
                <a:gd name="T53" fmla="*/ 73 h 125"/>
                <a:gd name="T54" fmla="*/ 113 w 194"/>
                <a:gd name="T55" fmla="*/ 61 h 125"/>
                <a:gd name="T56" fmla="*/ 127 w 194"/>
                <a:gd name="T57" fmla="*/ 59 h 125"/>
                <a:gd name="T58" fmla="*/ 125 w 194"/>
                <a:gd name="T59" fmla="*/ 66 h 125"/>
                <a:gd name="T60" fmla="*/ 120 w 194"/>
                <a:gd name="T61" fmla="*/ 76 h 125"/>
                <a:gd name="T62" fmla="*/ 115 w 194"/>
                <a:gd name="T63" fmla="*/ 87 h 125"/>
                <a:gd name="T64" fmla="*/ 120 w 194"/>
                <a:gd name="T65" fmla="*/ 99 h 125"/>
                <a:gd name="T66" fmla="*/ 137 w 194"/>
                <a:gd name="T67" fmla="*/ 99 h 125"/>
                <a:gd name="T68" fmla="*/ 139 w 194"/>
                <a:gd name="T69" fmla="*/ 87 h 125"/>
                <a:gd name="T70" fmla="*/ 146 w 194"/>
                <a:gd name="T71" fmla="*/ 83 h 125"/>
                <a:gd name="T72" fmla="*/ 165 w 194"/>
                <a:gd name="T73" fmla="*/ 76 h 125"/>
                <a:gd name="T74" fmla="*/ 168 w 194"/>
                <a:gd name="T75" fmla="*/ 66 h 125"/>
                <a:gd name="T76" fmla="*/ 177 w 194"/>
                <a:gd name="T77" fmla="*/ 57 h 125"/>
                <a:gd name="T78" fmla="*/ 170 w 194"/>
                <a:gd name="T79" fmla="*/ 38 h 125"/>
                <a:gd name="T80" fmla="*/ 179 w 194"/>
                <a:gd name="T81" fmla="*/ 31 h 125"/>
                <a:gd name="T82" fmla="*/ 191 w 194"/>
                <a:gd name="T83" fmla="*/ 26 h 125"/>
                <a:gd name="T84" fmla="*/ 191 w 194"/>
                <a:gd name="T85" fmla="*/ 21 h 125"/>
                <a:gd name="T86" fmla="*/ 182 w 194"/>
                <a:gd name="T87" fmla="*/ 7 h 125"/>
                <a:gd name="T88" fmla="*/ 170 w 194"/>
                <a:gd name="T89" fmla="*/ 2 h 125"/>
                <a:gd name="T90" fmla="*/ 163 w 194"/>
                <a:gd name="T91" fmla="*/ 5 h 125"/>
                <a:gd name="T92" fmla="*/ 170 w 194"/>
                <a:gd name="T93" fmla="*/ 12 h 125"/>
                <a:gd name="T94" fmla="*/ 158 w 194"/>
                <a:gd name="T95" fmla="*/ 14 h 125"/>
                <a:gd name="T96" fmla="*/ 156 w 194"/>
                <a:gd name="T97" fmla="*/ 19 h 125"/>
                <a:gd name="T98" fmla="*/ 146 w 194"/>
                <a:gd name="T99" fmla="*/ 12 h 125"/>
                <a:gd name="T100" fmla="*/ 146 w 194"/>
                <a:gd name="T101" fmla="*/ 7 h 125"/>
                <a:gd name="T102" fmla="*/ 118 w 194"/>
                <a:gd name="T103" fmla="*/ 5 h 125"/>
                <a:gd name="T104" fmla="*/ 108 w 194"/>
                <a:gd name="T105" fmla="*/ 16 h 125"/>
                <a:gd name="T106" fmla="*/ 94 w 194"/>
                <a:gd name="T107" fmla="*/ 24 h 125"/>
                <a:gd name="T108" fmla="*/ 87 w 194"/>
                <a:gd name="T109" fmla="*/ 31 h 125"/>
                <a:gd name="T110" fmla="*/ 80 w 194"/>
                <a:gd name="T111" fmla="*/ 38 h 125"/>
                <a:gd name="T112" fmla="*/ 63 w 194"/>
                <a:gd name="T113" fmla="*/ 47 h 125"/>
                <a:gd name="T114" fmla="*/ 54 w 194"/>
                <a:gd name="T115" fmla="*/ 52 h 125"/>
                <a:gd name="T116" fmla="*/ 44 w 194"/>
                <a:gd name="T117" fmla="*/ 64 h 125"/>
                <a:gd name="T118" fmla="*/ 16 w 194"/>
                <a:gd name="T119" fmla="*/ 68 h 125"/>
                <a:gd name="T120" fmla="*/ 9 w 194"/>
                <a:gd name="T121" fmla="*/ 73 h 125"/>
                <a:gd name="T122" fmla="*/ 4 w 194"/>
                <a:gd name="T123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125">
                  <a:moveTo>
                    <a:pt x="2" y="83"/>
                  </a:moveTo>
                  <a:lnTo>
                    <a:pt x="4" y="83"/>
                  </a:lnTo>
                  <a:lnTo>
                    <a:pt x="4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11" y="83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9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4" y="97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8" y="92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6" y="99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99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87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9" y="95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49" y="99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4" y="121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61" y="123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6" y="118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3" y="113"/>
                  </a:lnTo>
                  <a:lnTo>
                    <a:pt x="73" y="111"/>
                  </a:lnTo>
                  <a:lnTo>
                    <a:pt x="73" y="109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68" y="104"/>
                  </a:lnTo>
                  <a:lnTo>
                    <a:pt x="68" y="102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2"/>
                  </a:lnTo>
                  <a:lnTo>
                    <a:pt x="75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80" y="87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2" y="95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2" y="102"/>
                  </a:lnTo>
                  <a:lnTo>
                    <a:pt x="89" y="102"/>
                  </a:lnTo>
                  <a:lnTo>
                    <a:pt x="89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4" y="87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4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3"/>
                  </a:lnTo>
                  <a:lnTo>
                    <a:pt x="111" y="73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3" y="73"/>
                  </a:lnTo>
                  <a:lnTo>
                    <a:pt x="113" y="71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59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59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7" y="59"/>
                  </a:lnTo>
                  <a:lnTo>
                    <a:pt x="127" y="57"/>
                  </a:lnTo>
                  <a:lnTo>
                    <a:pt x="130" y="57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0" y="61"/>
                  </a:lnTo>
                  <a:lnTo>
                    <a:pt x="127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90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0" y="99"/>
                  </a:lnTo>
                  <a:lnTo>
                    <a:pt x="120" y="102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7" y="104"/>
                  </a:lnTo>
                  <a:lnTo>
                    <a:pt x="132" y="104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95"/>
                  </a:lnTo>
                  <a:lnTo>
                    <a:pt x="137" y="95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5"/>
                  </a:lnTo>
                  <a:lnTo>
                    <a:pt x="139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4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51" y="83"/>
                  </a:lnTo>
                  <a:lnTo>
                    <a:pt x="151" y="83"/>
                  </a:lnTo>
                  <a:lnTo>
                    <a:pt x="153" y="83"/>
                  </a:lnTo>
                  <a:lnTo>
                    <a:pt x="156" y="83"/>
                  </a:lnTo>
                  <a:lnTo>
                    <a:pt x="163" y="80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5" y="78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3"/>
                  </a:lnTo>
                  <a:lnTo>
                    <a:pt x="168" y="71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5" y="61"/>
                  </a:lnTo>
                  <a:lnTo>
                    <a:pt x="165" y="59"/>
                  </a:lnTo>
                  <a:lnTo>
                    <a:pt x="163" y="57"/>
                  </a:lnTo>
                  <a:lnTo>
                    <a:pt x="163" y="54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70" y="57"/>
                  </a:lnTo>
                  <a:lnTo>
                    <a:pt x="172" y="59"/>
                  </a:lnTo>
                  <a:lnTo>
                    <a:pt x="177" y="57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8" y="35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9" y="31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6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19"/>
                  </a:lnTo>
                  <a:lnTo>
                    <a:pt x="189" y="19"/>
                  </a:lnTo>
                  <a:lnTo>
                    <a:pt x="189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6" y="12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4" y="7"/>
                  </a:lnTo>
                  <a:lnTo>
                    <a:pt x="182" y="7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0" y="2"/>
                  </a:lnTo>
                  <a:lnTo>
                    <a:pt x="170" y="2"/>
                  </a:lnTo>
                  <a:lnTo>
                    <a:pt x="168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0" y="5"/>
                  </a:lnTo>
                  <a:lnTo>
                    <a:pt x="163" y="7"/>
                  </a:lnTo>
                  <a:lnTo>
                    <a:pt x="163" y="9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70" y="12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60" y="14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60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9" y="7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9" y="28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3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5" y="42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9" y="57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1" y="64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0D5CF0CD-4231-4BD0-81B3-C0C9FCDC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262" y="1625719"/>
              <a:ext cx="36553" cy="44676"/>
            </a:xfrm>
            <a:custGeom>
              <a:avLst/>
              <a:gdLst>
                <a:gd name="T0" fmla="*/ 5 w 27"/>
                <a:gd name="T1" fmla="*/ 19 h 33"/>
                <a:gd name="T2" fmla="*/ 5 w 27"/>
                <a:gd name="T3" fmla="*/ 22 h 33"/>
                <a:gd name="T4" fmla="*/ 8 w 27"/>
                <a:gd name="T5" fmla="*/ 24 h 33"/>
                <a:gd name="T6" fmla="*/ 8 w 27"/>
                <a:gd name="T7" fmla="*/ 26 h 33"/>
                <a:gd name="T8" fmla="*/ 8 w 27"/>
                <a:gd name="T9" fmla="*/ 26 h 33"/>
                <a:gd name="T10" fmla="*/ 5 w 27"/>
                <a:gd name="T11" fmla="*/ 26 h 33"/>
                <a:gd name="T12" fmla="*/ 5 w 27"/>
                <a:gd name="T13" fmla="*/ 26 h 33"/>
                <a:gd name="T14" fmla="*/ 5 w 27"/>
                <a:gd name="T15" fmla="*/ 26 h 33"/>
                <a:gd name="T16" fmla="*/ 8 w 27"/>
                <a:gd name="T17" fmla="*/ 29 h 33"/>
                <a:gd name="T18" fmla="*/ 12 w 27"/>
                <a:gd name="T19" fmla="*/ 31 h 33"/>
                <a:gd name="T20" fmla="*/ 15 w 27"/>
                <a:gd name="T21" fmla="*/ 33 h 33"/>
                <a:gd name="T22" fmla="*/ 24 w 27"/>
                <a:gd name="T23" fmla="*/ 29 h 33"/>
                <a:gd name="T24" fmla="*/ 27 w 27"/>
                <a:gd name="T25" fmla="*/ 26 h 33"/>
                <a:gd name="T26" fmla="*/ 27 w 27"/>
                <a:gd name="T27" fmla="*/ 26 h 33"/>
                <a:gd name="T28" fmla="*/ 27 w 27"/>
                <a:gd name="T29" fmla="*/ 24 h 33"/>
                <a:gd name="T30" fmla="*/ 27 w 27"/>
                <a:gd name="T31" fmla="*/ 24 h 33"/>
                <a:gd name="T32" fmla="*/ 27 w 27"/>
                <a:gd name="T33" fmla="*/ 22 h 33"/>
                <a:gd name="T34" fmla="*/ 27 w 27"/>
                <a:gd name="T35" fmla="*/ 19 h 33"/>
                <a:gd name="T36" fmla="*/ 27 w 27"/>
                <a:gd name="T37" fmla="*/ 19 h 33"/>
                <a:gd name="T38" fmla="*/ 22 w 27"/>
                <a:gd name="T39" fmla="*/ 17 h 33"/>
                <a:gd name="T40" fmla="*/ 22 w 27"/>
                <a:gd name="T41" fmla="*/ 15 h 33"/>
                <a:gd name="T42" fmla="*/ 22 w 27"/>
                <a:gd name="T43" fmla="*/ 15 h 33"/>
                <a:gd name="T44" fmla="*/ 22 w 27"/>
                <a:gd name="T45" fmla="*/ 12 h 33"/>
                <a:gd name="T46" fmla="*/ 22 w 27"/>
                <a:gd name="T47" fmla="*/ 12 h 33"/>
                <a:gd name="T48" fmla="*/ 22 w 27"/>
                <a:gd name="T49" fmla="*/ 10 h 33"/>
                <a:gd name="T50" fmla="*/ 17 w 27"/>
                <a:gd name="T51" fmla="*/ 10 h 33"/>
                <a:gd name="T52" fmla="*/ 17 w 27"/>
                <a:gd name="T53" fmla="*/ 7 h 33"/>
                <a:gd name="T54" fmla="*/ 19 w 27"/>
                <a:gd name="T55" fmla="*/ 7 h 33"/>
                <a:gd name="T56" fmla="*/ 17 w 27"/>
                <a:gd name="T57" fmla="*/ 5 h 33"/>
                <a:gd name="T58" fmla="*/ 17 w 27"/>
                <a:gd name="T59" fmla="*/ 5 h 33"/>
                <a:gd name="T60" fmla="*/ 19 w 27"/>
                <a:gd name="T61" fmla="*/ 3 h 33"/>
                <a:gd name="T62" fmla="*/ 19 w 27"/>
                <a:gd name="T63" fmla="*/ 3 h 33"/>
                <a:gd name="T64" fmla="*/ 19 w 27"/>
                <a:gd name="T65" fmla="*/ 0 h 33"/>
                <a:gd name="T66" fmla="*/ 17 w 27"/>
                <a:gd name="T67" fmla="*/ 0 h 33"/>
                <a:gd name="T68" fmla="*/ 15 w 27"/>
                <a:gd name="T69" fmla="*/ 3 h 33"/>
                <a:gd name="T70" fmla="*/ 12 w 27"/>
                <a:gd name="T71" fmla="*/ 3 h 33"/>
                <a:gd name="T72" fmla="*/ 10 w 27"/>
                <a:gd name="T73" fmla="*/ 5 h 33"/>
                <a:gd name="T74" fmla="*/ 8 w 27"/>
                <a:gd name="T75" fmla="*/ 7 h 33"/>
                <a:gd name="T76" fmla="*/ 8 w 27"/>
                <a:gd name="T77" fmla="*/ 7 h 33"/>
                <a:gd name="T78" fmla="*/ 5 w 27"/>
                <a:gd name="T79" fmla="*/ 7 h 33"/>
                <a:gd name="T80" fmla="*/ 5 w 27"/>
                <a:gd name="T81" fmla="*/ 10 h 33"/>
                <a:gd name="T82" fmla="*/ 3 w 27"/>
                <a:gd name="T83" fmla="*/ 10 h 33"/>
                <a:gd name="T84" fmla="*/ 3 w 27"/>
                <a:gd name="T85" fmla="*/ 10 h 33"/>
                <a:gd name="T86" fmla="*/ 3 w 27"/>
                <a:gd name="T87" fmla="*/ 7 h 33"/>
                <a:gd name="T88" fmla="*/ 3 w 27"/>
                <a:gd name="T89" fmla="*/ 7 h 33"/>
                <a:gd name="T90" fmla="*/ 0 w 27"/>
                <a:gd name="T91" fmla="*/ 7 h 33"/>
                <a:gd name="T92" fmla="*/ 0 w 27"/>
                <a:gd name="T93" fmla="*/ 7 h 33"/>
                <a:gd name="T94" fmla="*/ 3 w 27"/>
                <a:gd name="T95" fmla="*/ 17 h 33"/>
                <a:gd name="T96" fmla="*/ 5 w 27"/>
                <a:gd name="T97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33">
                  <a:moveTo>
                    <a:pt x="5" y="19"/>
                  </a:moveTo>
                  <a:lnTo>
                    <a:pt x="5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17"/>
                  </a:lnTo>
                  <a:lnTo>
                    <a:pt x="5" y="19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A4FEDE-2902-4406-AD31-51DD9325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523" y="1639258"/>
              <a:ext cx="98829" cy="86644"/>
            </a:xfrm>
            <a:custGeom>
              <a:avLst/>
              <a:gdLst>
                <a:gd name="T0" fmla="*/ 5 w 73"/>
                <a:gd name="T1" fmla="*/ 45 h 64"/>
                <a:gd name="T2" fmla="*/ 5 w 73"/>
                <a:gd name="T3" fmla="*/ 50 h 64"/>
                <a:gd name="T4" fmla="*/ 9 w 73"/>
                <a:gd name="T5" fmla="*/ 50 h 64"/>
                <a:gd name="T6" fmla="*/ 12 w 73"/>
                <a:gd name="T7" fmla="*/ 54 h 64"/>
                <a:gd name="T8" fmla="*/ 12 w 73"/>
                <a:gd name="T9" fmla="*/ 59 h 64"/>
                <a:gd name="T10" fmla="*/ 24 w 73"/>
                <a:gd name="T11" fmla="*/ 61 h 64"/>
                <a:gd name="T12" fmla="*/ 38 w 73"/>
                <a:gd name="T13" fmla="*/ 57 h 64"/>
                <a:gd name="T14" fmla="*/ 45 w 73"/>
                <a:gd name="T15" fmla="*/ 59 h 64"/>
                <a:gd name="T16" fmla="*/ 47 w 73"/>
                <a:gd name="T17" fmla="*/ 57 h 64"/>
                <a:gd name="T18" fmla="*/ 59 w 73"/>
                <a:gd name="T19" fmla="*/ 54 h 64"/>
                <a:gd name="T20" fmla="*/ 61 w 73"/>
                <a:gd name="T21" fmla="*/ 50 h 64"/>
                <a:gd name="T22" fmla="*/ 64 w 73"/>
                <a:gd name="T23" fmla="*/ 47 h 64"/>
                <a:gd name="T24" fmla="*/ 61 w 73"/>
                <a:gd name="T25" fmla="*/ 45 h 64"/>
                <a:gd name="T26" fmla="*/ 64 w 73"/>
                <a:gd name="T27" fmla="*/ 45 h 64"/>
                <a:gd name="T28" fmla="*/ 64 w 73"/>
                <a:gd name="T29" fmla="*/ 42 h 64"/>
                <a:gd name="T30" fmla="*/ 64 w 73"/>
                <a:gd name="T31" fmla="*/ 40 h 64"/>
                <a:gd name="T32" fmla="*/ 64 w 73"/>
                <a:gd name="T33" fmla="*/ 40 h 64"/>
                <a:gd name="T34" fmla="*/ 64 w 73"/>
                <a:gd name="T35" fmla="*/ 38 h 64"/>
                <a:gd name="T36" fmla="*/ 66 w 73"/>
                <a:gd name="T37" fmla="*/ 33 h 64"/>
                <a:gd name="T38" fmla="*/ 66 w 73"/>
                <a:gd name="T39" fmla="*/ 31 h 64"/>
                <a:gd name="T40" fmla="*/ 59 w 73"/>
                <a:gd name="T41" fmla="*/ 31 h 64"/>
                <a:gd name="T42" fmla="*/ 52 w 73"/>
                <a:gd name="T43" fmla="*/ 26 h 64"/>
                <a:gd name="T44" fmla="*/ 52 w 73"/>
                <a:gd name="T45" fmla="*/ 21 h 64"/>
                <a:gd name="T46" fmla="*/ 71 w 73"/>
                <a:gd name="T47" fmla="*/ 19 h 64"/>
                <a:gd name="T48" fmla="*/ 59 w 73"/>
                <a:gd name="T49" fmla="*/ 2 h 64"/>
                <a:gd name="T50" fmla="*/ 54 w 73"/>
                <a:gd name="T51" fmla="*/ 2 h 64"/>
                <a:gd name="T52" fmla="*/ 54 w 73"/>
                <a:gd name="T53" fmla="*/ 2 h 64"/>
                <a:gd name="T54" fmla="*/ 50 w 73"/>
                <a:gd name="T55" fmla="*/ 2 h 64"/>
                <a:gd name="T56" fmla="*/ 42 w 73"/>
                <a:gd name="T57" fmla="*/ 2 h 64"/>
                <a:gd name="T58" fmla="*/ 38 w 73"/>
                <a:gd name="T59" fmla="*/ 5 h 64"/>
                <a:gd name="T60" fmla="*/ 38 w 73"/>
                <a:gd name="T61" fmla="*/ 5 h 64"/>
                <a:gd name="T62" fmla="*/ 33 w 73"/>
                <a:gd name="T63" fmla="*/ 5 h 64"/>
                <a:gd name="T64" fmla="*/ 28 w 73"/>
                <a:gd name="T65" fmla="*/ 5 h 64"/>
                <a:gd name="T66" fmla="*/ 14 w 73"/>
                <a:gd name="T67" fmla="*/ 9 h 64"/>
                <a:gd name="T68" fmla="*/ 12 w 73"/>
                <a:gd name="T69" fmla="*/ 12 h 64"/>
                <a:gd name="T70" fmla="*/ 12 w 73"/>
                <a:gd name="T71" fmla="*/ 12 h 64"/>
                <a:gd name="T72" fmla="*/ 9 w 73"/>
                <a:gd name="T73" fmla="*/ 9 h 64"/>
                <a:gd name="T74" fmla="*/ 7 w 73"/>
                <a:gd name="T75" fmla="*/ 12 h 64"/>
                <a:gd name="T76" fmla="*/ 2 w 73"/>
                <a:gd name="T77" fmla="*/ 19 h 64"/>
                <a:gd name="T78" fmla="*/ 5 w 73"/>
                <a:gd name="T79" fmla="*/ 23 h 64"/>
                <a:gd name="T80" fmla="*/ 2 w 73"/>
                <a:gd name="T81" fmla="*/ 26 h 64"/>
                <a:gd name="T82" fmla="*/ 2 w 73"/>
                <a:gd name="T83" fmla="*/ 28 h 64"/>
                <a:gd name="T84" fmla="*/ 2 w 73"/>
                <a:gd name="T85" fmla="*/ 31 h 64"/>
                <a:gd name="T86" fmla="*/ 2 w 73"/>
                <a:gd name="T87" fmla="*/ 33 h 64"/>
                <a:gd name="T88" fmla="*/ 5 w 73"/>
                <a:gd name="T89" fmla="*/ 35 h 64"/>
                <a:gd name="T90" fmla="*/ 0 w 73"/>
                <a:gd name="T91" fmla="*/ 38 h 64"/>
                <a:gd name="T92" fmla="*/ 0 w 73"/>
                <a:gd name="T93" fmla="*/ 40 h 64"/>
                <a:gd name="T94" fmla="*/ 2 w 73"/>
                <a:gd name="T95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64">
                  <a:moveTo>
                    <a:pt x="2" y="45"/>
                  </a:moveTo>
                  <a:lnTo>
                    <a:pt x="5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4" y="61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9" y="54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66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2"/>
                  </a:lnTo>
                  <a:lnTo>
                    <a:pt x="73" y="5"/>
                  </a:lnTo>
                  <a:lnTo>
                    <a:pt x="59" y="2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DD54BC47-6F5B-44F2-B916-D80FD7D27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476" y="1564798"/>
              <a:ext cx="93414" cy="58214"/>
            </a:xfrm>
            <a:custGeom>
              <a:avLst/>
              <a:gdLst>
                <a:gd name="T0" fmla="*/ 0 w 69"/>
                <a:gd name="T1" fmla="*/ 34 h 43"/>
                <a:gd name="T2" fmla="*/ 5 w 69"/>
                <a:gd name="T3" fmla="*/ 34 h 43"/>
                <a:gd name="T4" fmla="*/ 10 w 69"/>
                <a:gd name="T5" fmla="*/ 34 h 43"/>
                <a:gd name="T6" fmla="*/ 10 w 69"/>
                <a:gd name="T7" fmla="*/ 34 h 43"/>
                <a:gd name="T8" fmla="*/ 10 w 69"/>
                <a:gd name="T9" fmla="*/ 31 h 43"/>
                <a:gd name="T10" fmla="*/ 24 w 69"/>
                <a:gd name="T11" fmla="*/ 31 h 43"/>
                <a:gd name="T12" fmla="*/ 26 w 69"/>
                <a:gd name="T13" fmla="*/ 31 h 43"/>
                <a:gd name="T14" fmla="*/ 26 w 69"/>
                <a:gd name="T15" fmla="*/ 34 h 43"/>
                <a:gd name="T16" fmla="*/ 26 w 69"/>
                <a:gd name="T17" fmla="*/ 36 h 43"/>
                <a:gd name="T18" fmla="*/ 28 w 69"/>
                <a:gd name="T19" fmla="*/ 38 h 43"/>
                <a:gd name="T20" fmla="*/ 36 w 69"/>
                <a:gd name="T21" fmla="*/ 41 h 43"/>
                <a:gd name="T22" fmla="*/ 36 w 69"/>
                <a:gd name="T23" fmla="*/ 38 h 43"/>
                <a:gd name="T24" fmla="*/ 36 w 69"/>
                <a:gd name="T25" fmla="*/ 38 h 43"/>
                <a:gd name="T26" fmla="*/ 36 w 69"/>
                <a:gd name="T27" fmla="*/ 36 h 43"/>
                <a:gd name="T28" fmla="*/ 40 w 69"/>
                <a:gd name="T29" fmla="*/ 36 h 43"/>
                <a:gd name="T30" fmla="*/ 38 w 69"/>
                <a:gd name="T31" fmla="*/ 34 h 43"/>
                <a:gd name="T32" fmla="*/ 38 w 69"/>
                <a:gd name="T33" fmla="*/ 31 h 43"/>
                <a:gd name="T34" fmla="*/ 40 w 69"/>
                <a:gd name="T35" fmla="*/ 31 h 43"/>
                <a:gd name="T36" fmla="*/ 43 w 69"/>
                <a:gd name="T37" fmla="*/ 34 h 43"/>
                <a:gd name="T38" fmla="*/ 45 w 69"/>
                <a:gd name="T39" fmla="*/ 36 h 43"/>
                <a:gd name="T40" fmla="*/ 45 w 69"/>
                <a:gd name="T41" fmla="*/ 38 h 43"/>
                <a:gd name="T42" fmla="*/ 55 w 69"/>
                <a:gd name="T43" fmla="*/ 43 h 43"/>
                <a:gd name="T44" fmla="*/ 62 w 69"/>
                <a:gd name="T45" fmla="*/ 38 h 43"/>
                <a:gd name="T46" fmla="*/ 69 w 69"/>
                <a:gd name="T47" fmla="*/ 10 h 43"/>
                <a:gd name="T48" fmla="*/ 66 w 69"/>
                <a:gd name="T49" fmla="*/ 7 h 43"/>
                <a:gd name="T50" fmla="*/ 64 w 69"/>
                <a:gd name="T51" fmla="*/ 5 h 43"/>
                <a:gd name="T52" fmla="*/ 62 w 69"/>
                <a:gd name="T53" fmla="*/ 3 h 43"/>
                <a:gd name="T54" fmla="*/ 57 w 69"/>
                <a:gd name="T55" fmla="*/ 0 h 43"/>
                <a:gd name="T56" fmla="*/ 55 w 69"/>
                <a:gd name="T57" fmla="*/ 0 h 43"/>
                <a:gd name="T58" fmla="*/ 55 w 69"/>
                <a:gd name="T59" fmla="*/ 0 h 43"/>
                <a:gd name="T60" fmla="*/ 52 w 69"/>
                <a:gd name="T61" fmla="*/ 3 h 43"/>
                <a:gd name="T62" fmla="*/ 47 w 69"/>
                <a:gd name="T63" fmla="*/ 5 h 43"/>
                <a:gd name="T64" fmla="*/ 45 w 69"/>
                <a:gd name="T65" fmla="*/ 7 h 43"/>
                <a:gd name="T66" fmla="*/ 43 w 69"/>
                <a:gd name="T67" fmla="*/ 7 h 43"/>
                <a:gd name="T68" fmla="*/ 43 w 69"/>
                <a:gd name="T69" fmla="*/ 10 h 43"/>
                <a:gd name="T70" fmla="*/ 33 w 69"/>
                <a:gd name="T71" fmla="*/ 15 h 43"/>
                <a:gd name="T72" fmla="*/ 28 w 69"/>
                <a:gd name="T73" fmla="*/ 15 h 43"/>
                <a:gd name="T74" fmla="*/ 21 w 69"/>
                <a:gd name="T75" fmla="*/ 15 h 43"/>
                <a:gd name="T76" fmla="*/ 14 w 69"/>
                <a:gd name="T77" fmla="*/ 17 h 43"/>
                <a:gd name="T78" fmla="*/ 7 w 69"/>
                <a:gd name="T79" fmla="*/ 22 h 43"/>
                <a:gd name="T80" fmla="*/ 5 w 69"/>
                <a:gd name="T81" fmla="*/ 22 h 43"/>
                <a:gd name="T82" fmla="*/ 2 w 69"/>
                <a:gd name="T83" fmla="*/ 24 h 43"/>
                <a:gd name="T84" fmla="*/ 2 w 69"/>
                <a:gd name="T85" fmla="*/ 24 h 43"/>
                <a:gd name="T86" fmla="*/ 2 w 69"/>
                <a:gd name="T87" fmla="*/ 26 h 43"/>
                <a:gd name="T88" fmla="*/ 0 w 69"/>
                <a:gd name="T8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43">
                  <a:moveTo>
                    <a:pt x="0" y="31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21" y="29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55" y="43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4" y="29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E458724A-2027-41CA-91D6-66843E86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9141" y="4384792"/>
              <a:ext cx="6769" cy="6769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0 w 5"/>
                <a:gd name="T13" fmla="*/ 5 h 5"/>
                <a:gd name="T14" fmla="*/ 0 w 5"/>
                <a:gd name="T15" fmla="*/ 3 h 5"/>
                <a:gd name="T16" fmla="*/ 0 w 5"/>
                <a:gd name="T17" fmla="*/ 3 h 5"/>
                <a:gd name="T18" fmla="*/ 2 w 5"/>
                <a:gd name="T19" fmla="*/ 3 h 5"/>
                <a:gd name="T20" fmla="*/ 2 w 5"/>
                <a:gd name="T21" fmla="*/ 3 h 5"/>
                <a:gd name="T22" fmla="*/ 2 w 5"/>
                <a:gd name="T23" fmla="*/ 3 h 5"/>
                <a:gd name="T24" fmla="*/ 5 w 5"/>
                <a:gd name="T25" fmla="*/ 3 h 5"/>
                <a:gd name="T26" fmla="*/ 5 w 5"/>
                <a:gd name="T27" fmla="*/ 3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818B066E-A8F1-4D15-B048-2D7C88E3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53" y="4267011"/>
              <a:ext cx="12185" cy="37907"/>
            </a:xfrm>
            <a:custGeom>
              <a:avLst/>
              <a:gdLst>
                <a:gd name="T0" fmla="*/ 7 w 9"/>
                <a:gd name="T1" fmla="*/ 12 h 28"/>
                <a:gd name="T2" fmla="*/ 4 w 9"/>
                <a:gd name="T3" fmla="*/ 9 h 28"/>
                <a:gd name="T4" fmla="*/ 4 w 9"/>
                <a:gd name="T5" fmla="*/ 7 h 28"/>
                <a:gd name="T6" fmla="*/ 2 w 9"/>
                <a:gd name="T7" fmla="*/ 2 h 28"/>
                <a:gd name="T8" fmla="*/ 0 w 9"/>
                <a:gd name="T9" fmla="*/ 0 h 28"/>
                <a:gd name="T10" fmla="*/ 0 w 9"/>
                <a:gd name="T11" fmla="*/ 0 h 28"/>
                <a:gd name="T12" fmla="*/ 0 w 9"/>
                <a:gd name="T13" fmla="*/ 0 h 28"/>
                <a:gd name="T14" fmla="*/ 2 w 9"/>
                <a:gd name="T15" fmla="*/ 5 h 28"/>
                <a:gd name="T16" fmla="*/ 2 w 9"/>
                <a:gd name="T17" fmla="*/ 7 h 28"/>
                <a:gd name="T18" fmla="*/ 2 w 9"/>
                <a:gd name="T19" fmla="*/ 7 h 28"/>
                <a:gd name="T20" fmla="*/ 2 w 9"/>
                <a:gd name="T21" fmla="*/ 7 h 28"/>
                <a:gd name="T22" fmla="*/ 0 w 9"/>
                <a:gd name="T23" fmla="*/ 5 h 28"/>
                <a:gd name="T24" fmla="*/ 0 w 9"/>
                <a:gd name="T25" fmla="*/ 5 h 28"/>
                <a:gd name="T26" fmla="*/ 0 w 9"/>
                <a:gd name="T27" fmla="*/ 12 h 28"/>
                <a:gd name="T28" fmla="*/ 0 w 9"/>
                <a:gd name="T29" fmla="*/ 12 h 28"/>
                <a:gd name="T30" fmla="*/ 2 w 9"/>
                <a:gd name="T31" fmla="*/ 12 h 28"/>
                <a:gd name="T32" fmla="*/ 2 w 9"/>
                <a:gd name="T33" fmla="*/ 12 h 28"/>
                <a:gd name="T34" fmla="*/ 4 w 9"/>
                <a:gd name="T35" fmla="*/ 19 h 28"/>
                <a:gd name="T36" fmla="*/ 2 w 9"/>
                <a:gd name="T37" fmla="*/ 26 h 28"/>
                <a:gd name="T38" fmla="*/ 2 w 9"/>
                <a:gd name="T39" fmla="*/ 28 h 28"/>
                <a:gd name="T40" fmla="*/ 2 w 9"/>
                <a:gd name="T41" fmla="*/ 28 h 28"/>
                <a:gd name="T42" fmla="*/ 7 w 9"/>
                <a:gd name="T43" fmla="*/ 26 h 28"/>
                <a:gd name="T44" fmla="*/ 7 w 9"/>
                <a:gd name="T45" fmla="*/ 26 h 28"/>
                <a:gd name="T46" fmla="*/ 9 w 9"/>
                <a:gd name="T47" fmla="*/ 24 h 28"/>
                <a:gd name="T48" fmla="*/ 7 w 9"/>
                <a:gd name="T49" fmla="*/ 14 h 28"/>
                <a:gd name="T50" fmla="*/ 7 w 9"/>
                <a:gd name="T5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8">
                  <a:moveTo>
                    <a:pt x="7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7" y="14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FD2CE81B-3CCC-4AA7-95CB-B12062F0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3941" y="4346885"/>
              <a:ext cx="16246" cy="12185"/>
            </a:xfrm>
            <a:custGeom>
              <a:avLst/>
              <a:gdLst>
                <a:gd name="T0" fmla="*/ 9 w 12"/>
                <a:gd name="T1" fmla="*/ 5 h 9"/>
                <a:gd name="T2" fmla="*/ 12 w 12"/>
                <a:gd name="T3" fmla="*/ 5 h 9"/>
                <a:gd name="T4" fmla="*/ 12 w 12"/>
                <a:gd name="T5" fmla="*/ 5 h 9"/>
                <a:gd name="T6" fmla="*/ 12 w 12"/>
                <a:gd name="T7" fmla="*/ 2 h 9"/>
                <a:gd name="T8" fmla="*/ 12 w 12"/>
                <a:gd name="T9" fmla="*/ 2 h 9"/>
                <a:gd name="T10" fmla="*/ 9 w 12"/>
                <a:gd name="T11" fmla="*/ 2 h 9"/>
                <a:gd name="T12" fmla="*/ 7 w 12"/>
                <a:gd name="T13" fmla="*/ 0 h 9"/>
                <a:gd name="T14" fmla="*/ 7 w 12"/>
                <a:gd name="T15" fmla="*/ 0 h 9"/>
                <a:gd name="T16" fmla="*/ 7 w 12"/>
                <a:gd name="T17" fmla="*/ 0 h 9"/>
                <a:gd name="T18" fmla="*/ 5 w 12"/>
                <a:gd name="T19" fmla="*/ 0 h 9"/>
                <a:gd name="T20" fmla="*/ 0 w 12"/>
                <a:gd name="T21" fmla="*/ 5 h 9"/>
                <a:gd name="T22" fmla="*/ 0 w 12"/>
                <a:gd name="T23" fmla="*/ 7 h 9"/>
                <a:gd name="T24" fmla="*/ 0 w 12"/>
                <a:gd name="T25" fmla="*/ 9 h 9"/>
                <a:gd name="T26" fmla="*/ 0 w 12"/>
                <a:gd name="T27" fmla="*/ 9 h 9"/>
                <a:gd name="T28" fmla="*/ 2 w 12"/>
                <a:gd name="T29" fmla="*/ 7 h 9"/>
                <a:gd name="T30" fmla="*/ 5 w 12"/>
                <a:gd name="T31" fmla="*/ 7 h 9"/>
                <a:gd name="T32" fmla="*/ 9 w 12"/>
                <a:gd name="T3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9">
                  <a:moveTo>
                    <a:pt x="9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9" y="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100612C-FC73-46BA-84F9-A9CBFF230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5261" y="4260241"/>
              <a:ext cx="12185" cy="23015"/>
            </a:xfrm>
            <a:custGeom>
              <a:avLst/>
              <a:gdLst>
                <a:gd name="T0" fmla="*/ 9 w 9"/>
                <a:gd name="T1" fmla="*/ 14 h 17"/>
                <a:gd name="T2" fmla="*/ 9 w 9"/>
                <a:gd name="T3" fmla="*/ 14 h 17"/>
                <a:gd name="T4" fmla="*/ 7 w 9"/>
                <a:gd name="T5" fmla="*/ 14 h 17"/>
                <a:gd name="T6" fmla="*/ 7 w 9"/>
                <a:gd name="T7" fmla="*/ 12 h 17"/>
                <a:gd name="T8" fmla="*/ 7 w 9"/>
                <a:gd name="T9" fmla="*/ 12 h 17"/>
                <a:gd name="T10" fmla="*/ 7 w 9"/>
                <a:gd name="T11" fmla="*/ 12 h 17"/>
                <a:gd name="T12" fmla="*/ 7 w 9"/>
                <a:gd name="T13" fmla="*/ 12 h 17"/>
                <a:gd name="T14" fmla="*/ 5 w 9"/>
                <a:gd name="T15" fmla="*/ 10 h 17"/>
                <a:gd name="T16" fmla="*/ 5 w 9"/>
                <a:gd name="T17" fmla="*/ 10 h 17"/>
                <a:gd name="T18" fmla="*/ 5 w 9"/>
                <a:gd name="T19" fmla="*/ 7 h 17"/>
                <a:gd name="T20" fmla="*/ 2 w 9"/>
                <a:gd name="T21" fmla="*/ 7 h 17"/>
                <a:gd name="T22" fmla="*/ 5 w 9"/>
                <a:gd name="T23" fmla="*/ 7 h 17"/>
                <a:gd name="T24" fmla="*/ 2 w 9"/>
                <a:gd name="T25" fmla="*/ 5 h 17"/>
                <a:gd name="T26" fmla="*/ 2 w 9"/>
                <a:gd name="T27" fmla="*/ 5 h 17"/>
                <a:gd name="T28" fmla="*/ 2 w 9"/>
                <a:gd name="T29" fmla="*/ 2 h 17"/>
                <a:gd name="T30" fmla="*/ 0 w 9"/>
                <a:gd name="T31" fmla="*/ 2 h 17"/>
                <a:gd name="T32" fmla="*/ 0 w 9"/>
                <a:gd name="T33" fmla="*/ 0 h 17"/>
                <a:gd name="T34" fmla="*/ 0 w 9"/>
                <a:gd name="T35" fmla="*/ 0 h 17"/>
                <a:gd name="T36" fmla="*/ 0 w 9"/>
                <a:gd name="T37" fmla="*/ 2 h 17"/>
                <a:gd name="T38" fmla="*/ 2 w 9"/>
                <a:gd name="T39" fmla="*/ 5 h 17"/>
                <a:gd name="T40" fmla="*/ 2 w 9"/>
                <a:gd name="T41" fmla="*/ 5 h 17"/>
                <a:gd name="T42" fmla="*/ 2 w 9"/>
                <a:gd name="T43" fmla="*/ 5 h 17"/>
                <a:gd name="T44" fmla="*/ 2 w 9"/>
                <a:gd name="T45" fmla="*/ 7 h 17"/>
                <a:gd name="T46" fmla="*/ 2 w 9"/>
                <a:gd name="T47" fmla="*/ 7 h 17"/>
                <a:gd name="T48" fmla="*/ 5 w 9"/>
                <a:gd name="T49" fmla="*/ 12 h 17"/>
                <a:gd name="T50" fmla="*/ 7 w 9"/>
                <a:gd name="T51" fmla="*/ 14 h 17"/>
                <a:gd name="T52" fmla="*/ 7 w 9"/>
                <a:gd name="T53" fmla="*/ 12 h 17"/>
                <a:gd name="T54" fmla="*/ 7 w 9"/>
                <a:gd name="T55" fmla="*/ 12 h 17"/>
                <a:gd name="T56" fmla="*/ 7 w 9"/>
                <a:gd name="T57" fmla="*/ 14 h 17"/>
                <a:gd name="T58" fmla="*/ 7 w 9"/>
                <a:gd name="T59" fmla="*/ 17 h 17"/>
                <a:gd name="T60" fmla="*/ 9 w 9"/>
                <a:gd name="T61" fmla="*/ 17 h 17"/>
                <a:gd name="T62" fmla="*/ 9 w 9"/>
                <a:gd name="T63" fmla="*/ 17 h 17"/>
                <a:gd name="T64" fmla="*/ 9 w 9"/>
                <a:gd name="T65" fmla="*/ 17 h 17"/>
                <a:gd name="T66" fmla="*/ 9 w 9"/>
                <a:gd name="T6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7">
                  <a:moveTo>
                    <a:pt x="9" y="14"/>
                  </a:moveTo>
                  <a:lnTo>
                    <a:pt x="9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2580837D-CEBF-4CB7-8BB7-8261F0EFD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539" y="4183074"/>
              <a:ext cx="32492" cy="25723"/>
            </a:xfrm>
            <a:custGeom>
              <a:avLst/>
              <a:gdLst>
                <a:gd name="T0" fmla="*/ 19 w 24"/>
                <a:gd name="T1" fmla="*/ 0 h 19"/>
                <a:gd name="T2" fmla="*/ 17 w 24"/>
                <a:gd name="T3" fmla="*/ 0 h 19"/>
                <a:gd name="T4" fmla="*/ 17 w 24"/>
                <a:gd name="T5" fmla="*/ 3 h 19"/>
                <a:gd name="T6" fmla="*/ 14 w 24"/>
                <a:gd name="T7" fmla="*/ 7 h 19"/>
                <a:gd name="T8" fmla="*/ 14 w 24"/>
                <a:gd name="T9" fmla="*/ 7 h 19"/>
                <a:gd name="T10" fmla="*/ 12 w 24"/>
                <a:gd name="T11" fmla="*/ 10 h 19"/>
                <a:gd name="T12" fmla="*/ 10 w 24"/>
                <a:gd name="T13" fmla="*/ 10 h 19"/>
                <a:gd name="T14" fmla="*/ 7 w 24"/>
                <a:gd name="T15" fmla="*/ 10 h 19"/>
                <a:gd name="T16" fmla="*/ 5 w 24"/>
                <a:gd name="T17" fmla="*/ 12 h 19"/>
                <a:gd name="T18" fmla="*/ 5 w 24"/>
                <a:gd name="T19" fmla="*/ 12 h 19"/>
                <a:gd name="T20" fmla="*/ 0 w 24"/>
                <a:gd name="T21" fmla="*/ 12 h 19"/>
                <a:gd name="T22" fmla="*/ 0 w 24"/>
                <a:gd name="T23" fmla="*/ 12 h 19"/>
                <a:gd name="T24" fmla="*/ 0 w 24"/>
                <a:gd name="T25" fmla="*/ 12 h 19"/>
                <a:gd name="T26" fmla="*/ 0 w 24"/>
                <a:gd name="T27" fmla="*/ 15 h 19"/>
                <a:gd name="T28" fmla="*/ 2 w 24"/>
                <a:gd name="T29" fmla="*/ 15 h 19"/>
                <a:gd name="T30" fmla="*/ 2 w 24"/>
                <a:gd name="T31" fmla="*/ 15 h 19"/>
                <a:gd name="T32" fmla="*/ 5 w 24"/>
                <a:gd name="T33" fmla="*/ 17 h 19"/>
                <a:gd name="T34" fmla="*/ 5 w 24"/>
                <a:gd name="T35" fmla="*/ 17 h 19"/>
                <a:gd name="T36" fmla="*/ 5 w 24"/>
                <a:gd name="T37" fmla="*/ 17 h 19"/>
                <a:gd name="T38" fmla="*/ 7 w 24"/>
                <a:gd name="T39" fmla="*/ 19 h 19"/>
                <a:gd name="T40" fmla="*/ 10 w 24"/>
                <a:gd name="T41" fmla="*/ 17 h 19"/>
                <a:gd name="T42" fmla="*/ 10 w 24"/>
                <a:gd name="T43" fmla="*/ 17 h 19"/>
                <a:gd name="T44" fmla="*/ 14 w 24"/>
                <a:gd name="T45" fmla="*/ 15 h 19"/>
                <a:gd name="T46" fmla="*/ 21 w 24"/>
                <a:gd name="T47" fmla="*/ 12 h 19"/>
                <a:gd name="T48" fmla="*/ 24 w 24"/>
                <a:gd name="T49" fmla="*/ 10 h 19"/>
                <a:gd name="T50" fmla="*/ 24 w 24"/>
                <a:gd name="T51" fmla="*/ 7 h 19"/>
                <a:gd name="T52" fmla="*/ 24 w 24"/>
                <a:gd name="T53" fmla="*/ 7 h 19"/>
                <a:gd name="T54" fmla="*/ 21 w 24"/>
                <a:gd name="T55" fmla="*/ 7 h 19"/>
                <a:gd name="T56" fmla="*/ 21 w 24"/>
                <a:gd name="T57" fmla="*/ 5 h 19"/>
                <a:gd name="T58" fmla="*/ 21 w 24"/>
                <a:gd name="T59" fmla="*/ 3 h 19"/>
                <a:gd name="T60" fmla="*/ 21 w 24"/>
                <a:gd name="T61" fmla="*/ 3 h 19"/>
                <a:gd name="T62" fmla="*/ 19 w 24"/>
                <a:gd name="T63" fmla="*/ 0 h 19"/>
                <a:gd name="T64" fmla="*/ 19 w 24"/>
                <a:gd name="T65" fmla="*/ 0 h 19"/>
                <a:gd name="T66" fmla="*/ 19 w 24"/>
                <a:gd name="T6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9">
                  <a:moveTo>
                    <a:pt x="1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895217EB-E344-4D95-8B1C-6E7895DB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742" y="4096430"/>
              <a:ext cx="6769" cy="13538"/>
            </a:xfrm>
            <a:custGeom>
              <a:avLst/>
              <a:gdLst>
                <a:gd name="T0" fmla="*/ 2 w 5"/>
                <a:gd name="T1" fmla="*/ 3 h 10"/>
                <a:gd name="T2" fmla="*/ 5 w 5"/>
                <a:gd name="T3" fmla="*/ 3 h 10"/>
                <a:gd name="T4" fmla="*/ 5 w 5"/>
                <a:gd name="T5" fmla="*/ 0 h 10"/>
                <a:gd name="T6" fmla="*/ 2 w 5"/>
                <a:gd name="T7" fmla="*/ 0 h 10"/>
                <a:gd name="T8" fmla="*/ 2 w 5"/>
                <a:gd name="T9" fmla="*/ 0 h 10"/>
                <a:gd name="T10" fmla="*/ 2 w 5"/>
                <a:gd name="T11" fmla="*/ 3 h 10"/>
                <a:gd name="T12" fmla="*/ 2 w 5"/>
                <a:gd name="T13" fmla="*/ 3 h 10"/>
                <a:gd name="T14" fmla="*/ 0 w 5"/>
                <a:gd name="T15" fmla="*/ 5 h 10"/>
                <a:gd name="T16" fmla="*/ 0 w 5"/>
                <a:gd name="T17" fmla="*/ 7 h 10"/>
                <a:gd name="T18" fmla="*/ 2 w 5"/>
                <a:gd name="T19" fmla="*/ 7 h 10"/>
                <a:gd name="T20" fmla="*/ 2 w 5"/>
                <a:gd name="T21" fmla="*/ 10 h 10"/>
                <a:gd name="T22" fmla="*/ 5 w 5"/>
                <a:gd name="T23" fmla="*/ 7 h 10"/>
                <a:gd name="T24" fmla="*/ 5 w 5"/>
                <a:gd name="T25" fmla="*/ 7 h 10"/>
                <a:gd name="T26" fmla="*/ 5 w 5"/>
                <a:gd name="T27" fmla="*/ 7 h 10"/>
                <a:gd name="T28" fmla="*/ 5 w 5"/>
                <a:gd name="T29" fmla="*/ 5 h 10"/>
                <a:gd name="T30" fmla="*/ 5 w 5"/>
                <a:gd name="T31" fmla="*/ 5 h 10"/>
                <a:gd name="T32" fmla="*/ 5 w 5"/>
                <a:gd name="T33" fmla="*/ 5 h 10"/>
                <a:gd name="T34" fmla="*/ 2 w 5"/>
                <a:gd name="T35" fmla="*/ 3 h 10"/>
                <a:gd name="T36" fmla="*/ 2 w 5"/>
                <a:gd name="T37" fmla="*/ 3 h 10"/>
                <a:gd name="T38" fmla="*/ 2 w 5"/>
                <a:gd name="T3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D2FF49E7-026B-42D3-A4F9-55C81739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344" y="4131629"/>
              <a:ext cx="6769" cy="10831"/>
            </a:xfrm>
            <a:custGeom>
              <a:avLst/>
              <a:gdLst>
                <a:gd name="T0" fmla="*/ 2 w 5"/>
                <a:gd name="T1" fmla="*/ 3 h 8"/>
                <a:gd name="T2" fmla="*/ 0 w 5"/>
                <a:gd name="T3" fmla="*/ 3 h 8"/>
                <a:gd name="T4" fmla="*/ 0 w 5"/>
                <a:gd name="T5" fmla="*/ 3 h 8"/>
                <a:gd name="T6" fmla="*/ 2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5 w 5"/>
                <a:gd name="T13" fmla="*/ 8 h 8"/>
                <a:gd name="T14" fmla="*/ 5 w 5"/>
                <a:gd name="T15" fmla="*/ 5 h 8"/>
                <a:gd name="T16" fmla="*/ 5 w 5"/>
                <a:gd name="T17" fmla="*/ 3 h 8"/>
                <a:gd name="T18" fmla="*/ 5 w 5"/>
                <a:gd name="T19" fmla="*/ 0 h 8"/>
                <a:gd name="T20" fmla="*/ 2 w 5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AE009B9D-8E95-481F-95E5-3FB1225D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344" y="4126214"/>
              <a:ext cx="9477" cy="9477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4 h 7"/>
                <a:gd name="T4" fmla="*/ 0 w 7"/>
                <a:gd name="T5" fmla="*/ 7 h 7"/>
                <a:gd name="T6" fmla="*/ 2 w 7"/>
                <a:gd name="T7" fmla="*/ 4 h 7"/>
                <a:gd name="T8" fmla="*/ 2 w 7"/>
                <a:gd name="T9" fmla="*/ 4 h 7"/>
                <a:gd name="T10" fmla="*/ 5 w 7"/>
                <a:gd name="T11" fmla="*/ 2 h 7"/>
                <a:gd name="T12" fmla="*/ 5 w 7"/>
                <a:gd name="T13" fmla="*/ 0 h 7"/>
                <a:gd name="T14" fmla="*/ 7 w 7"/>
                <a:gd name="T15" fmla="*/ 0 h 7"/>
                <a:gd name="T16" fmla="*/ 7 w 7"/>
                <a:gd name="T17" fmla="*/ 0 h 7"/>
                <a:gd name="T18" fmla="*/ 7 w 7"/>
                <a:gd name="T19" fmla="*/ 0 h 7"/>
                <a:gd name="T20" fmla="*/ 5 w 7"/>
                <a:gd name="T21" fmla="*/ 0 h 7"/>
                <a:gd name="T22" fmla="*/ 5 w 7"/>
                <a:gd name="T23" fmla="*/ 0 h 7"/>
                <a:gd name="T24" fmla="*/ 5 w 7"/>
                <a:gd name="T25" fmla="*/ 0 h 7"/>
                <a:gd name="T26" fmla="*/ 5 w 7"/>
                <a:gd name="T27" fmla="*/ 0 h 7"/>
                <a:gd name="T28" fmla="*/ 5 w 7"/>
                <a:gd name="T29" fmla="*/ 0 h 7"/>
                <a:gd name="T30" fmla="*/ 5 w 7"/>
                <a:gd name="T31" fmla="*/ 0 h 7"/>
                <a:gd name="T32" fmla="*/ 2 w 7"/>
                <a:gd name="T33" fmla="*/ 0 h 7"/>
                <a:gd name="T34" fmla="*/ 2 w 7"/>
                <a:gd name="T35" fmla="*/ 0 h 7"/>
                <a:gd name="T36" fmla="*/ 2 w 7"/>
                <a:gd name="T37" fmla="*/ 0 h 7"/>
                <a:gd name="T38" fmla="*/ 2 w 7"/>
                <a:gd name="T39" fmla="*/ 0 h 7"/>
                <a:gd name="T40" fmla="*/ 0 w 7"/>
                <a:gd name="T41" fmla="*/ 0 h 7"/>
                <a:gd name="T42" fmla="*/ 0 w 7"/>
                <a:gd name="T43" fmla="*/ 0 h 7"/>
                <a:gd name="T44" fmla="*/ 0 w 7"/>
                <a:gd name="T45" fmla="*/ 0 h 7"/>
                <a:gd name="T46" fmla="*/ 0 w 7"/>
                <a:gd name="T47" fmla="*/ 0 h 7"/>
                <a:gd name="T48" fmla="*/ 0 w 7"/>
                <a:gd name="T49" fmla="*/ 0 h 7"/>
                <a:gd name="T50" fmla="*/ 0 w 7"/>
                <a:gd name="T51" fmla="*/ 2 h 7"/>
                <a:gd name="T52" fmla="*/ 0 w 7"/>
                <a:gd name="T53" fmla="*/ 2 h 7"/>
                <a:gd name="T54" fmla="*/ 0 w 7"/>
                <a:gd name="T5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9357F45-93E0-4790-9181-87B930CE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789" y="4074769"/>
              <a:ext cx="21661" cy="31138"/>
            </a:xfrm>
            <a:custGeom>
              <a:avLst/>
              <a:gdLst>
                <a:gd name="T0" fmla="*/ 2 w 16"/>
                <a:gd name="T1" fmla="*/ 16 h 23"/>
                <a:gd name="T2" fmla="*/ 2 w 16"/>
                <a:gd name="T3" fmla="*/ 19 h 23"/>
                <a:gd name="T4" fmla="*/ 4 w 16"/>
                <a:gd name="T5" fmla="*/ 19 h 23"/>
                <a:gd name="T6" fmla="*/ 4 w 16"/>
                <a:gd name="T7" fmla="*/ 19 h 23"/>
                <a:gd name="T8" fmla="*/ 7 w 16"/>
                <a:gd name="T9" fmla="*/ 19 h 23"/>
                <a:gd name="T10" fmla="*/ 9 w 16"/>
                <a:gd name="T11" fmla="*/ 19 h 23"/>
                <a:gd name="T12" fmla="*/ 7 w 16"/>
                <a:gd name="T13" fmla="*/ 21 h 23"/>
                <a:gd name="T14" fmla="*/ 7 w 16"/>
                <a:gd name="T15" fmla="*/ 21 h 23"/>
                <a:gd name="T16" fmla="*/ 7 w 16"/>
                <a:gd name="T17" fmla="*/ 23 h 23"/>
                <a:gd name="T18" fmla="*/ 9 w 16"/>
                <a:gd name="T19" fmla="*/ 19 h 23"/>
                <a:gd name="T20" fmla="*/ 12 w 16"/>
                <a:gd name="T21" fmla="*/ 19 h 23"/>
                <a:gd name="T22" fmla="*/ 12 w 16"/>
                <a:gd name="T23" fmla="*/ 16 h 23"/>
                <a:gd name="T24" fmla="*/ 12 w 16"/>
                <a:gd name="T25" fmla="*/ 16 h 23"/>
                <a:gd name="T26" fmla="*/ 12 w 16"/>
                <a:gd name="T27" fmla="*/ 14 h 23"/>
                <a:gd name="T28" fmla="*/ 16 w 16"/>
                <a:gd name="T29" fmla="*/ 7 h 23"/>
                <a:gd name="T30" fmla="*/ 16 w 16"/>
                <a:gd name="T31" fmla="*/ 5 h 23"/>
                <a:gd name="T32" fmla="*/ 16 w 16"/>
                <a:gd name="T33" fmla="*/ 2 h 23"/>
                <a:gd name="T34" fmla="*/ 14 w 16"/>
                <a:gd name="T35" fmla="*/ 0 h 23"/>
                <a:gd name="T36" fmla="*/ 14 w 16"/>
                <a:gd name="T37" fmla="*/ 0 h 23"/>
                <a:gd name="T38" fmla="*/ 12 w 16"/>
                <a:gd name="T39" fmla="*/ 0 h 23"/>
                <a:gd name="T40" fmla="*/ 12 w 16"/>
                <a:gd name="T41" fmla="*/ 5 h 23"/>
                <a:gd name="T42" fmla="*/ 12 w 16"/>
                <a:gd name="T43" fmla="*/ 5 h 23"/>
                <a:gd name="T44" fmla="*/ 9 w 16"/>
                <a:gd name="T45" fmla="*/ 5 h 23"/>
                <a:gd name="T46" fmla="*/ 9 w 16"/>
                <a:gd name="T47" fmla="*/ 7 h 23"/>
                <a:gd name="T48" fmla="*/ 12 w 16"/>
                <a:gd name="T49" fmla="*/ 9 h 23"/>
                <a:gd name="T50" fmla="*/ 9 w 16"/>
                <a:gd name="T51" fmla="*/ 14 h 23"/>
                <a:gd name="T52" fmla="*/ 7 w 16"/>
                <a:gd name="T53" fmla="*/ 14 h 23"/>
                <a:gd name="T54" fmla="*/ 7 w 16"/>
                <a:gd name="T55" fmla="*/ 14 h 23"/>
                <a:gd name="T56" fmla="*/ 4 w 16"/>
                <a:gd name="T57" fmla="*/ 12 h 23"/>
                <a:gd name="T58" fmla="*/ 2 w 16"/>
                <a:gd name="T59" fmla="*/ 14 h 23"/>
                <a:gd name="T60" fmla="*/ 0 w 16"/>
                <a:gd name="T61" fmla="*/ 16 h 23"/>
                <a:gd name="T62" fmla="*/ 0 w 16"/>
                <a:gd name="T6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C56E6488-D460-4B36-AE41-CD2C87BC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19" y="4046339"/>
              <a:ext cx="25723" cy="24369"/>
            </a:xfrm>
            <a:custGeom>
              <a:avLst/>
              <a:gdLst>
                <a:gd name="T0" fmla="*/ 2 w 19"/>
                <a:gd name="T1" fmla="*/ 7 h 18"/>
                <a:gd name="T2" fmla="*/ 2 w 19"/>
                <a:gd name="T3" fmla="*/ 9 h 18"/>
                <a:gd name="T4" fmla="*/ 2 w 19"/>
                <a:gd name="T5" fmla="*/ 9 h 18"/>
                <a:gd name="T6" fmla="*/ 2 w 19"/>
                <a:gd name="T7" fmla="*/ 9 h 18"/>
                <a:gd name="T8" fmla="*/ 5 w 19"/>
                <a:gd name="T9" fmla="*/ 9 h 18"/>
                <a:gd name="T10" fmla="*/ 2 w 19"/>
                <a:gd name="T11" fmla="*/ 11 h 18"/>
                <a:gd name="T12" fmla="*/ 5 w 19"/>
                <a:gd name="T13" fmla="*/ 14 h 18"/>
                <a:gd name="T14" fmla="*/ 7 w 19"/>
                <a:gd name="T15" fmla="*/ 18 h 18"/>
                <a:gd name="T16" fmla="*/ 9 w 19"/>
                <a:gd name="T17" fmla="*/ 18 h 18"/>
                <a:gd name="T18" fmla="*/ 9 w 19"/>
                <a:gd name="T19" fmla="*/ 18 h 18"/>
                <a:gd name="T20" fmla="*/ 9 w 19"/>
                <a:gd name="T21" fmla="*/ 16 h 18"/>
                <a:gd name="T22" fmla="*/ 12 w 19"/>
                <a:gd name="T23" fmla="*/ 11 h 18"/>
                <a:gd name="T24" fmla="*/ 14 w 19"/>
                <a:gd name="T25" fmla="*/ 9 h 18"/>
                <a:gd name="T26" fmla="*/ 14 w 19"/>
                <a:gd name="T27" fmla="*/ 9 h 18"/>
                <a:gd name="T28" fmla="*/ 17 w 19"/>
                <a:gd name="T29" fmla="*/ 7 h 18"/>
                <a:gd name="T30" fmla="*/ 17 w 19"/>
                <a:gd name="T31" fmla="*/ 4 h 18"/>
                <a:gd name="T32" fmla="*/ 17 w 19"/>
                <a:gd name="T33" fmla="*/ 4 h 18"/>
                <a:gd name="T34" fmla="*/ 19 w 19"/>
                <a:gd name="T35" fmla="*/ 2 h 18"/>
                <a:gd name="T36" fmla="*/ 17 w 19"/>
                <a:gd name="T37" fmla="*/ 2 h 18"/>
                <a:gd name="T38" fmla="*/ 14 w 19"/>
                <a:gd name="T39" fmla="*/ 2 h 18"/>
                <a:gd name="T40" fmla="*/ 14 w 19"/>
                <a:gd name="T41" fmla="*/ 2 h 18"/>
                <a:gd name="T42" fmla="*/ 12 w 19"/>
                <a:gd name="T43" fmla="*/ 0 h 18"/>
                <a:gd name="T44" fmla="*/ 12 w 19"/>
                <a:gd name="T45" fmla="*/ 0 h 18"/>
                <a:gd name="T46" fmla="*/ 12 w 19"/>
                <a:gd name="T47" fmla="*/ 0 h 18"/>
                <a:gd name="T48" fmla="*/ 9 w 19"/>
                <a:gd name="T49" fmla="*/ 0 h 18"/>
                <a:gd name="T50" fmla="*/ 7 w 19"/>
                <a:gd name="T51" fmla="*/ 0 h 18"/>
                <a:gd name="T52" fmla="*/ 7 w 19"/>
                <a:gd name="T53" fmla="*/ 2 h 18"/>
                <a:gd name="T54" fmla="*/ 7 w 19"/>
                <a:gd name="T55" fmla="*/ 2 h 18"/>
                <a:gd name="T56" fmla="*/ 5 w 19"/>
                <a:gd name="T57" fmla="*/ 2 h 18"/>
                <a:gd name="T58" fmla="*/ 5 w 19"/>
                <a:gd name="T59" fmla="*/ 4 h 18"/>
                <a:gd name="T60" fmla="*/ 7 w 19"/>
                <a:gd name="T61" fmla="*/ 7 h 18"/>
                <a:gd name="T62" fmla="*/ 5 w 19"/>
                <a:gd name="T63" fmla="*/ 7 h 18"/>
                <a:gd name="T64" fmla="*/ 5 w 19"/>
                <a:gd name="T65" fmla="*/ 7 h 18"/>
                <a:gd name="T66" fmla="*/ 0 w 19"/>
                <a:gd name="T67" fmla="*/ 7 h 18"/>
                <a:gd name="T68" fmla="*/ 2 w 19"/>
                <a:gd name="T6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8">
                  <a:moveTo>
                    <a:pt x="2" y="7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BBD5431-07E1-46CB-954E-FAA0FFAC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1176" y="3994894"/>
              <a:ext cx="13538" cy="14892"/>
            </a:xfrm>
            <a:custGeom>
              <a:avLst/>
              <a:gdLst>
                <a:gd name="T0" fmla="*/ 0 w 10"/>
                <a:gd name="T1" fmla="*/ 7 h 11"/>
                <a:gd name="T2" fmla="*/ 0 w 10"/>
                <a:gd name="T3" fmla="*/ 7 h 11"/>
                <a:gd name="T4" fmla="*/ 2 w 10"/>
                <a:gd name="T5" fmla="*/ 7 h 11"/>
                <a:gd name="T6" fmla="*/ 2 w 10"/>
                <a:gd name="T7" fmla="*/ 9 h 11"/>
                <a:gd name="T8" fmla="*/ 2 w 10"/>
                <a:gd name="T9" fmla="*/ 9 h 11"/>
                <a:gd name="T10" fmla="*/ 5 w 10"/>
                <a:gd name="T11" fmla="*/ 9 h 11"/>
                <a:gd name="T12" fmla="*/ 5 w 10"/>
                <a:gd name="T13" fmla="*/ 9 h 11"/>
                <a:gd name="T14" fmla="*/ 5 w 10"/>
                <a:gd name="T15" fmla="*/ 9 h 11"/>
                <a:gd name="T16" fmla="*/ 5 w 10"/>
                <a:gd name="T17" fmla="*/ 9 h 11"/>
                <a:gd name="T18" fmla="*/ 7 w 10"/>
                <a:gd name="T19" fmla="*/ 11 h 11"/>
                <a:gd name="T20" fmla="*/ 7 w 10"/>
                <a:gd name="T21" fmla="*/ 7 h 11"/>
                <a:gd name="T22" fmla="*/ 7 w 10"/>
                <a:gd name="T23" fmla="*/ 4 h 11"/>
                <a:gd name="T24" fmla="*/ 7 w 10"/>
                <a:gd name="T25" fmla="*/ 4 h 11"/>
                <a:gd name="T26" fmla="*/ 7 w 10"/>
                <a:gd name="T27" fmla="*/ 4 h 11"/>
                <a:gd name="T28" fmla="*/ 10 w 10"/>
                <a:gd name="T29" fmla="*/ 2 h 11"/>
                <a:gd name="T30" fmla="*/ 7 w 10"/>
                <a:gd name="T31" fmla="*/ 2 h 11"/>
                <a:gd name="T32" fmla="*/ 7 w 10"/>
                <a:gd name="T33" fmla="*/ 2 h 11"/>
                <a:gd name="T34" fmla="*/ 7 w 10"/>
                <a:gd name="T35" fmla="*/ 2 h 11"/>
                <a:gd name="T36" fmla="*/ 7 w 10"/>
                <a:gd name="T37" fmla="*/ 0 h 11"/>
                <a:gd name="T38" fmla="*/ 7 w 10"/>
                <a:gd name="T39" fmla="*/ 0 h 11"/>
                <a:gd name="T40" fmla="*/ 7 w 10"/>
                <a:gd name="T41" fmla="*/ 0 h 11"/>
                <a:gd name="T42" fmla="*/ 7 w 10"/>
                <a:gd name="T43" fmla="*/ 0 h 11"/>
                <a:gd name="T44" fmla="*/ 7 w 10"/>
                <a:gd name="T45" fmla="*/ 0 h 11"/>
                <a:gd name="T46" fmla="*/ 7 w 10"/>
                <a:gd name="T47" fmla="*/ 0 h 11"/>
                <a:gd name="T48" fmla="*/ 7 w 10"/>
                <a:gd name="T49" fmla="*/ 0 h 11"/>
                <a:gd name="T50" fmla="*/ 5 w 10"/>
                <a:gd name="T51" fmla="*/ 0 h 11"/>
                <a:gd name="T52" fmla="*/ 5 w 10"/>
                <a:gd name="T53" fmla="*/ 0 h 11"/>
                <a:gd name="T54" fmla="*/ 5 w 10"/>
                <a:gd name="T55" fmla="*/ 2 h 11"/>
                <a:gd name="T56" fmla="*/ 2 w 10"/>
                <a:gd name="T57" fmla="*/ 4 h 11"/>
                <a:gd name="T58" fmla="*/ 2 w 10"/>
                <a:gd name="T59" fmla="*/ 4 h 11"/>
                <a:gd name="T60" fmla="*/ 2 w 10"/>
                <a:gd name="T61" fmla="*/ 4 h 11"/>
                <a:gd name="T62" fmla="*/ 0 w 10"/>
                <a:gd name="T63" fmla="*/ 4 h 11"/>
                <a:gd name="T64" fmla="*/ 0 w 10"/>
                <a:gd name="T65" fmla="*/ 4 h 11"/>
                <a:gd name="T66" fmla="*/ 0 w 10"/>
                <a:gd name="T67" fmla="*/ 4 h 11"/>
                <a:gd name="T68" fmla="*/ 0 w 10"/>
                <a:gd name="T69" fmla="*/ 4 h 11"/>
                <a:gd name="T70" fmla="*/ 0 w 10"/>
                <a:gd name="T7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1D728AE1-6725-4B37-8A7C-AC67E6F0D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992" y="3974587"/>
              <a:ext cx="9477" cy="13538"/>
            </a:xfrm>
            <a:custGeom>
              <a:avLst/>
              <a:gdLst>
                <a:gd name="T0" fmla="*/ 2 w 7"/>
                <a:gd name="T1" fmla="*/ 8 h 10"/>
                <a:gd name="T2" fmla="*/ 2 w 7"/>
                <a:gd name="T3" fmla="*/ 10 h 10"/>
                <a:gd name="T4" fmla="*/ 2 w 7"/>
                <a:gd name="T5" fmla="*/ 10 h 10"/>
                <a:gd name="T6" fmla="*/ 4 w 7"/>
                <a:gd name="T7" fmla="*/ 10 h 10"/>
                <a:gd name="T8" fmla="*/ 7 w 7"/>
                <a:gd name="T9" fmla="*/ 10 h 10"/>
                <a:gd name="T10" fmla="*/ 7 w 7"/>
                <a:gd name="T11" fmla="*/ 10 h 10"/>
                <a:gd name="T12" fmla="*/ 7 w 7"/>
                <a:gd name="T13" fmla="*/ 8 h 10"/>
                <a:gd name="T14" fmla="*/ 4 w 7"/>
                <a:gd name="T15" fmla="*/ 8 h 10"/>
                <a:gd name="T16" fmla="*/ 4 w 7"/>
                <a:gd name="T17" fmla="*/ 8 h 10"/>
                <a:gd name="T18" fmla="*/ 4 w 7"/>
                <a:gd name="T19" fmla="*/ 5 h 10"/>
                <a:gd name="T20" fmla="*/ 4 w 7"/>
                <a:gd name="T21" fmla="*/ 5 h 10"/>
                <a:gd name="T22" fmla="*/ 4 w 7"/>
                <a:gd name="T23" fmla="*/ 5 h 10"/>
                <a:gd name="T24" fmla="*/ 4 w 7"/>
                <a:gd name="T25" fmla="*/ 3 h 10"/>
                <a:gd name="T26" fmla="*/ 4 w 7"/>
                <a:gd name="T27" fmla="*/ 3 h 10"/>
                <a:gd name="T28" fmla="*/ 2 w 7"/>
                <a:gd name="T29" fmla="*/ 0 h 10"/>
                <a:gd name="T30" fmla="*/ 2 w 7"/>
                <a:gd name="T31" fmla="*/ 3 h 10"/>
                <a:gd name="T32" fmla="*/ 2 w 7"/>
                <a:gd name="T33" fmla="*/ 5 h 10"/>
                <a:gd name="T34" fmla="*/ 0 w 7"/>
                <a:gd name="T35" fmla="*/ 5 h 10"/>
                <a:gd name="T36" fmla="*/ 0 w 7"/>
                <a:gd name="T37" fmla="*/ 8 h 10"/>
                <a:gd name="T38" fmla="*/ 0 w 7"/>
                <a:gd name="T39" fmla="*/ 8 h 10"/>
                <a:gd name="T40" fmla="*/ 2 w 7"/>
                <a:gd name="T4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2" y="8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535CE5A7-B3D5-4C77-B571-0CE98270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79" y="3908250"/>
              <a:ext cx="557771" cy="588909"/>
            </a:xfrm>
            <a:custGeom>
              <a:avLst/>
              <a:gdLst>
                <a:gd name="T0" fmla="*/ 393 w 412"/>
                <a:gd name="T1" fmla="*/ 248 h 435"/>
                <a:gd name="T2" fmla="*/ 371 w 412"/>
                <a:gd name="T3" fmla="*/ 225 h 435"/>
                <a:gd name="T4" fmla="*/ 353 w 412"/>
                <a:gd name="T5" fmla="*/ 239 h 435"/>
                <a:gd name="T6" fmla="*/ 348 w 412"/>
                <a:gd name="T7" fmla="*/ 187 h 435"/>
                <a:gd name="T8" fmla="*/ 336 w 412"/>
                <a:gd name="T9" fmla="*/ 239 h 435"/>
                <a:gd name="T10" fmla="*/ 331 w 412"/>
                <a:gd name="T11" fmla="*/ 253 h 435"/>
                <a:gd name="T12" fmla="*/ 312 w 412"/>
                <a:gd name="T13" fmla="*/ 218 h 435"/>
                <a:gd name="T14" fmla="*/ 312 w 412"/>
                <a:gd name="T15" fmla="*/ 191 h 435"/>
                <a:gd name="T16" fmla="*/ 305 w 412"/>
                <a:gd name="T17" fmla="*/ 154 h 435"/>
                <a:gd name="T18" fmla="*/ 296 w 412"/>
                <a:gd name="T19" fmla="*/ 182 h 435"/>
                <a:gd name="T20" fmla="*/ 279 w 412"/>
                <a:gd name="T21" fmla="*/ 191 h 435"/>
                <a:gd name="T22" fmla="*/ 277 w 412"/>
                <a:gd name="T23" fmla="*/ 175 h 435"/>
                <a:gd name="T24" fmla="*/ 263 w 412"/>
                <a:gd name="T25" fmla="*/ 175 h 435"/>
                <a:gd name="T26" fmla="*/ 253 w 412"/>
                <a:gd name="T27" fmla="*/ 165 h 435"/>
                <a:gd name="T28" fmla="*/ 258 w 412"/>
                <a:gd name="T29" fmla="*/ 128 h 435"/>
                <a:gd name="T30" fmla="*/ 222 w 412"/>
                <a:gd name="T31" fmla="*/ 120 h 435"/>
                <a:gd name="T32" fmla="*/ 203 w 412"/>
                <a:gd name="T33" fmla="*/ 144 h 435"/>
                <a:gd name="T34" fmla="*/ 192 w 412"/>
                <a:gd name="T35" fmla="*/ 154 h 435"/>
                <a:gd name="T36" fmla="*/ 175 w 412"/>
                <a:gd name="T37" fmla="*/ 163 h 435"/>
                <a:gd name="T38" fmla="*/ 175 w 412"/>
                <a:gd name="T39" fmla="*/ 177 h 435"/>
                <a:gd name="T40" fmla="*/ 166 w 412"/>
                <a:gd name="T41" fmla="*/ 170 h 435"/>
                <a:gd name="T42" fmla="*/ 151 w 412"/>
                <a:gd name="T43" fmla="*/ 170 h 435"/>
                <a:gd name="T44" fmla="*/ 137 w 412"/>
                <a:gd name="T45" fmla="*/ 175 h 435"/>
                <a:gd name="T46" fmla="*/ 121 w 412"/>
                <a:gd name="T47" fmla="*/ 161 h 435"/>
                <a:gd name="T48" fmla="*/ 118 w 412"/>
                <a:gd name="T49" fmla="*/ 139 h 435"/>
                <a:gd name="T50" fmla="*/ 85 w 412"/>
                <a:gd name="T51" fmla="*/ 135 h 435"/>
                <a:gd name="T52" fmla="*/ 73 w 412"/>
                <a:gd name="T53" fmla="*/ 182 h 435"/>
                <a:gd name="T54" fmla="*/ 64 w 412"/>
                <a:gd name="T55" fmla="*/ 123 h 435"/>
                <a:gd name="T56" fmla="*/ 59 w 412"/>
                <a:gd name="T57" fmla="*/ 85 h 435"/>
                <a:gd name="T58" fmla="*/ 57 w 412"/>
                <a:gd name="T59" fmla="*/ 52 h 435"/>
                <a:gd name="T60" fmla="*/ 31 w 412"/>
                <a:gd name="T61" fmla="*/ 40 h 435"/>
                <a:gd name="T62" fmla="*/ 52 w 412"/>
                <a:gd name="T63" fmla="*/ 21 h 435"/>
                <a:gd name="T64" fmla="*/ 33 w 412"/>
                <a:gd name="T65" fmla="*/ 12 h 435"/>
                <a:gd name="T66" fmla="*/ 2 w 412"/>
                <a:gd name="T67" fmla="*/ 68 h 435"/>
                <a:gd name="T68" fmla="*/ 12 w 412"/>
                <a:gd name="T69" fmla="*/ 99 h 435"/>
                <a:gd name="T70" fmla="*/ 7 w 412"/>
                <a:gd name="T71" fmla="*/ 135 h 435"/>
                <a:gd name="T72" fmla="*/ 28 w 412"/>
                <a:gd name="T73" fmla="*/ 234 h 435"/>
                <a:gd name="T74" fmla="*/ 43 w 412"/>
                <a:gd name="T75" fmla="*/ 265 h 435"/>
                <a:gd name="T76" fmla="*/ 33 w 412"/>
                <a:gd name="T77" fmla="*/ 289 h 435"/>
                <a:gd name="T78" fmla="*/ 26 w 412"/>
                <a:gd name="T79" fmla="*/ 343 h 435"/>
                <a:gd name="T80" fmla="*/ 57 w 412"/>
                <a:gd name="T81" fmla="*/ 343 h 435"/>
                <a:gd name="T82" fmla="*/ 45 w 412"/>
                <a:gd name="T83" fmla="*/ 421 h 435"/>
                <a:gd name="T84" fmla="*/ 97 w 412"/>
                <a:gd name="T85" fmla="*/ 405 h 435"/>
                <a:gd name="T86" fmla="*/ 128 w 412"/>
                <a:gd name="T87" fmla="*/ 388 h 435"/>
                <a:gd name="T88" fmla="*/ 163 w 412"/>
                <a:gd name="T89" fmla="*/ 369 h 435"/>
                <a:gd name="T90" fmla="*/ 201 w 412"/>
                <a:gd name="T91" fmla="*/ 336 h 435"/>
                <a:gd name="T92" fmla="*/ 208 w 412"/>
                <a:gd name="T93" fmla="*/ 322 h 435"/>
                <a:gd name="T94" fmla="*/ 220 w 412"/>
                <a:gd name="T95" fmla="*/ 322 h 435"/>
                <a:gd name="T96" fmla="*/ 232 w 412"/>
                <a:gd name="T97" fmla="*/ 326 h 435"/>
                <a:gd name="T98" fmla="*/ 246 w 412"/>
                <a:gd name="T99" fmla="*/ 331 h 435"/>
                <a:gd name="T100" fmla="*/ 246 w 412"/>
                <a:gd name="T101" fmla="*/ 303 h 435"/>
                <a:gd name="T102" fmla="*/ 263 w 412"/>
                <a:gd name="T103" fmla="*/ 284 h 435"/>
                <a:gd name="T104" fmla="*/ 267 w 412"/>
                <a:gd name="T105" fmla="*/ 326 h 435"/>
                <a:gd name="T106" fmla="*/ 274 w 412"/>
                <a:gd name="T107" fmla="*/ 378 h 435"/>
                <a:gd name="T108" fmla="*/ 291 w 412"/>
                <a:gd name="T109" fmla="*/ 348 h 435"/>
                <a:gd name="T110" fmla="*/ 289 w 412"/>
                <a:gd name="T111" fmla="*/ 307 h 435"/>
                <a:gd name="T112" fmla="*/ 305 w 412"/>
                <a:gd name="T113" fmla="*/ 298 h 435"/>
                <a:gd name="T114" fmla="*/ 301 w 412"/>
                <a:gd name="T115" fmla="*/ 251 h 435"/>
                <a:gd name="T116" fmla="*/ 329 w 412"/>
                <a:gd name="T117" fmla="*/ 272 h 435"/>
                <a:gd name="T118" fmla="*/ 341 w 412"/>
                <a:gd name="T119" fmla="*/ 317 h 435"/>
                <a:gd name="T120" fmla="*/ 357 w 412"/>
                <a:gd name="T121" fmla="*/ 291 h 435"/>
                <a:gd name="T122" fmla="*/ 374 w 412"/>
                <a:gd name="T123" fmla="*/ 307 h 435"/>
                <a:gd name="T124" fmla="*/ 398 w 412"/>
                <a:gd name="T125" fmla="*/ 31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35">
                  <a:moveTo>
                    <a:pt x="409" y="300"/>
                  </a:moveTo>
                  <a:lnTo>
                    <a:pt x="409" y="298"/>
                  </a:lnTo>
                  <a:lnTo>
                    <a:pt x="409" y="298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09" y="293"/>
                  </a:lnTo>
                  <a:lnTo>
                    <a:pt x="412" y="291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9" y="289"/>
                  </a:lnTo>
                  <a:lnTo>
                    <a:pt x="409" y="289"/>
                  </a:lnTo>
                  <a:lnTo>
                    <a:pt x="407" y="286"/>
                  </a:lnTo>
                  <a:lnTo>
                    <a:pt x="407" y="284"/>
                  </a:lnTo>
                  <a:lnTo>
                    <a:pt x="407" y="281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4"/>
                  </a:lnTo>
                  <a:lnTo>
                    <a:pt x="402" y="274"/>
                  </a:lnTo>
                  <a:lnTo>
                    <a:pt x="402" y="274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0" y="270"/>
                  </a:lnTo>
                  <a:lnTo>
                    <a:pt x="400" y="270"/>
                  </a:lnTo>
                  <a:lnTo>
                    <a:pt x="402" y="270"/>
                  </a:lnTo>
                  <a:lnTo>
                    <a:pt x="402" y="267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8" y="267"/>
                  </a:lnTo>
                  <a:lnTo>
                    <a:pt x="395" y="270"/>
                  </a:lnTo>
                  <a:lnTo>
                    <a:pt x="395" y="267"/>
                  </a:lnTo>
                  <a:lnTo>
                    <a:pt x="398" y="267"/>
                  </a:lnTo>
                  <a:lnTo>
                    <a:pt x="398" y="265"/>
                  </a:lnTo>
                  <a:lnTo>
                    <a:pt x="398" y="265"/>
                  </a:lnTo>
                  <a:lnTo>
                    <a:pt x="398" y="262"/>
                  </a:lnTo>
                  <a:lnTo>
                    <a:pt x="395" y="260"/>
                  </a:lnTo>
                  <a:lnTo>
                    <a:pt x="395" y="260"/>
                  </a:lnTo>
                  <a:lnTo>
                    <a:pt x="395" y="258"/>
                  </a:lnTo>
                  <a:lnTo>
                    <a:pt x="395" y="258"/>
                  </a:lnTo>
                  <a:lnTo>
                    <a:pt x="395" y="255"/>
                  </a:lnTo>
                  <a:lnTo>
                    <a:pt x="395" y="255"/>
                  </a:lnTo>
                  <a:lnTo>
                    <a:pt x="393" y="253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3" y="248"/>
                  </a:lnTo>
                  <a:lnTo>
                    <a:pt x="393" y="248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90" y="246"/>
                  </a:lnTo>
                  <a:lnTo>
                    <a:pt x="390" y="246"/>
                  </a:lnTo>
                  <a:lnTo>
                    <a:pt x="390" y="246"/>
                  </a:lnTo>
                  <a:lnTo>
                    <a:pt x="393" y="246"/>
                  </a:lnTo>
                  <a:lnTo>
                    <a:pt x="393" y="244"/>
                  </a:lnTo>
                  <a:lnTo>
                    <a:pt x="393" y="244"/>
                  </a:lnTo>
                  <a:lnTo>
                    <a:pt x="390" y="239"/>
                  </a:lnTo>
                  <a:lnTo>
                    <a:pt x="390" y="239"/>
                  </a:lnTo>
                  <a:lnTo>
                    <a:pt x="390" y="236"/>
                  </a:lnTo>
                  <a:lnTo>
                    <a:pt x="390" y="234"/>
                  </a:lnTo>
                  <a:lnTo>
                    <a:pt x="390" y="234"/>
                  </a:lnTo>
                  <a:lnTo>
                    <a:pt x="390" y="232"/>
                  </a:lnTo>
                  <a:lnTo>
                    <a:pt x="390" y="232"/>
                  </a:lnTo>
                  <a:lnTo>
                    <a:pt x="388" y="232"/>
                  </a:lnTo>
                  <a:lnTo>
                    <a:pt x="388" y="229"/>
                  </a:lnTo>
                  <a:lnTo>
                    <a:pt x="388" y="227"/>
                  </a:lnTo>
                  <a:lnTo>
                    <a:pt x="390" y="227"/>
                  </a:lnTo>
                  <a:lnTo>
                    <a:pt x="388" y="225"/>
                  </a:lnTo>
                  <a:lnTo>
                    <a:pt x="388" y="225"/>
                  </a:lnTo>
                  <a:lnTo>
                    <a:pt x="388" y="225"/>
                  </a:lnTo>
                  <a:lnTo>
                    <a:pt x="386" y="225"/>
                  </a:lnTo>
                  <a:lnTo>
                    <a:pt x="386" y="225"/>
                  </a:lnTo>
                  <a:lnTo>
                    <a:pt x="383" y="225"/>
                  </a:lnTo>
                  <a:lnTo>
                    <a:pt x="383" y="222"/>
                  </a:lnTo>
                  <a:lnTo>
                    <a:pt x="383" y="225"/>
                  </a:lnTo>
                  <a:lnTo>
                    <a:pt x="383" y="220"/>
                  </a:lnTo>
                  <a:lnTo>
                    <a:pt x="381" y="220"/>
                  </a:lnTo>
                  <a:lnTo>
                    <a:pt x="379" y="215"/>
                  </a:lnTo>
                  <a:lnTo>
                    <a:pt x="379" y="215"/>
                  </a:lnTo>
                  <a:lnTo>
                    <a:pt x="379" y="215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4" y="213"/>
                  </a:lnTo>
                  <a:lnTo>
                    <a:pt x="374" y="213"/>
                  </a:lnTo>
                  <a:lnTo>
                    <a:pt x="371" y="208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69" y="208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64" y="210"/>
                  </a:lnTo>
                  <a:lnTo>
                    <a:pt x="367" y="213"/>
                  </a:lnTo>
                  <a:lnTo>
                    <a:pt x="371" y="222"/>
                  </a:lnTo>
                  <a:lnTo>
                    <a:pt x="371" y="225"/>
                  </a:lnTo>
                  <a:lnTo>
                    <a:pt x="371" y="225"/>
                  </a:lnTo>
                  <a:lnTo>
                    <a:pt x="371" y="227"/>
                  </a:lnTo>
                  <a:lnTo>
                    <a:pt x="371" y="229"/>
                  </a:lnTo>
                  <a:lnTo>
                    <a:pt x="371" y="232"/>
                  </a:lnTo>
                  <a:lnTo>
                    <a:pt x="371" y="236"/>
                  </a:lnTo>
                  <a:lnTo>
                    <a:pt x="369" y="241"/>
                  </a:lnTo>
                  <a:lnTo>
                    <a:pt x="369" y="244"/>
                  </a:lnTo>
                  <a:lnTo>
                    <a:pt x="369" y="248"/>
                  </a:lnTo>
                  <a:lnTo>
                    <a:pt x="369" y="251"/>
                  </a:lnTo>
                  <a:lnTo>
                    <a:pt x="369" y="248"/>
                  </a:lnTo>
                  <a:lnTo>
                    <a:pt x="369" y="248"/>
                  </a:lnTo>
                  <a:lnTo>
                    <a:pt x="367" y="248"/>
                  </a:lnTo>
                  <a:lnTo>
                    <a:pt x="367" y="248"/>
                  </a:lnTo>
                  <a:lnTo>
                    <a:pt x="367" y="251"/>
                  </a:lnTo>
                  <a:lnTo>
                    <a:pt x="367" y="251"/>
                  </a:lnTo>
                  <a:lnTo>
                    <a:pt x="364" y="251"/>
                  </a:lnTo>
                  <a:lnTo>
                    <a:pt x="364" y="248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4"/>
                  </a:lnTo>
                  <a:lnTo>
                    <a:pt x="364" y="244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2" y="248"/>
                  </a:lnTo>
                  <a:lnTo>
                    <a:pt x="362" y="248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2" y="244"/>
                  </a:lnTo>
                  <a:lnTo>
                    <a:pt x="362" y="244"/>
                  </a:lnTo>
                  <a:lnTo>
                    <a:pt x="360" y="241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5" y="244"/>
                  </a:lnTo>
                  <a:lnTo>
                    <a:pt x="355" y="244"/>
                  </a:lnTo>
                  <a:lnTo>
                    <a:pt x="357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57" y="236"/>
                  </a:lnTo>
                  <a:lnTo>
                    <a:pt x="357" y="239"/>
                  </a:lnTo>
                  <a:lnTo>
                    <a:pt x="355" y="241"/>
                  </a:lnTo>
                  <a:lnTo>
                    <a:pt x="355" y="241"/>
                  </a:lnTo>
                  <a:lnTo>
                    <a:pt x="355" y="241"/>
                  </a:lnTo>
                  <a:lnTo>
                    <a:pt x="355" y="239"/>
                  </a:lnTo>
                  <a:lnTo>
                    <a:pt x="355" y="236"/>
                  </a:lnTo>
                  <a:lnTo>
                    <a:pt x="355" y="236"/>
                  </a:lnTo>
                  <a:lnTo>
                    <a:pt x="355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3" y="236"/>
                  </a:lnTo>
                  <a:lnTo>
                    <a:pt x="353" y="236"/>
                  </a:lnTo>
                  <a:lnTo>
                    <a:pt x="355" y="234"/>
                  </a:lnTo>
                  <a:lnTo>
                    <a:pt x="353" y="232"/>
                  </a:lnTo>
                  <a:lnTo>
                    <a:pt x="355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8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50" y="222"/>
                  </a:lnTo>
                  <a:lnTo>
                    <a:pt x="350" y="222"/>
                  </a:lnTo>
                  <a:lnTo>
                    <a:pt x="348" y="220"/>
                  </a:lnTo>
                  <a:lnTo>
                    <a:pt x="350" y="215"/>
                  </a:lnTo>
                  <a:lnTo>
                    <a:pt x="350" y="213"/>
                  </a:lnTo>
                  <a:lnTo>
                    <a:pt x="348" y="213"/>
                  </a:lnTo>
                  <a:lnTo>
                    <a:pt x="348" y="210"/>
                  </a:lnTo>
                  <a:lnTo>
                    <a:pt x="345" y="208"/>
                  </a:lnTo>
                  <a:lnTo>
                    <a:pt x="345" y="208"/>
                  </a:lnTo>
                  <a:lnTo>
                    <a:pt x="345" y="206"/>
                  </a:lnTo>
                  <a:lnTo>
                    <a:pt x="345" y="203"/>
                  </a:lnTo>
                  <a:lnTo>
                    <a:pt x="345" y="201"/>
                  </a:lnTo>
                  <a:lnTo>
                    <a:pt x="345" y="199"/>
                  </a:lnTo>
                  <a:lnTo>
                    <a:pt x="345" y="196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4"/>
                  </a:lnTo>
                  <a:lnTo>
                    <a:pt x="345" y="191"/>
                  </a:lnTo>
                  <a:lnTo>
                    <a:pt x="345" y="191"/>
                  </a:lnTo>
                  <a:lnTo>
                    <a:pt x="343" y="191"/>
                  </a:lnTo>
                  <a:lnTo>
                    <a:pt x="343" y="189"/>
                  </a:lnTo>
                  <a:lnTo>
                    <a:pt x="345" y="189"/>
                  </a:lnTo>
                  <a:lnTo>
                    <a:pt x="345" y="187"/>
                  </a:lnTo>
                  <a:lnTo>
                    <a:pt x="348" y="187"/>
                  </a:lnTo>
                  <a:lnTo>
                    <a:pt x="348" y="187"/>
                  </a:lnTo>
                  <a:lnTo>
                    <a:pt x="348" y="187"/>
                  </a:lnTo>
                  <a:lnTo>
                    <a:pt x="345" y="187"/>
                  </a:lnTo>
                  <a:lnTo>
                    <a:pt x="341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8" y="187"/>
                  </a:lnTo>
                  <a:lnTo>
                    <a:pt x="341" y="191"/>
                  </a:lnTo>
                  <a:lnTo>
                    <a:pt x="341" y="196"/>
                  </a:lnTo>
                  <a:lnTo>
                    <a:pt x="341" y="196"/>
                  </a:lnTo>
                  <a:lnTo>
                    <a:pt x="338" y="199"/>
                  </a:lnTo>
                  <a:lnTo>
                    <a:pt x="338" y="199"/>
                  </a:lnTo>
                  <a:lnTo>
                    <a:pt x="338" y="201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6"/>
                  </a:lnTo>
                  <a:lnTo>
                    <a:pt x="334" y="206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1" y="210"/>
                  </a:lnTo>
                  <a:lnTo>
                    <a:pt x="331" y="213"/>
                  </a:lnTo>
                  <a:lnTo>
                    <a:pt x="331" y="215"/>
                  </a:lnTo>
                  <a:lnTo>
                    <a:pt x="334" y="218"/>
                  </a:lnTo>
                  <a:lnTo>
                    <a:pt x="334" y="220"/>
                  </a:lnTo>
                  <a:lnTo>
                    <a:pt x="334" y="220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1" y="225"/>
                  </a:lnTo>
                  <a:lnTo>
                    <a:pt x="331" y="225"/>
                  </a:lnTo>
                  <a:lnTo>
                    <a:pt x="331" y="227"/>
                  </a:lnTo>
                  <a:lnTo>
                    <a:pt x="334" y="229"/>
                  </a:lnTo>
                  <a:lnTo>
                    <a:pt x="334" y="229"/>
                  </a:lnTo>
                  <a:lnTo>
                    <a:pt x="334" y="232"/>
                  </a:lnTo>
                  <a:lnTo>
                    <a:pt x="334" y="232"/>
                  </a:lnTo>
                  <a:lnTo>
                    <a:pt x="334" y="234"/>
                  </a:lnTo>
                  <a:lnTo>
                    <a:pt x="334" y="234"/>
                  </a:lnTo>
                  <a:lnTo>
                    <a:pt x="334" y="236"/>
                  </a:lnTo>
                  <a:lnTo>
                    <a:pt x="334" y="236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8" y="241"/>
                  </a:lnTo>
                  <a:lnTo>
                    <a:pt x="338" y="241"/>
                  </a:lnTo>
                  <a:lnTo>
                    <a:pt x="338" y="241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6"/>
                  </a:lnTo>
                  <a:lnTo>
                    <a:pt x="338" y="246"/>
                  </a:lnTo>
                  <a:lnTo>
                    <a:pt x="341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41" y="251"/>
                  </a:lnTo>
                  <a:lnTo>
                    <a:pt x="341" y="251"/>
                  </a:lnTo>
                  <a:lnTo>
                    <a:pt x="341" y="251"/>
                  </a:lnTo>
                  <a:lnTo>
                    <a:pt x="341" y="253"/>
                  </a:lnTo>
                  <a:lnTo>
                    <a:pt x="341" y="253"/>
                  </a:lnTo>
                  <a:lnTo>
                    <a:pt x="343" y="255"/>
                  </a:lnTo>
                  <a:lnTo>
                    <a:pt x="343" y="255"/>
                  </a:lnTo>
                  <a:lnTo>
                    <a:pt x="341" y="255"/>
                  </a:lnTo>
                  <a:lnTo>
                    <a:pt x="341" y="255"/>
                  </a:lnTo>
                  <a:lnTo>
                    <a:pt x="341" y="255"/>
                  </a:lnTo>
                  <a:lnTo>
                    <a:pt x="341" y="258"/>
                  </a:lnTo>
                  <a:lnTo>
                    <a:pt x="341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8"/>
                  </a:lnTo>
                  <a:lnTo>
                    <a:pt x="338" y="260"/>
                  </a:lnTo>
                  <a:lnTo>
                    <a:pt x="336" y="258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1" y="255"/>
                  </a:lnTo>
                  <a:lnTo>
                    <a:pt x="331" y="255"/>
                  </a:lnTo>
                  <a:lnTo>
                    <a:pt x="331" y="253"/>
                  </a:lnTo>
                  <a:lnTo>
                    <a:pt x="331" y="253"/>
                  </a:lnTo>
                  <a:lnTo>
                    <a:pt x="331" y="251"/>
                  </a:lnTo>
                  <a:lnTo>
                    <a:pt x="331" y="251"/>
                  </a:lnTo>
                  <a:lnTo>
                    <a:pt x="331" y="248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53"/>
                  </a:lnTo>
                  <a:lnTo>
                    <a:pt x="329" y="255"/>
                  </a:lnTo>
                  <a:lnTo>
                    <a:pt x="329" y="255"/>
                  </a:lnTo>
                  <a:lnTo>
                    <a:pt x="324" y="253"/>
                  </a:lnTo>
                  <a:lnTo>
                    <a:pt x="324" y="253"/>
                  </a:lnTo>
                  <a:lnTo>
                    <a:pt x="319" y="251"/>
                  </a:lnTo>
                  <a:lnTo>
                    <a:pt x="319" y="251"/>
                  </a:lnTo>
                  <a:lnTo>
                    <a:pt x="319" y="251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7" y="248"/>
                  </a:lnTo>
                  <a:lnTo>
                    <a:pt x="317" y="248"/>
                  </a:lnTo>
                  <a:lnTo>
                    <a:pt x="315" y="246"/>
                  </a:lnTo>
                  <a:lnTo>
                    <a:pt x="315" y="246"/>
                  </a:lnTo>
                  <a:lnTo>
                    <a:pt x="312" y="246"/>
                  </a:lnTo>
                  <a:lnTo>
                    <a:pt x="312" y="244"/>
                  </a:lnTo>
                  <a:lnTo>
                    <a:pt x="308" y="244"/>
                  </a:lnTo>
                  <a:lnTo>
                    <a:pt x="308" y="241"/>
                  </a:lnTo>
                  <a:lnTo>
                    <a:pt x="310" y="241"/>
                  </a:lnTo>
                  <a:lnTo>
                    <a:pt x="312" y="241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7" y="244"/>
                  </a:lnTo>
                  <a:lnTo>
                    <a:pt x="317" y="246"/>
                  </a:lnTo>
                  <a:lnTo>
                    <a:pt x="319" y="244"/>
                  </a:lnTo>
                  <a:lnTo>
                    <a:pt x="319" y="244"/>
                  </a:lnTo>
                  <a:lnTo>
                    <a:pt x="319" y="241"/>
                  </a:lnTo>
                  <a:lnTo>
                    <a:pt x="319" y="241"/>
                  </a:lnTo>
                  <a:lnTo>
                    <a:pt x="319" y="239"/>
                  </a:lnTo>
                  <a:lnTo>
                    <a:pt x="319" y="236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5" y="234"/>
                  </a:lnTo>
                  <a:lnTo>
                    <a:pt x="312" y="234"/>
                  </a:lnTo>
                  <a:lnTo>
                    <a:pt x="312" y="234"/>
                  </a:lnTo>
                  <a:lnTo>
                    <a:pt x="315" y="232"/>
                  </a:lnTo>
                  <a:lnTo>
                    <a:pt x="317" y="232"/>
                  </a:lnTo>
                  <a:lnTo>
                    <a:pt x="317" y="225"/>
                  </a:lnTo>
                  <a:lnTo>
                    <a:pt x="315" y="220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2" y="218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22"/>
                  </a:lnTo>
                  <a:lnTo>
                    <a:pt x="310" y="225"/>
                  </a:lnTo>
                  <a:lnTo>
                    <a:pt x="308" y="227"/>
                  </a:lnTo>
                  <a:lnTo>
                    <a:pt x="308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303" y="229"/>
                  </a:lnTo>
                  <a:lnTo>
                    <a:pt x="301" y="229"/>
                  </a:lnTo>
                  <a:lnTo>
                    <a:pt x="298" y="229"/>
                  </a:lnTo>
                  <a:lnTo>
                    <a:pt x="301" y="227"/>
                  </a:lnTo>
                  <a:lnTo>
                    <a:pt x="303" y="227"/>
                  </a:lnTo>
                  <a:lnTo>
                    <a:pt x="305" y="225"/>
                  </a:lnTo>
                  <a:lnTo>
                    <a:pt x="308" y="222"/>
                  </a:lnTo>
                  <a:lnTo>
                    <a:pt x="310" y="218"/>
                  </a:lnTo>
                  <a:lnTo>
                    <a:pt x="308" y="218"/>
                  </a:lnTo>
                  <a:lnTo>
                    <a:pt x="305" y="218"/>
                  </a:lnTo>
                  <a:lnTo>
                    <a:pt x="303" y="222"/>
                  </a:lnTo>
                  <a:lnTo>
                    <a:pt x="298" y="225"/>
                  </a:lnTo>
                  <a:lnTo>
                    <a:pt x="296" y="225"/>
                  </a:lnTo>
                  <a:lnTo>
                    <a:pt x="296" y="222"/>
                  </a:lnTo>
                  <a:lnTo>
                    <a:pt x="293" y="220"/>
                  </a:lnTo>
                  <a:lnTo>
                    <a:pt x="293" y="220"/>
                  </a:lnTo>
                  <a:lnTo>
                    <a:pt x="291" y="218"/>
                  </a:lnTo>
                  <a:lnTo>
                    <a:pt x="289" y="218"/>
                  </a:lnTo>
                  <a:lnTo>
                    <a:pt x="289" y="215"/>
                  </a:lnTo>
                  <a:lnTo>
                    <a:pt x="289" y="213"/>
                  </a:lnTo>
                  <a:lnTo>
                    <a:pt x="289" y="213"/>
                  </a:lnTo>
                  <a:lnTo>
                    <a:pt x="291" y="213"/>
                  </a:lnTo>
                  <a:lnTo>
                    <a:pt x="291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6" y="213"/>
                  </a:lnTo>
                  <a:lnTo>
                    <a:pt x="296" y="213"/>
                  </a:lnTo>
                  <a:lnTo>
                    <a:pt x="298" y="210"/>
                  </a:lnTo>
                  <a:lnTo>
                    <a:pt x="298" y="210"/>
                  </a:lnTo>
                  <a:lnTo>
                    <a:pt x="303" y="210"/>
                  </a:lnTo>
                  <a:lnTo>
                    <a:pt x="305" y="210"/>
                  </a:lnTo>
                  <a:lnTo>
                    <a:pt x="305" y="208"/>
                  </a:lnTo>
                  <a:lnTo>
                    <a:pt x="305" y="208"/>
                  </a:lnTo>
                  <a:lnTo>
                    <a:pt x="305" y="206"/>
                  </a:lnTo>
                  <a:lnTo>
                    <a:pt x="308" y="203"/>
                  </a:lnTo>
                  <a:lnTo>
                    <a:pt x="308" y="201"/>
                  </a:lnTo>
                  <a:lnTo>
                    <a:pt x="308" y="201"/>
                  </a:lnTo>
                  <a:lnTo>
                    <a:pt x="308" y="199"/>
                  </a:lnTo>
                  <a:lnTo>
                    <a:pt x="310" y="196"/>
                  </a:lnTo>
                  <a:lnTo>
                    <a:pt x="308" y="194"/>
                  </a:lnTo>
                  <a:lnTo>
                    <a:pt x="310" y="194"/>
                  </a:lnTo>
                  <a:lnTo>
                    <a:pt x="312" y="191"/>
                  </a:lnTo>
                  <a:lnTo>
                    <a:pt x="312" y="189"/>
                  </a:lnTo>
                  <a:lnTo>
                    <a:pt x="310" y="189"/>
                  </a:lnTo>
                  <a:lnTo>
                    <a:pt x="310" y="184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7" y="180"/>
                  </a:lnTo>
                  <a:lnTo>
                    <a:pt x="317" y="177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9" y="170"/>
                  </a:lnTo>
                  <a:lnTo>
                    <a:pt x="319" y="168"/>
                  </a:lnTo>
                  <a:lnTo>
                    <a:pt x="319" y="165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1"/>
                  </a:lnTo>
                  <a:lnTo>
                    <a:pt x="315" y="161"/>
                  </a:lnTo>
                  <a:lnTo>
                    <a:pt x="315" y="158"/>
                  </a:lnTo>
                  <a:lnTo>
                    <a:pt x="315" y="158"/>
                  </a:lnTo>
                  <a:lnTo>
                    <a:pt x="317" y="158"/>
                  </a:lnTo>
                  <a:lnTo>
                    <a:pt x="317" y="156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54"/>
                  </a:lnTo>
                  <a:lnTo>
                    <a:pt x="315" y="154"/>
                  </a:lnTo>
                  <a:lnTo>
                    <a:pt x="310" y="151"/>
                  </a:lnTo>
                  <a:lnTo>
                    <a:pt x="310" y="151"/>
                  </a:lnTo>
                  <a:lnTo>
                    <a:pt x="310" y="149"/>
                  </a:lnTo>
                  <a:lnTo>
                    <a:pt x="308" y="149"/>
                  </a:lnTo>
                  <a:lnTo>
                    <a:pt x="308" y="149"/>
                  </a:lnTo>
                  <a:lnTo>
                    <a:pt x="308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3" y="149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8"/>
                  </a:lnTo>
                  <a:lnTo>
                    <a:pt x="305" y="158"/>
                  </a:lnTo>
                  <a:lnTo>
                    <a:pt x="305" y="161"/>
                  </a:lnTo>
                  <a:lnTo>
                    <a:pt x="305" y="163"/>
                  </a:lnTo>
                  <a:lnTo>
                    <a:pt x="305" y="165"/>
                  </a:lnTo>
                  <a:lnTo>
                    <a:pt x="305" y="165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8"/>
                  </a:lnTo>
                  <a:lnTo>
                    <a:pt x="303" y="165"/>
                  </a:lnTo>
                  <a:lnTo>
                    <a:pt x="303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5"/>
                  </a:lnTo>
                  <a:lnTo>
                    <a:pt x="301" y="165"/>
                  </a:lnTo>
                  <a:lnTo>
                    <a:pt x="296" y="163"/>
                  </a:lnTo>
                  <a:lnTo>
                    <a:pt x="296" y="165"/>
                  </a:lnTo>
                  <a:lnTo>
                    <a:pt x="293" y="165"/>
                  </a:lnTo>
                  <a:lnTo>
                    <a:pt x="293" y="165"/>
                  </a:lnTo>
                  <a:lnTo>
                    <a:pt x="293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1" y="170"/>
                  </a:lnTo>
                  <a:lnTo>
                    <a:pt x="291" y="170"/>
                  </a:lnTo>
                  <a:lnTo>
                    <a:pt x="293" y="173"/>
                  </a:lnTo>
                  <a:lnTo>
                    <a:pt x="293" y="173"/>
                  </a:lnTo>
                  <a:lnTo>
                    <a:pt x="293" y="173"/>
                  </a:lnTo>
                  <a:lnTo>
                    <a:pt x="296" y="173"/>
                  </a:lnTo>
                  <a:lnTo>
                    <a:pt x="296" y="175"/>
                  </a:lnTo>
                  <a:lnTo>
                    <a:pt x="296" y="175"/>
                  </a:lnTo>
                  <a:lnTo>
                    <a:pt x="296" y="175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3" y="177"/>
                  </a:lnTo>
                  <a:lnTo>
                    <a:pt x="296" y="177"/>
                  </a:lnTo>
                  <a:lnTo>
                    <a:pt x="296" y="180"/>
                  </a:lnTo>
                  <a:lnTo>
                    <a:pt x="296" y="180"/>
                  </a:lnTo>
                  <a:lnTo>
                    <a:pt x="296" y="182"/>
                  </a:lnTo>
                  <a:lnTo>
                    <a:pt x="296" y="182"/>
                  </a:lnTo>
                  <a:lnTo>
                    <a:pt x="296" y="182"/>
                  </a:lnTo>
                  <a:lnTo>
                    <a:pt x="296" y="184"/>
                  </a:lnTo>
                  <a:lnTo>
                    <a:pt x="296" y="187"/>
                  </a:lnTo>
                  <a:lnTo>
                    <a:pt x="293" y="189"/>
                  </a:lnTo>
                  <a:lnTo>
                    <a:pt x="293" y="180"/>
                  </a:lnTo>
                  <a:lnTo>
                    <a:pt x="293" y="182"/>
                  </a:lnTo>
                  <a:lnTo>
                    <a:pt x="293" y="182"/>
                  </a:lnTo>
                  <a:lnTo>
                    <a:pt x="291" y="182"/>
                  </a:lnTo>
                  <a:lnTo>
                    <a:pt x="291" y="180"/>
                  </a:lnTo>
                  <a:lnTo>
                    <a:pt x="291" y="180"/>
                  </a:lnTo>
                  <a:lnTo>
                    <a:pt x="289" y="180"/>
                  </a:lnTo>
                  <a:lnTo>
                    <a:pt x="289" y="180"/>
                  </a:lnTo>
                  <a:lnTo>
                    <a:pt x="291" y="184"/>
                  </a:lnTo>
                  <a:lnTo>
                    <a:pt x="291" y="187"/>
                  </a:lnTo>
                  <a:lnTo>
                    <a:pt x="291" y="187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82"/>
                  </a:lnTo>
                  <a:lnTo>
                    <a:pt x="289" y="182"/>
                  </a:lnTo>
                  <a:lnTo>
                    <a:pt x="289" y="182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84" y="182"/>
                  </a:lnTo>
                  <a:lnTo>
                    <a:pt x="284" y="187"/>
                  </a:lnTo>
                  <a:lnTo>
                    <a:pt x="284" y="189"/>
                  </a:lnTo>
                  <a:lnTo>
                    <a:pt x="284" y="189"/>
                  </a:lnTo>
                  <a:lnTo>
                    <a:pt x="284" y="191"/>
                  </a:lnTo>
                  <a:lnTo>
                    <a:pt x="284" y="191"/>
                  </a:lnTo>
                  <a:lnTo>
                    <a:pt x="284" y="191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4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6" y="199"/>
                  </a:lnTo>
                  <a:lnTo>
                    <a:pt x="286" y="201"/>
                  </a:lnTo>
                  <a:lnTo>
                    <a:pt x="284" y="201"/>
                  </a:lnTo>
                  <a:lnTo>
                    <a:pt x="284" y="199"/>
                  </a:lnTo>
                  <a:lnTo>
                    <a:pt x="282" y="199"/>
                  </a:lnTo>
                  <a:lnTo>
                    <a:pt x="282" y="194"/>
                  </a:lnTo>
                  <a:lnTo>
                    <a:pt x="282" y="191"/>
                  </a:lnTo>
                  <a:lnTo>
                    <a:pt x="279" y="191"/>
                  </a:lnTo>
                  <a:lnTo>
                    <a:pt x="279" y="194"/>
                  </a:lnTo>
                  <a:lnTo>
                    <a:pt x="277" y="201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72" y="203"/>
                  </a:lnTo>
                  <a:lnTo>
                    <a:pt x="272" y="206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0" y="208"/>
                  </a:lnTo>
                  <a:lnTo>
                    <a:pt x="270" y="208"/>
                  </a:lnTo>
                  <a:lnTo>
                    <a:pt x="270" y="208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4" y="201"/>
                  </a:lnTo>
                  <a:lnTo>
                    <a:pt x="274" y="199"/>
                  </a:lnTo>
                  <a:lnTo>
                    <a:pt x="277" y="194"/>
                  </a:lnTo>
                  <a:lnTo>
                    <a:pt x="277" y="194"/>
                  </a:lnTo>
                  <a:lnTo>
                    <a:pt x="279" y="191"/>
                  </a:lnTo>
                  <a:lnTo>
                    <a:pt x="279" y="189"/>
                  </a:lnTo>
                  <a:lnTo>
                    <a:pt x="282" y="189"/>
                  </a:lnTo>
                  <a:lnTo>
                    <a:pt x="282" y="187"/>
                  </a:lnTo>
                  <a:lnTo>
                    <a:pt x="282" y="187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82" y="182"/>
                  </a:lnTo>
                  <a:lnTo>
                    <a:pt x="282" y="180"/>
                  </a:lnTo>
                  <a:lnTo>
                    <a:pt x="272" y="187"/>
                  </a:lnTo>
                  <a:lnTo>
                    <a:pt x="272" y="187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72" y="187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77"/>
                  </a:lnTo>
                  <a:lnTo>
                    <a:pt x="277" y="175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9" y="170"/>
                  </a:lnTo>
                  <a:lnTo>
                    <a:pt x="282" y="170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79" y="165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9" y="170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67" y="175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5" y="173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7" y="180"/>
                  </a:lnTo>
                  <a:lnTo>
                    <a:pt x="267" y="177"/>
                  </a:lnTo>
                  <a:lnTo>
                    <a:pt x="272" y="173"/>
                  </a:lnTo>
                  <a:lnTo>
                    <a:pt x="272" y="175"/>
                  </a:lnTo>
                  <a:lnTo>
                    <a:pt x="270" y="182"/>
                  </a:lnTo>
                  <a:lnTo>
                    <a:pt x="267" y="182"/>
                  </a:lnTo>
                  <a:lnTo>
                    <a:pt x="267" y="182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67" y="180"/>
                  </a:lnTo>
                  <a:lnTo>
                    <a:pt x="267" y="180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0" y="175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60" y="175"/>
                  </a:lnTo>
                  <a:lnTo>
                    <a:pt x="263" y="175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3" y="168"/>
                  </a:lnTo>
                  <a:lnTo>
                    <a:pt x="265" y="165"/>
                  </a:lnTo>
                  <a:lnTo>
                    <a:pt x="265" y="163"/>
                  </a:lnTo>
                  <a:lnTo>
                    <a:pt x="260" y="163"/>
                  </a:lnTo>
                  <a:lnTo>
                    <a:pt x="258" y="165"/>
                  </a:lnTo>
                  <a:lnTo>
                    <a:pt x="258" y="168"/>
                  </a:lnTo>
                  <a:lnTo>
                    <a:pt x="258" y="173"/>
                  </a:lnTo>
                  <a:lnTo>
                    <a:pt x="258" y="173"/>
                  </a:lnTo>
                  <a:lnTo>
                    <a:pt x="258" y="173"/>
                  </a:lnTo>
                  <a:lnTo>
                    <a:pt x="258" y="175"/>
                  </a:lnTo>
                  <a:lnTo>
                    <a:pt x="256" y="175"/>
                  </a:lnTo>
                  <a:lnTo>
                    <a:pt x="258" y="173"/>
                  </a:lnTo>
                  <a:lnTo>
                    <a:pt x="256" y="173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3" y="170"/>
                  </a:lnTo>
                  <a:lnTo>
                    <a:pt x="251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48" y="175"/>
                  </a:lnTo>
                  <a:lnTo>
                    <a:pt x="251" y="173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6" y="168"/>
                  </a:lnTo>
                  <a:lnTo>
                    <a:pt x="256" y="168"/>
                  </a:lnTo>
                  <a:lnTo>
                    <a:pt x="256" y="168"/>
                  </a:lnTo>
                  <a:lnTo>
                    <a:pt x="253" y="165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6" y="16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1" y="163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3" y="161"/>
                  </a:lnTo>
                  <a:lnTo>
                    <a:pt x="253" y="161"/>
                  </a:lnTo>
                  <a:lnTo>
                    <a:pt x="256" y="158"/>
                  </a:lnTo>
                  <a:lnTo>
                    <a:pt x="258" y="158"/>
                  </a:lnTo>
                  <a:lnTo>
                    <a:pt x="258" y="156"/>
                  </a:lnTo>
                  <a:lnTo>
                    <a:pt x="258" y="156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53" y="154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53" y="154"/>
                  </a:lnTo>
                  <a:lnTo>
                    <a:pt x="253" y="151"/>
                  </a:lnTo>
                  <a:lnTo>
                    <a:pt x="256" y="151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46"/>
                  </a:lnTo>
                  <a:lnTo>
                    <a:pt x="258" y="146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1" y="149"/>
                  </a:lnTo>
                  <a:lnTo>
                    <a:pt x="251" y="149"/>
                  </a:lnTo>
                  <a:lnTo>
                    <a:pt x="253" y="146"/>
                  </a:lnTo>
                  <a:lnTo>
                    <a:pt x="263" y="139"/>
                  </a:lnTo>
                  <a:lnTo>
                    <a:pt x="263" y="139"/>
                  </a:lnTo>
                  <a:lnTo>
                    <a:pt x="263" y="137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60" y="132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58" y="128"/>
                  </a:lnTo>
                  <a:lnTo>
                    <a:pt x="258" y="128"/>
                  </a:lnTo>
                  <a:lnTo>
                    <a:pt x="258" y="128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3" y="116"/>
                  </a:lnTo>
                  <a:lnTo>
                    <a:pt x="253" y="118"/>
                  </a:lnTo>
                  <a:lnTo>
                    <a:pt x="253" y="118"/>
                  </a:lnTo>
                  <a:lnTo>
                    <a:pt x="253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6" y="118"/>
                  </a:lnTo>
                  <a:lnTo>
                    <a:pt x="244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39" y="118"/>
                  </a:lnTo>
                  <a:lnTo>
                    <a:pt x="237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30" y="118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2" y="123"/>
                  </a:lnTo>
                  <a:lnTo>
                    <a:pt x="220" y="123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5" y="125"/>
                  </a:lnTo>
                  <a:lnTo>
                    <a:pt x="215" y="128"/>
                  </a:lnTo>
                  <a:lnTo>
                    <a:pt x="218" y="128"/>
                  </a:lnTo>
                  <a:lnTo>
                    <a:pt x="218" y="130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2"/>
                  </a:lnTo>
                  <a:lnTo>
                    <a:pt x="213" y="132"/>
                  </a:lnTo>
                  <a:lnTo>
                    <a:pt x="213" y="130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1" y="132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08" y="132"/>
                  </a:lnTo>
                  <a:lnTo>
                    <a:pt x="206" y="135"/>
                  </a:lnTo>
                  <a:lnTo>
                    <a:pt x="206" y="135"/>
                  </a:lnTo>
                  <a:lnTo>
                    <a:pt x="206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9"/>
                  </a:lnTo>
                  <a:lnTo>
                    <a:pt x="208" y="149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46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203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3" y="137"/>
                  </a:lnTo>
                  <a:lnTo>
                    <a:pt x="201" y="137"/>
                  </a:lnTo>
                  <a:lnTo>
                    <a:pt x="201" y="137"/>
                  </a:lnTo>
                  <a:lnTo>
                    <a:pt x="201" y="135"/>
                  </a:lnTo>
                  <a:lnTo>
                    <a:pt x="201" y="13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7"/>
                  </a:lnTo>
                  <a:lnTo>
                    <a:pt x="196" y="139"/>
                  </a:lnTo>
                  <a:lnTo>
                    <a:pt x="196" y="137"/>
                  </a:lnTo>
                  <a:lnTo>
                    <a:pt x="196" y="135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4" y="130"/>
                  </a:lnTo>
                  <a:lnTo>
                    <a:pt x="194" y="132"/>
                  </a:lnTo>
                  <a:lnTo>
                    <a:pt x="192" y="132"/>
                  </a:lnTo>
                  <a:lnTo>
                    <a:pt x="192" y="135"/>
                  </a:lnTo>
                  <a:lnTo>
                    <a:pt x="194" y="137"/>
                  </a:lnTo>
                  <a:lnTo>
                    <a:pt x="192" y="142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51"/>
                  </a:lnTo>
                  <a:lnTo>
                    <a:pt x="194" y="151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5" y="151"/>
                  </a:lnTo>
                  <a:lnTo>
                    <a:pt x="185" y="151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5" y="163"/>
                  </a:lnTo>
                  <a:lnTo>
                    <a:pt x="185" y="165"/>
                  </a:lnTo>
                  <a:lnTo>
                    <a:pt x="187" y="168"/>
                  </a:lnTo>
                  <a:lnTo>
                    <a:pt x="187" y="170"/>
                  </a:lnTo>
                  <a:lnTo>
                    <a:pt x="185" y="170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5" y="170"/>
                  </a:lnTo>
                  <a:lnTo>
                    <a:pt x="185" y="168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77" y="163"/>
                  </a:lnTo>
                  <a:lnTo>
                    <a:pt x="175" y="163"/>
                  </a:lnTo>
                  <a:lnTo>
                    <a:pt x="177" y="163"/>
                  </a:lnTo>
                  <a:lnTo>
                    <a:pt x="177" y="165"/>
                  </a:lnTo>
                  <a:lnTo>
                    <a:pt x="180" y="165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77" y="177"/>
                  </a:lnTo>
                  <a:lnTo>
                    <a:pt x="177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82" y="187"/>
                  </a:lnTo>
                  <a:lnTo>
                    <a:pt x="182" y="184"/>
                  </a:lnTo>
                  <a:lnTo>
                    <a:pt x="185" y="184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77" y="196"/>
                  </a:lnTo>
                  <a:lnTo>
                    <a:pt x="177" y="199"/>
                  </a:lnTo>
                  <a:lnTo>
                    <a:pt x="177" y="196"/>
                  </a:lnTo>
                  <a:lnTo>
                    <a:pt x="180" y="194"/>
                  </a:lnTo>
                  <a:lnTo>
                    <a:pt x="180" y="191"/>
                  </a:lnTo>
                  <a:lnTo>
                    <a:pt x="177" y="191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9"/>
                  </a:lnTo>
                  <a:lnTo>
                    <a:pt x="175" y="187"/>
                  </a:lnTo>
                  <a:lnTo>
                    <a:pt x="175" y="187"/>
                  </a:lnTo>
                  <a:lnTo>
                    <a:pt x="173" y="189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3" y="170"/>
                  </a:lnTo>
                  <a:lnTo>
                    <a:pt x="170" y="170"/>
                  </a:lnTo>
                  <a:lnTo>
                    <a:pt x="168" y="168"/>
                  </a:lnTo>
                  <a:lnTo>
                    <a:pt x="168" y="165"/>
                  </a:lnTo>
                  <a:lnTo>
                    <a:pt x="168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68" y="161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1" y="156"/>
                  </a:lnTo>
                  <a:lnTo>
                    <a:pt x="161" y="156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6" y="156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8" y="168"/>
                  </a:lnTo>
                  <a:lnTo>
                    <a:pt x="168" y="170"/>
                  </a:lnTo>
                  <a:lnTo>
                    <a:pt x="166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3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3"/>
                  </a:lnTo>
                  <a:lnTo>
                    <a:pt x="163" y="175"/>
                  </a:lnTo>
                  <a:lnTo>
                    <a:pt x="163" y="173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1" y="165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8"/>
                  </a:lnTo>
                  <a:lnTo>
                    <a:pt x="156" y="170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6" y="163"/>
                  </a:lnTo>
                  <a:lnTo>
                    <a:pt x="156" y="161"/>
                  </a:lnTo>
                  <a:lnTo>
                    <a:pt x="154" y="163"/>
                  </a:lnTo>
                  <a:lnTo>
                    <a:pt x="151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4" y="170"/>
                  </a:lnTo>
                  <a:lnTo>
                    <a:pt x="151" y="170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4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4" y="180"/>
                  </a:lnTo>
                  <a:lnTo>
                    <a:pt x="151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1" y="173"/>
                  </a:lnTo>
                  <a:lnTo>
                    <a:pt x="149" y="170"/>
                  </a:lnTo>
                  <a:lnTo>
                    <a:pt x="149" y="168"/>
                  </a:lnTo>
                  <a:lnTo>
                    <a:pt x="147" y="168"/>
                  </a:lnTo>
                  <a:lnTo>
                    <a:pt x="147" y="170"/>
                  </a:lnTo>
                  <a:lnTo>
                    <a:pt x="147" y="175"/>
                  </a:lnTo>
                  <a:lnTo>
                    <a:pt x="147" y="177"/>
                  </a:lnTo>
                  <a:lnTo>
                    <a:pt x="149" y="177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7"/>
                  </a:lnTo>
                  <a:lnTo>
                    <a:pt x="140" y="177"/>
                  </a:lnTo>
                  <a:lnTo>
                    <a:pt x="137" y="180"/>
                  </a:lnTo>
                  <a:lnTo>
                    <a:pt x="140" y="177"/>
                  </a:lnTo>
                  <a:lnTo>
                    <a:pt x="140" y="177"/>
                  </a:lnTo>
                  <a:lnTo>
                    <a:pt x="140" y="177"/>
                  </a:lnTo>
                  <a:lnTo>
                    <a:pt x="137" y="177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5" y="173"/>
                  </a:lnTo>
                  <a:lnTo>
                    <a:pt x="132" y="175"/>
                  </a:lnTo>
                  <a:lnTo>
                    <a:pt x="132" y="175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5" y="187"/>
                  </a:lnTo>
                  <a:lnTo>
                    <a:pt x="125" y="189"/>
                  </a:lnTo>
                  <a:lnTo>
                    <a:pt x="123" y="191"/>
                  </a:lnTo>
                  <a:lnTo>
                    <a:pt x="123" y="191"/>
                  </a:lnTo>
                  <a:lnTo>
                    <a:pt x="123" y="189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5" y="180"/>
                  </a:lnTo>
                  <a:lnTo>
                    <a:pt x="128" y="177"/>
                  </a:lnTo>
                  <a:lnTo>
                    <a:pt x="128" y="173"/>
                  </a:lnTo>
                  <a:lnTo>
                    <a:pt x="128" y="170"/>
                  </a:lnTo>
                  <a:lnTo>
                    <a:pt x="125" y="170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5" y="168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118" y="165"/>
                  </a:lnTo>
                  <a:lnTo>
                    <a:pt x="116" y="170"/>
                  </a:lnTo>
                  <a:lnTo>
                    <a:pt x="114" y="175"/>
                  </a:lnTo>
                  <a:lnTo>
                    <a:pt x="114" y="177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1" y="177"/>
                  </a:lnTo>
                  <a:lnTo>
                    <a:pt x="111" y="175"/>
                  </a:lnTo>
                  <a:lnTo>
                    <a:pt x="114" y="173"/>
                  </a:lnTo>
                  <a:lnTo>
                    <a:pt x="114" y="170"/>
                  </a:lnTo>
                  <a:lnTo>
                    <a:pt x="114" y="168"/>
                  </a:lnTo>
                  <a:lnTo>
                    <a:pt x="114" y="165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21" y="151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2"/>
                  </a:lnTo>
                  <a:lnTo>
                    <a:pt x="125" y="137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0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3" y="125"/>
                  </a:lnTo>
                  <a:lnTo>
                    <a:pt x="123" y="125"/>
                  </a:lnTo>
                  <a:lnTo>
                    <a:pt x="123" y="130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8" y="13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18" y="139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7"/>
                  </a:lnTo>
                  <a:lnTo>
                    <a:pt x="106" y="137"/>
                  </a:lnTo>
                  <a:lnTo>
                    <a:pt x="104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99" y="144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2"/>
                  </a:lnTo>
                  <a:lnTo>
                    <a:pt x="97" y="144"/>
                  </a:lnTo>
                  <a:lnTo>
                    <a:pt x="97" y="149"/>
                  </a:lnTo>
                  <a:lnTo>
                    <a:pt x="97" y="151"/>
                  </a:lnTo>
                  <a:lnTo>
                    <a:pt x="95" y="154"/>
                  </a:lnTo>
                  <a:lnTo>
                    <a:pt x="97" y="149"/>
                  </a:lnTo>
                  <a:lnTo>
                    <a:pt x="95" y="149"/>
                  </a:lnTo>
                  <a:lnTo>
                    <a:pt x="95" y="146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39"/>
                  </a:lnTo>
                  <a:lnTo>
                    <a:pt x="95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7"/>
                  </a:lnTo>
                  <a:lnTo>
                    <a:pt x="85" y="142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3" y="149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88" y="161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5"/>
                  </a:lnTo>
                  <a:lnTo>
                    <a:pt x="88" y="16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5"/>
                  </a:lnTo>
                  <a:lnTo>
                    <a:pt x="83" y="189"/>
                  </a:lnTo>
                  <a:lnTo>
                    <a:pt x="83" y="191"/>
                  </a:lnTo>
                  <a:lnTo>
                    <a:pt x="83" y="199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3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91"/>
                  </a:lnTo>
                  <a:lnTo>
                    <a:pt x="78" y="191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7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73" y="180"/>
                  </a:lnTo>
                  <a:lnTo>
                    <a:pt x="73" y="180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70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6" y="173"/>
                  </a:lnTo>
                  <a:lnTo>
                    <a:pt x="66" y="170"/>
                  </a:lnTo>
                  <a:lnTo>
                    <a:pt x="64" y="163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6" y="156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42"/>
                  </a:lnTo>
                  <a:lnTo>
                    <a:pt x="66" y="139"/>
                  </a:lnTo>
                  <a:lnTo>
                    <a:pt x="64" y="139"/>
                  </a:lnTo>
                  <a:lnTo>
                    <a:pt x="66" y="137"/>
                  </a:lnTo>
                  <a:lnTo>
                    <a:pt x="66" y="135"/>
                  </a:lnTo>
                  <a:lnTo>
                    <a:pt x="64" y="132"/>
                  </a:lnTo>
                  <a:lnTo>
                    <a:pt x="64" y="130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28"/>
                  </a:lnTo>
                  <a:lnTo>
                    <a:pt x="57" y="128"/>
                  </a:lnTo>
                  <a:lnTo>
                    <a:pt x="59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3"/>
                  </a:lnTo>
                  <a:lnTo>
                    <a:pt x="61" y="120"/>
                  </a:lnTo>
                  <a:lnTo>
                    <a:pt x="61" y="118"/>
                  </a:lnTo>
                  <a:lnTo>
                    <a:pt x="64" y="116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2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4" y="90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0" y="75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2" y="75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59" y="85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0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1" y="71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7"/>
                  </a:lnTo>
                  <a:lnTo>
                    <a:pt x="59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9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8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2" y="73"/>
                  </a:lnTo>
                  <a:lnTo>
                    <a:pt x="5" y="75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5" y="97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102"/>
                  </a:lnTo>
                  <a:lnTo>
                    <a:pt x="12" y="102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9" y="113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9" y="130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7" y="139"/>
                  </a:lnTo>
                  <a:lnTo>
                    <a:pt x="9" y="142"/>
                  </a:lnTo>
                  <a:lnTo>
                    <a:pt x="9" y="144"/>
                  </a:lnTo>
                  <a:lnTo>
                    <a:pt x="9" y="146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4"/>
                  </a:lnTo>
                  <a:lnTo>
                    <a:pt x="9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4" y="165"/>
                  </a:lnTo>
                  <a:lnTo>
                    <a:pt x="14" y="170"/>
                  </a:lnTo>
                  <a:lnTo>
                    <a:pt x="14" y="173"/>
                  </a:lnTo>
                  <a:lnTo>
                    <a:pt x="14" y="175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84"/>
                  </a:lnTo>
                  <a:lnTo>
                    <a:pt x="19" y="191"/>
                  </a:lnTo>
                  <a:lnTo>
                    <a:pt x="19" y="194"/>
                  </a:lnTo>
                  <a:lnTo>
                    <a:pt x="21" y="201"/>
                  </a:lnTo>
                  <a:lnTo>
                    <a:pt x="21" y="203"/>
                  </a:lnTo>
                  <a:lnTo>
                    <a:pt x="21" y="206"/>
                  </a:lnTo>
                  <a:lnTo>
                    <a:pt x="21" y="208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1" y="215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24" y="218"/>
                  </a:lnTo>
                  <a:lnTo>
                    <a:pt x="21" y="218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4" y="225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4"/>
                  </a:lnTo>
                  <a:lnTo>
                    <a:pt x="35" y="232"/>
                  </a:lnTo>
                  <a:lnTo>
                    <a:pt x="38" y="234"/>
                  </a:lnTo>
                  <a:lnTo>
                    <a:pt x="40" y="236"/>
                  </a:lnTo>
                  <a:lnTo>
                    <a:pt x="45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5" y="239"/>
                  </a:lnTo>
                  <a:lnTo>
                    <a:pt x="43" y="239"/>
                  </a:lnTo>
                  <a:lnTo>
                    <a:pt x="43" y="239"/>
                  </a:lnTo>
                  <a:lnTo>
                    <a:pt x="40" y="239"/>
                  </a:lnTo>
                  <a:lnTo>
                    <a:pt x="38" y="239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35" y="244"/>
                  </a:lnTo>
                  <a:lnTo>
                    <a:pt x="35" y="241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28" y="236"/>
                  </a:lnTo>
                  <a:lnTo>
                    <a:pt x="28" y="239"/>
                  </a:lnTo>
                  <a:lnTo>
                    <a:pt x="26" y="239"/>
                  </a:lnTo>
                  <a:lnTo>
                    <a:pt x="26" y="244"/>
                  </a:lnTo>
                  <a:lnTo>
                    <a:pt x="26" y="246"/>
                  </a:lnTo>
                  <a:lnTo>
                    <a:pt x="24" y="248"/>
                  </a:lnTo>
                  <a:lnTo>
                    <a:pt x="24" y="253"/>
                  </a:lnTo>
                  <a:lnTo>
                    <a:pt x="24" y="258"/>
                  </a:lnTo>
                  <a:lnTo>
                    <a:pt x="26" y="260"/>
                  </a:lnTo>
                  <a:lnTo>
                    <a:pt x="28" y="265"/>
                  </a:lnTo>
                  <a:lnTo>
                    <a:pt x="28" y="267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3" y="270"/>
                  </a:lnTo>
                  <a:lnTo>
                    <a:pt x="38" y="270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5" y="265"/>
                  </a:lnTo>
                  <a:lnTo>
                    <a:pt x="45" y="262"/>
                  </a:lnTo>
                  <a:lnTo>
                    <a:pt x="45" y="260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5" y="270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3" y="274"/>
                  </a:lnTo>
                  <a:lnTo>
                    <a:pt x="45" y="272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70"/>
                  </a:lnTo>
                  <a:lnTo>
                    <a:pt x="47" y="270"/>
                  </a:lnTo>
                  <a:lnTo>
                    <a:pt x="50" y="270"/>
                  </a:lnTo>
                  <a:lnTo>
                    <a:pt x="52" y="267"/>
                  </a:lnTo>
                  <a:lnTo>
                    <a:pt x="52" y="267"/>
                  </a:lnTo>
                  <a:lnTo>
                    <a:pt x="52" y="262"/>
                  </a:lnTo>
                  <a:lnTo>
                    <a:pt x="52" y="265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47" y="272"/>
                  </a:lnTo>
                  <a:lnTo>
                    <a:pt x="45" y="274"/>
                  </a:lnTo>
                  <a:lnTo>
                    <a:pt x="43" y="277"/>
                  </a:lnTo>
                  <a:lnTo>
                    <a:pt x="43" y="277"/>
                  </a:lnTo>
                  <a:lnTo>
                    <a:pt x="43" y="277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1"/>
                  </a:lnTo>
                  <a:lnTo>
                    <a:pt x="47" y="284"/>
                  </a:lnTo>
                  <a:lnTo>
                    <a:pt x="47" y="284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9" y="281"/>
                  </a:lnTo>
                  <a:lnTo>
                    <a:pt x="61" y="281"/>
                  </a:lnTo>
                  <a:lnTo>
                    <a:pt x="59" y="284"/>
                  </a:lnTo>
                  <a:lnTo>
                    <a:pt x="52" y="286"/>
                  </a:lnTo>
                  <a:lnTo>
                    <a:pt x="50" y="286"/>
                  </a:lnTo>
                  <a:lnTo>
                    <a:pt x="45" y="284"/>
                  </a:lnTo>
                  <a:lnTo>
                    <a:pt x="43" y="284"/>
                  </a:lnTo>
                  <a:lnTo>
                    <a:pt x="40" y="284"/>
                  </a:lnTo>
                  <a:lnTo>
                    <a:pt x="35" y="286"/>
                  </a:lnTo>
                  <a:lnTo>
                    <a:pt x="35" y="286"/>
                  </a:lnTo>
                  <a:lnTo>
                    <a:pt x="35" y="289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3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1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28" y="284"/>
                  </a:lnTo>
                  <a:lnTo>
                    <a:pt x="28" y="286"/>
                  </a:lnTo>
                  <a:lnTo>
                    <a:pt x="31" y="291"/>
                  </a:lnTo>
                  <a:lnTo>
                    <a:pt x="31" y="293"/>
                  </a:lnTo>
                  <a:lnTo>
                    <a:pt x="28" y="298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3" y="312"/>
                  </a:lnTo>
                  <a:lnTo>
                    <a:pt x="33" y="315"/>
                  </a:lnTo>
                  <a:lnTo>
                    <a:pt x="33" y="317"/>
                  </a:lnTo>
                  <a:lnTo>
                    <a:pt x="33" y="319"/>
                  </a:lnTo>
                  <a:lnTo>
                    <a:pt x="35" y="326"/>
                  </a:lnTo>
                  <a:lnTo>
                    <a:pt x="35" y="329"/>
                  </a:lnTo>
                  <a:lnTo>
                    <a:pt x="38" y="331"/>
                  </a:lnTo>
                  <a:lnTo>
                    <a:pt x="40" y="336"/>
                  </a:lnTo>
                  <a:lnTo>
                    <a:pt x="40" y="338"/>
                  </a:lnTo>
                  <a:lnTo>
                    <a:pt x="38" y="341"/>
                  </a:lnTo>
                  <a:lnTo>
                    <a:pt x="38" y="341"/>
                  </a:lnTo>
                  <a:lnTo>
                    <a:pt x="35" y="343"/>
                  </a:lnTo>
                  <a:lnTo>
                    <a:pt x="35" y="343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1" y="341"/>
                  </a:lnTo>
                  <a:lnTo>
                    <a:pt x="31" y="341"/>
                  </a:lnTo>
                  <a:lnTo>
                    <a:pt x="31" y="338"/>
                  </a:lnTo>
                  <a:lnTo>
                    <a:pt x="31" y="338"/>
                  </a:lnTo>
                  <a:lnTo>
                    <a:pt x="31" y="341"/>
                  </a:lnTo>
                  <a:lnTo>
                    <a:pt x="31" y="341"/>
                  </a:lnTo>
                  <a:lnTo>
                    <a:pt x="31" y="343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3"/>
                  </a:lnTo>
                  <a:lnTo>
                    <a:pt x="28" y="343"/>
                  </a:lnTo>
                  <a:lnTo>
                    <a:pt x="28" y="343"/>
                  </a:lnTo>
                  <a:lnTo>
                    <a:pt x="26" y="343"/>
                  </a:lnTo>
                  <a:lnTo>
                    <a:pt x="26" y="343"/>
                  </a:lnTo>
                  <a:lnTo>
                    <a:pt x="24" y="343"/>
                  </a:lnTo>
                  <a:lnTo>
                    <a:pt x="24" y="341"/>
                  </a:lnTo>
                  <a:lnTo>
                    <a:pt x="24" y="336"/>
                  </a:lnTo>
                  <a:lnTo>
                    <a:pt x="24" y="333"/>
                  </a:lnTo>
                  <a:lnTo>
                    <a:pt x="26" y="333"/>
                  </a:lnTo>
                  <a:lnTo>
                    <a:pt x="26" y="331"/>
                  </a:lnTo>
                  <a:lnTo>
                    <a:pt x="26" y="329"/>
                  </a:lnTo>
                  <a:lnTo>
                    <a:pt x="26" y="326"/>
                  </a:lnTo>
                  <a:lnTo>
                    <a:pt x="26" y="324"/>
                  </a:lnTo>
                  <a:lnTo>
                    <a:pt x="26" y="326"/>
                  </a:lnTo>
                  <a:lnTo>
                    <a:pt x="21" y="338"/>
                  </a:lnTo>
                  <a:lnTo>
                    <a:pt x="19" y="348"/>
                  </a:lnTo>
                  <a:lnTo>
                    <a:pt x="17" y="355"/>
                  </a:lnTo>
                  <a:lnTo>
                    <a:pt x="14" y="357"/>
                  </a:lnTo>
                  <a:lnTo>
                    <a:pt x="17" y="360"/>
                  </a:lnTo>
                  <a:lnTo>
                    <a:pt x="17" y="360"/>
                  </a:lnTo>
                  <a:lnTo>
                    <a:pt x="17" y="360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4"/>
                  </a:lnTo>
                  <a:lnTo>
                    <a:pt x="19" y="362"/>
                  </a:lnTo>
                  <a:lnTo>
                    <a:pt x="24" y="355"/>
                  </a:lnTo>
                  <a:lnTo>
                    <a:pt x="26" y="352"/>
                  </a:lnTo>
                  <a:lnTo>
                    <a:pt x="31" y="350"/>
                  </a:lnTo>
                  <a:lnTo>
                    <a:pt x="35" y="348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7" y="338"/>
                  </a:lnTo>
                  <a:lnTo>
                    <a:pt x="47" y="338"/>
                  </a:lnTo>
                  <a:lnTo>
                    <a:pt x="50" y="338"/>
                  </a:lnTo>
                  <a:lnTo>
                    <a:pt x="52" y="338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7" y="336"/>
                  </a:lnTo>
                  <a:lnTo>
                    <a:pt x="57" y="333"/>
                  </a:lnTo>
                  <a:lnTo>
                    <a:pt x="59" y="333"/>
                  </a:lnTo>
                  <a:lnTo>
                    <a:pt x="61" y="329"/>
                  </a:lnTo>
                  <a:lnTo>
                    <a:pt x="61" y="329"/>
                  </a:lnTo>
                  <a:lnTo>
                    <a:pt x="64" y="329"/>
                  </a:lnTo>
                  <a:lnTo>
                    <a:pt x="64" y="329"/>
                  </a:lnTo>
                  <a:lnTo>
                    <a:pt x="64" y="331"/>
                  </a:lnTo>
                  <a:lnTo>
                    <a:pt x="61" y="331"/>
                  </a:lnTo>
                  <a:lnTo>
                    <a:pt x="61" y="333"/>
                  </a:lnTo>
                  <a:lnTo>
                    <a:pt x="59" y="336"/>
                  </a:lnTo>
                  <a:lnTo>
                    <a:pt x="57" y="336"/>
                  </a:lnTo>
                  <a:lnTo>
                    <a:pt x="57" y="338"/>
                  </a:lnTo>
                  <a:lnTo>
                    <a:pt x="57" y="341"/>
                  </a:lnTo>
                  <a:lnTo>
                    <a:pt x="57" y="343"/>
                  </a:lnTo>
                  <a:lnTo>
                    <a:pt x="57" y="343"/>
                  </a:lnTo>
                  <a:lnTo>
                    <a:pt x="54" y="345"/>
                  </a:lnTo>
                  <a:lnTo>
                    <a:pt x="54" y="348"/>
                  </a:lnTo>
                  <a:lnTo>
                    <a:pt x="52" y="350"/>
                  </a:lnTo>
                  <a:lnTo>
                    <a:pt x="52" y="348"/>
                  </a:lnTo>
                  <a:lnTo>
                    <a:pt x="54" y="345"/>
                  </a:lnTo>
                  <a:lnTo>
                    <a:pt x="54" y="343"/>
                  </a:lnTo>
                  <a:lnTo>
                    <a:pt x="57" y="343"/>
                  </a:lnTo>
                  <a:lnTo>
                    <a:pt x="57" y="341"/>
                  </a:lnTo>
                  <a:lnTo>
                    <a:pt x="54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0" y="352"/>
                  </a:lnTo>
                  <a:lnTo>
                    <a:pt x="50" y="355"/>
                  </a:lnTo>
                  <a:lnTo>
                    <a:pt x="52" y="355"/>
                  </a:lnTo>
                  <a:lnTo>
                    <a:pt x="52" y="357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0" y="367"/>
                  </a:lnTo>
                  <a:lnTo>
                    <a:pt x="50" y="369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7" y="376"/>
                  </a:lnTo>
                  <a:lnTo>
                    <a:pt x="47" y="381"/>
                  </a:lnTo>
                  <a:lnTo>
                    <a:pt x="45" y="383"/>
                  </a:lnTo>
                  <a:lnTo>
                    <a:pt x="40" y="395"/>
                  </a:lnTo>
                  <a:lnTo>
                    <a:pt x="38" y="400"/>
                  </a:lnTo>
                  <a:lnTo>
                    <a:pt x="38" y="407"/>
                  </a:lnTo>
                  <a:lnTo>
                    <a:pt x="38" y="407"/>
                  </a:lnTo>
                  <a:lnTo>
                    <a:pt x="38" y="407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35" y="409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14"/>
                  </a:lnTo>
                  <a:lnTo>
                    <a:pt x="35" y="414"/>
                  </a:lnTo>
                  <a:lnTo>
                    <a:pt x="35" y="414"/>
                  </a:lnTo>
                  <a:lnTo>
                    <a:pt x="38" y="416"/>
                  </a:lnTo>
                  <a:lnTo>
                    <a:pt x="40" y="416"/>
                  </a:lnTo>
                  <a:lnTo>
                    <a:pt x="40" y="416"/>
                  </a:lnTo>
                  <a:lnTo>
                    <a:pt x="40" y="419"/>
                  </a:lnTo>
                  <a:lnTo>
                    <a:pt x="40" y="419"/>
                  </a:lnTo>
                  <a:lnTo>
                    <a:pt x="43" y="419"/>
                  </a:lnTo>
                  <a:lnTo>
                    <a:pt x="43" y="419"/>
                  </a:lnTo>
                  <a:lnTo>
                    <a:pt x="45" y="421"/>
                  </a:lnTo>
                  <a:lnTo>
                    <a:pt x="45" y="421"/>
                  </a:lnTo>
                  <a:lnTo>
                    <a:pt x="47" y="423"/>
                  </a:lnTo>
                  <a:lnTo>
                    <a:pt x="47" y="421"/>
                  </a:lnTo>
                  <a:lnTo>
                    <a:pt x="50" y="423"/>
                  </a:lnTo>
                  <a:lnTo>
                    <a:pt x="50" y="428"/>
                  </a:lnTo>
                  <a:lnTo>
                    <a:pt x="52" y="431"/>
                  </a:lnTo>
                  <a:lnTo>
                    <a:pt x="52" y="433"/>
                  </a:lnTo>
                  <a:lnTo>
                    <a:pt x="54" y="433"/>
                  </a:lnTo>
                  <a:lnTo>
                    <a:pt x="54" y="433"/>
                  </a:lnTo>
                  <a:lnTo>
                    <a:pt x="54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9" y="435"/>
                  </a:lnTo>
                  <a:lnTo>
                    <a:pt x="59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61" y="433"/>
                  </a:lnTo>
                  <a:lnTo>
                    <a:pt x="64" y="433"/>
                  </a:lnTo>
                  <a:lnTo>
                    <a:pt x="64" y="433"/>
                  </a:lnTo>
                  <a:lnTo>
                    <a:pt x="66" y="433"/>
                  </a:lnTo>
                  <a:lnTo>
                    <a:pt x="69" y="428"/>
                  </a:lnTo>
                  <a:lnTo>
                    <a:pt x="71" y="428"/>
                  </a:lnTo>
                  <a:lnTo>
                    <a:pt x="71" y="428"/>
                  </a:lnTo>
                  <a:lnTo>
                    <a:pt x="71" y="426"/>
                  </a:lnTo>
                  <a:lnTo>
                    <a:pt x="71" y="426"/>
                  </a:lnTo>
                  <a:lnTo>
                    <a:pt x="73" y="426"/>
                  </a:lnTo>
                  <a:lnTo>
                    <a:pt x="73" y="426"/>
                  </a:lnTo>
                  <a:lnTo>
                    <a:pt x="73" y="426"/>
                  </a:lnTo>
                  <a:lnTo>
                    <a:pt x="73" y="423"/>
                  </a:lnTo>
                  <a:lnTo>
                    <a:pt x="83" y="419"/>
                  </a:lnTo>
                  <a:lnTo>
                    <a:pt x="85" y="416"/>
                  </a:lnTo>
                  <a:lnTo>
                    <a:pt x="88" y="414"/>
                  </a:lnTo>
                  <a:lnTo>
                    <a:pt x="88" y="414"/>
                  </a:lnTo>
                  <a:lnTo>
                    <a:pt x="88" y="414"/>
                  </a:lnTo>
                  <a:lnTo>
                    <a:pt x="90" y="412"/>
                  </a:lnTo>
                  <a:lnTo>
                    <a:pt x="90" y="409"/>
                  </a:lnTo>
                  <a:lnTo>
                    <a:pt x="90" y="409"/>
                  </a:lnTo>
                  <a:lnTo>
                    <a:pt x="92" y="409"/>
                  </a:lnTo>
                  <a:lnTo>
                    <a:pt x="92" y="407"/>
                  </a:lnTo>
                  <a:lnTo>
                    <a:pt x="90" y="407"/>
                  </a:lnTo>
                  <a:lnTo>
                    <a:pt x="90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5" y="407"/>
                  </a:lnTo>
                  <a:lnTo>
                    <a:pt x="95" y="405"/>
                  </a:lnTo>
                  <a:lnTo>
                    <a:pt x="97" y="407"/>
                  </a:lnTo>
                  <a:lnTo>
                    <a:pt x="97" y="405"/>
                  </a:lnTo>
                  <a:lnTo>
                    <a:pt x="97" y="405"/>
                  </a:lnTo>
                  <a:lnTo>
                    <a:pt x="97" y="402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3"/>
                  </a:lnTo>
                  <a:lnTo>
                    <a:pt x="99" y="390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9" y="395"/>
                  </a:lnTo>
                  <a:lnTo>
                    <a:pt x="99" y="397"/>
                  </a:lnTo>
                  <a:lnTo>
                    <a:pt x="99" y="400"/>
                  </a:lnTo>
                  <a:lnTo>
                    <a:pt x="99" y="400"/>
                  </a:lnTo>
                  <a:lnTo>
                    <a:pt x="99" y="402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02" y="400"/>
                  </a:lnTo>
                  <a:lnTo>
                    <a:pt x="102" y="397"/>
                  </a:lnTo>
                  <a:lnTo>
                    <a:pt x="104" y="397"/>
                  </a:lnTo>
                  <a:lnTo>
                    <a:pt x="106" y="397"/>
                  </a:lnTo>
                  <a:lnTo>
                    <a:pt x="106" y="397"/>
                  </a:lnTo>
                  <a:lnTo>
                    <a:pt x="106" y="397"/>
                  </a:lnTo>
                  <a:lnTo>
                    <a:pt x="109" y="395"/>
                  </a:lnTo>
                  <a:lnTo>
                    <a:pt x="111" y="390"/>
                  </a:lnTo>
                  <a:lnTo>
                    <a:pt x="114" y="390"/>
                  </a:lnTo>
                  <a:lnTo>
                    <a:pt x="114" y="390"/>
                  </a:lnTo>
                  <a:lnTo>
                    <a:pt x="114" y="390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4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90"/>
                  </a:lnTo>
                  <a:lnTo>
                    <a:pt x="121" y="388"/>
                  </a:lnTo>
                  <a:lnTo>
                    <a:pt x="121" y="388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3" y="383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3" y="388"/>
                  </a:lnTo>
                  <a:lnTo>
                    <a:pt x="125" y="388"/>
                  </a:lnTo>
                  <a:lnTo>
                    <a:pt x="125" y="386"/>
                  </a:lnTo>
                  <a:lnTo>
                    <a:pt x="125" y="386"/>
                  </a:lnTo>
                  <a:lnTo>
                    <a:pt x="128" y="386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2" y="388"/>
                  </a:lnTo>
                  <a:lnTo>
                    <a:pt x="132" y="386"/>
                  </a:lnTo>
                  <a:lnTo>
                    <a:pt x="130" y="386"/>
                  </a:lnTo>
                  <a:lnTo>
                    <a:pt x="130" y="383"/>
                  </a:lnTo>
                  <a:lnTo>
                    <a:pt x="132" y="383"/>
                  </a:lnTo>
                  <a:lnTo>
                    <a:pt x="132" y="383"/>
                  </a:lnTo>
                  <a:lnTo>
                    <a:pt x="135" y="383"/>
                  </a:lnTo>
                  <a:lnTo>
                    <a:pt x="135" y="383"/>
                  </a:lnTo>
                  <a:lnTo>
                    <a:pt x="137" y="383"/>
                  </a:lnTo>
                  <a:lnTo>
                    <a:pt x="137" y="383"/>
                  </a:lnTo>
                  <a:lnTo>
                    <a:pt x="140" y="383"/>
                  </a:lnTo>
                  <a:lnTo>
                    <a:pt x="140" y="381"/>
                  </a:lnTo>
                  <a:lnTo>
                    <a:pt x="140" y="378"/>
                  </a:lnTo>
                  <a:lnTo>
                    <a:pt x="142" y="378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8"/>
                  </a:lnTo>
                  <a:lnTo>
                    <a:pt x="144" y="376"/>
                  </a:lnTo>
                  <a:lnTo>
                    <a:pt x="149" y="374"/>
                  </a:lnTo>
                  <a:lnTo>
                    <a:pt x="149" y="374"/>
                  </a:lnTo>
                  <a:lnTo>
                    <a:pt x="149" y="374"/>
                  </a:lnTo>
                  <a:lnTo>
                    <a:pt x="151" y="374"/>
                  </a:lnTo>
                  <a:lnTo>
                    <a:pt x="151" y="374"/>
                  </a:lnTo>
                  <a:lnTo>
                    <a:pt x="151" y="374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4" y="371"/>
                  </a:lnTo>
                  <a:lnTo>
                    <a:pt x="154" y="371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56" y="376"/>
                  </a:lnTo>
                  <a:lnTo>
                    <a:pt x="156" y="376"/>
                  </a:lnTo>
                  <a:lnTo>
                    <a:pt x="156" y="374"/>
                  </a:lnTo>
                  <a:lnTo>
                    <a:pt x="159" y="371"/>
                  </a:lnTo>
                  <a:lnTo>
                    <a:pt x="159" y="371"/>
                  </a:lnTo>
                  <a:lnTo>
                    <a:pt x="161" y="371"/>
                  </a:lnTo>
                  <a:lnTo>
                    <a:pt x="161" y="371"/>
                  </a:lnTo>
                  <a:lnTo>
                    <a:pt x="161" y="371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3" y="367"/>
                  </a:lnTo>
                  <a:lnTo>
                    <a:pt x="163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1"/>
                  </a:lnTo>
                  <a:lnTo>
                    <a:pt x="166" y="371"/>
                  </a:lnTo>
                  <a:lnTo>
                    <a:pt x="166" y="371"/>
                  </a:lnTo>
                  <a:lnTo>
                    <a:pt x="166" y="371"/>
                  </a:lnTo>
                  <a:lnTo>
                    <a:pt x="173" y="364"/>
                  </a:lnTo>
                  <a:lnTo>
                    <a:pt x="173" y="364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80" y="364"/>
                  </a:lnTo>
                  <a:lnTo>
                    <a:pt x="180" y="364"/>
                  </a:lnTo>
                  <a:lnTo>
                    <a:pt x="180" y="362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7" y="357"/>
                  </a:lnTo>
                  <a:lnTo>
                    <a:pt x="187" y="357"/>
                  </a:lnTo>
                  <a:lnTo>
                    <a:pt x="187" y="357"/>
                  </a:lnTo>
                  <a:lnTo>
                    <a:pt x="185" y="357"/>
                  </a:lnTo>
                  <a:lnTo>
                    <a:pt x="185" y="357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2"/>
                  </a:lnTo>
                  <a:lnTo>
                    <a:pt x="182" y="355"/>
                  </a:lnTo>
                  <a:lnTo>
                    <a:pt x="185" y="355"/>
                  </a:lnTo>
                  <a:lnTo>
                    <a:pt x="187" y="355"/>
                  </a:lnTo>
                  <a:lnTo>
                    <a:pt x="187" y="355"/>
                  </a:lnTo>
                  <a:lnTo>
                    <a:pt x="189" y="355"/>
                  </a:lnTo>
                  <a:lnTo>
                    <a:pt x="189" y="355"/>
                  </a:lnTo>
                  <a:lnTo>
                    <a:pt x="189" y="352"/>
                  </a:lnTo>
                  <a:lnTo>
                    <a:pt x="189" y="352"/>
                  </a:lnTo>
                  <a:lnTo>
                    <a:pt x="187" y="352"/>
                  </a:lnTo>
                  <a:lnTo>
                    <a:pt x="185" y="352"/>
                  </a:lnTo>
                  <a:lnTo>
                    <a:pt x="187" y="352"/>
                  </a:lnTo>
                  <a:lnTo>
                    <a:pt x="192" y="348"/>
                  </a:lnTo>
                  <a:lnTo>
                    <a:pt x="194" y="348"/>
                  </a:lnTo>
                  <a:lnTo>
                    <a:pt x="194" y="345"/>
                  </a:lnTo>
                  <a:lnTo>
                    <a:pt x="196" y="345"/>
                  </a:lnTo>
                  <a:lnTo>
                    <a:pt x="201" y="343"/>
                  </a:lnTo>
                  <a:lnTo>
                    <a:pt x="201" y="343"/>
                  </a:lnTo>
                  <a:lnTo>
                    <a:pt x="203" y="341"/>
                  </a:lnTo>
                  <a:lnTo>
                    <a:pt x="203" y="338"/>
                  </a:lnTo>
                  <a:lnTo>
                    <a:pt x="201" y="336"/>
                  </a:lnTo>
                  <a:lnTo>
                    <a:pt x="201" y="336"/>
                  </a:lnTo>
                  <a:lnTo>
                    <a:pt x="199" y="336"/>
                  </a:lnTo>
                  <a:lnTo>
                    <a:pt x="199" y="333"/>
                  </a:lnTo>
                  <a:lnTo>
                    <a:pt x="199" y="333"/>
                  </a:lnTo>
                  <a:lnTo>
                    <a:pt x="199" y="331"/>
                  </a:lnTo>
                  <a:lnTo>
                    <a:pt x="199" y="331"/>
                  </a:lnTo>
                  <a:lnTo>
                    <a:pt x="199" y="329"/>
                  </a:lnTo>
                  <a:lnTo>
                    <a:pt x="199" y="331"/>
                  </a:lnTo>
                  <a:lnTo>
                    <a:pt x="201" y="333"/>
                  </a:lnTo>
                  <a:lnTo>
                    <a:pt x="201" y="333"/>
                  </a:lnTo>
                  <a:lnTo>
                    <a:pt x="201" y="333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6" y="338"/>
                  </a:lnTo>
                  <a:lnTo>
                    <a:pt x="208" y="336"/>
                  </a:lnTo>
                  <a:lnTo>
                    <a:pt x="206" y="336"/>
                  </a:lnTo>
                  <a:lnTo>
                    <a:pt x="206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6"/>
                  </a:lnTo>
                  <a:lnTo>
                    <a:pt x="208" y="336"/>
                  </a:lnTo>
                  <a:lnTo>
                    <a:pt x="211" y="336"/>
                  </a:lnTo>
                  <a:lnTo>
                    <a:pt x="211" y="333"/>
                  </a:lnTo>
                  <a:lnTo>
                    <a:pt x="211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6" y="326"/>
                  </a:lnTo>
                  <a:lnTo>
                    <a:pt x="206" y="329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6" y="322"/>
                  </a:lnTo>
                  <a:lnTo>
                    <a:pt x="203" y="322"/>
                  </a:lnTo>
                  <a:lnTo>
                    <a:pt x="203" y="319"/>
                  </a:lnTo>
                  <a:lnTo>
                    <a:pt x="201" y="319"/>
                  </a:lnTo>
                  <a:lnTo>
                    <a:pt x="201" y="317"/>
                  </a:lnTo>
                  <a:lnTo>
                    <a:pt x="203" y="319"/>
                  </a:lnTo>
                  <a:lnTo>
                    <a:pt x="206" y="322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208" y="319"/>
                  </a:lnTo>
                  <a:lnTo>
                    <a:pt x="208" y="322"/>
                  </a:lnTo>
                  <a:lnTo>
                    <a:pt x="208" y="324"/>
                  </a:lnTo>
                  <a:lnTo>
                    <a:pt x="208" y="324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3" y="326"/>
                  </a:lnTo>
                  <a:lnTo>
                    <a:pt x="213" y="326"/>
                  </a:lnTo>
                  <a:lnTo>
                    <a:pt x="213" y="324"/>
                  </a:lnTo>
                  <a:lnTo>
                    <a:pt x="213" y="322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8" y="315"/>
                  </a:lnTo>
                  <a:lnTo>
                    <a:pt x="218" y="312"/>
                  </a:lnTo>
                  <a:lnTo>
                    <a:pt x="218" y="310"/>
                  </a:lnTo>
                  <a:lnTo>
                    <a:pt x="215" y="307"/>
                  </a:lnTo>
                  <a:lnTo>
                    <a:pt x="215" y="305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15" y="300"/>
                  </a:lnTo>
                  <a:lnTo>
                    <a:pt x="215" y="300"/>
                  </a:lnTo>
                  <a:lnTo>
                    <a:pt x="215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6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15" y="300"/>
                  </a:lnTo>
                  <a:lnTo>
                    <a:pt x="218" y="303"/>
                  </a:lnTo>
                  <a:lnTo>
                    <a:pt x="218" y="303"/>
                  </a:lnTo>
                  <a:lnTo>
                    <a:pt x="218" y="305"/>
                  </a:lnTo>
                  <a:lnTo>
                    <a:pt x="218" y="307"/>
                  </a:lnTo>
                  <a:lnTo>
                    <a:pt x="218" y="307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2"/>
                  </a:lnTo>
                  <a:lnTo>
                    <a:pt x="220" y="312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2" y="315"/>
                  </a:lnTo>
                  <a:lnTo>
                    <a:pt x="220" y="322"/>
                  </a:lnTo>
                  <a:lnTo>
                    <a:pt x="220" y="322"/>
                  </a:lnTo>
                  <a:lnTo>
                    <a:pt x="222" y="324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7" y="324"/>
                  </a:lnTo>
                  <a:lnTo>
                    <a:pt x="230" y="324"/>
                  </a:lnTo>
                  <a:lnTo>
                    <a:pt x="230" y="317"/>
                  </a:lnTo>
                  <a:lnTo>
                    <a:pt x="232" y="315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2" y="317"/>
                  </a:lnTo>
                  <a:lnTo>
                    <a:pt x="232" y="319"/>
                  </a:lnTo>
                  <a:lnTo>
                    <a:pt x="232" y="319"/>
                  </a:lnTo>
                  <a:lnTo>
                    <a:pt x="230" y="324"/>
                  </a:lnTo>
                  <a:lnTo>
                    <a:pt x="230" y="324"/>
                  </a:lnTo>
                  <a:lnTo>
                    <a:pt x="230" y="326"/>
                  </a:lnTo>
                  <a:lnTo>
                    <a:pt x="227" y="326"/>
                  </a:lnTo>
                  <a:lnTo>
                    <a:pt x="227" y="326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5" y="331"/>
                  </a:lnTo>
                  <a:lnTo>
                    <a:pt x="222" y="338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8" y="345"/>
                  </a:lnTo>
                  <a:lnTo>
                    <a:pt x="218" y="345"/>
                  </a:lnTo>
                  <a:lnTo>
                    <a:pt x="220" y="345"/>
                  </a:lnTo>
                  <a:lnTo>
                    <a:pt x="222" y="345"/>
                  </a:lnTo>
                  <a:lnTo>
                    <a:pt x="225" y="341"/>
                  </a:lnTo>
                  <a:lnTo>
                    <a:pt x="227" y="338"/>
                  </a:lnTo>
                  <a:lnTo>
                    <a:pt x="227" y="336"/>
                  </a:lnTo>
                  <a:lnTo>
                    <a:pt x="227" y="336"/>
                  </a:lnTo>
                  <a:lnTo>
                    <a:pt x="227" y="333"/>
                  </a:lnTo>
                  <a:lnTo>
                    <a:pt x="230" y="333"/>
                  </a:lnTo>
                  <a:lnTo>
                    <a:pt x="230" y="333"/>
                  </a:lnTo>
                  <a:lnTo>
                    <a:pt x="230" y="331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2" y="324"/>
                  </a:lnTo>
                  <a:lnTo>
                    <a:pt x="234" y="324"/>
                  </a:lnTo>
                  <a:lnTo>
                    <a:pt x="232" y="326"/>
                  </a:lnTo>
                  <a:lnTo>
                    <a:pt x="232" y="333"/>
                  </a:lnTo>
                  <a:lnTo>
                    <a:pt x="232" y="338"/>
                  </a:lnTo>
                  <a:lnTo>
                    <a:pt x="232" y="341"/>
                  </a:lnTo>
                  <a:lnTo>
                    <a:pt x="232" y="343"/>
                  </a:lnTo>
                  <a:lnTo>
                    <a:pt x="232" y="341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34" y="336"/>
                  </a:lnTo>
                  <a:lnTo>
                    <a:pt x="234" y="336"/>
                  </a:lnTo>
                  <a:lnTo>
                    <a:pt x="237" y="336"/>
                  </a:lnTo>
                  <a:lnTo>
                    <a:pt x="237" y="336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4" y="331"/>
                  </a:lnTo>
                  <a:lnTo>
                    <a:pt x="234" y="329"/>
                  </a:lnTo>
                  <a:lnTo>
                    <a:pt x="237" y="329"/>
                  </a:lnTo>
                  <a:lnTo>
                    <a:pt x="237" y="329"/>
                  </a:lnTo>
                  <a:lnTo>
                    <a:pt x="237" y="331"/>
                  </a:lnTo>
                  <a:lnTo>
                    <a:pt x="237" y="331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9" y="333"/>
                  </a:lnTo>
                  <a:lnTo>
                    <a:pt x="239" y="336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39" y="331"/>
                  </a:lnTo>
                  <a:lnTo>
                    <a:pt x="239" y="329"/>
                  </a:lnTo>
                  <a:lnTo>
                    <a:pt x="239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29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4" y="324"/>
                  </a:lnTo>
                  <a:lnTo>
                    <a:pt x="246" y="326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6" y="331"/>
                  </a:lnTo>
                  <a:lnTo>
                    <a:pt x="246" y="331"/>
                  </a:lnTo>
                  <a:lnTo>
                    <a:pt x="246" y="333"/>
                  </a:lnTo>
                  <a:lnTo>
                    <a:pt x="246" y="333"/>
                  </a:lnTo>
                  <a:lnTo>
                    <a:pt x="246" y="333"/>
                  </a:lnTo>
                  <a:lnTo>
                    <a:pt x="246" y="331"/>
                  </a:lnTo>
                  <a:lnTo>
                    <a:pt x="248" y="329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3"/>
                  </a:lnTo>
                  <a:lnTo>
                    <a:pt x="248" y="333"/>
                  </a:lnTo>
                  <a:lnTo>
                    <a:pt x="251" y="333"/>
                  </a:lnTo>
                  <a:lnTo>
                    <a:pt x="251" y="333"/>
                  </a:lnTo>
                  <a:lnTo>
                    <a:pt x="251" y="333"/>
                  </a:lnTo>
                  <a:lnTo>
                    <a:pt x="251" y="331"/>
                  </a:lnTo>
                  <a:lnTo>
                    <a:pt x="251" y="329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53" y="324"/>
                  </a:lnTo>
                  <a:lnTo>
                    <a:pt x="256" y="324"/>
                  </a:lnTo>
                  <a:lnTo>
                    <a:pt x="256" y="322"/>
                  </a:lnTo>
                  <a:lnTo>
                    <a:pt x="256" y="319"/>
                  </a:lnTo>
                  <a:lnTo>
                    <a:pt x="253" y="319"/>
                  </a:lnTo>
                  <a:lnTo>
                    <a:pt x="253" y="317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2"/>
                  </a:lnTo>
                  <a:lnTo>
                    <a:pt x="251" y="312"/>
                  </a:lnTo>
                  <a:lnTo>
                    <a:pt x="248" y="315"/>
                  </a:lnTo>
                  <a:lnTo>
                    <a:pt x="248" y="315"/>
                  </a:lnTo>
                  <a:lnTo>
                    <a:pt x="248" y="315"/>
                  </a:lnTo>
                  <a:lnTo>
                    <a:pt x="248" y="310"/>
                  </a:lnTo>
                  <a:lnTo>
                    <a:pt x="248" y="310"/>
                  </a:lnTo>
                  <a:lnTo>
                    <a:pt x="246" y="310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4" y="312"/>
                  </a:lnTo>
                  <a:lnTo>
                    <a:pt x="244" y="310"/>
                  </a:lnTo>
                  <a:lnTo>
                    <a:pt x="244" y="307"/>
                  </a:lnTo>
                  <a:lnTo>
                    <a:pt x="244" y="307"/>
                  </a:lnTo>
                  <a:lnTo>
                    <a:pt x="244" y="305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48" y="307"/>
                  </a:lnTo>
                  <a:lnTo>
                    <a:pt x="248" y="307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3" y="303"/>
                  </a:lnTo>
                  <a:lnTo>
                    <a:pt x="256" y="303"/>
                  </a:lnTo>
                  <a:lnTo>
                    <a:pt x="258" y="303"/>
                  </a:lnTo>
                  <a:lnTo>
                    <a:pt x="260" y="300"/>
                  </a:lnTo>
                  <a:lnTo>
                    <a:pt x="260" y="300"/>
                  </a:lnTo>
                  <a:lnTo>
                    <a:pt x="260" y="298"/>
                  </a:lnTo>
                  <a:lnTo>
                    <a:pt x="260" y="300"/>
                  </a:lnTo>
                  <a:lnTo>
                    <a:pt x="260" y="303"/>
                  </a:lnTo>
                  <a:lnTo>
                    <a:pt x="263" y="303"/>
                  </a:lnTo>
                  <a:lnTo>
                    <a:pt x="265" y="305"/>
                  </a:lnTo>
                  <a:lnTo>
                    <a:pt x="265" y="303"/>
                  </a:lnTo>
                  <a:lnTo>
                    <a:pt x="265" y="303"/>
                  </a:lnTo>
                  <a:lnTo>
                    <a:pt x="263" y="300"/>
                  </a:lnTo>
                  <a:lnTo>
                    <a:pt x="263" y="296"/>
                  </a:lnTo>
                  <a:lnTo>
                    <a:pt x="263" y="286"/>
                  </a:lnTo>
                  <a:lnTo>
                    <a:pt x="263" y="281"/>
                  </a:lnTo>
                  <a:lnTo>
                    <a:pt x="263" y="284"/>
                  </a:lnTo>
                  <a:lnTo>
                    <a:pt x="265" y="286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6"/>
                  </a:lnTo>
                  <a:lnTo>
                    <a:pt x="265" y="298"/>
                  </a:lnTo>
                  <a:lnTo>
                    <a:pt x="265" y="300"/>
                  </a:lnTo>
                  <a:lnTo>
                    <a:pt x="265" y="303"/>
                  </a:lnTo>
                  <a:lnTo>
                    <a:pt x="265" y="300"/>
                  </a:lnTo>
                  <a:lnTo>
                    <a:pt x="270" y="298"/>
                  </a:lnTo>
                  <a:lnTo>
                    <a:pt x="274" y="293"/>
                  </a:lnTo>
                  <a:lnTo>
                    <a:pt x="274" y="289"/>
                  </a:lnTo>
                  <a:lnTo>
                    <a:pt x="277" y="284"/>
                  </a:lnTo>
                  <a:lnTo>
                    <a:pt x="277" y="286"/>
                  </a:lnTo>
                  <a:lnTo>
                    <a:pt x="277" y="286"/>
                  </a:lnTo>
                  <a:lnTo>
                    <a:pt x="279" y="284"/>
                  </a:lnTo>
                  <a:lnTo>
                    <a:pt x="282" y="284"/>
                  </a:lnTo>
                  <a:lnTo>
                    <a:pt x="279" y="284"/>
                  </a:lnTo>
                  <a:lnTo>
                    <a:pt x="279" y="284"/>
                  </a:lnTo>
                  <a:lnTo>
                    <a:pt x="279" y="286"/>
                  </a:lnTo>
                  <a:lnTo>
                    <a:pt x="279" y="286"/>
                  </a:lnTo>
                  <a:lnTo>
                    <a:pt x="279" y="289"/>
                  </a:lnTo>
                  <a:lnTo>
                    <a:pt x="277" y="291"/>
                  </a:lnTo>
                  <a:lnTo>
                    <a:pt x="277" y="293"/>
                  </a:lnTo>
                  <a:lnTo>
                    <a:pt x="277" y="293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9" y="296"/>
                  </a:lnTo>
                  <a:lnTo>
                    <a:pt x="279" y="298"/>
                  </a:lnTo>
                  <a:lnTo>
                    <a:pt x="277" y="300"/>
                  </a:lnTo>
                  <a:lnTo>
                    <a:pt x="277" y="300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74" y="305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2" y="310"/>
                  </a:lnTo>
                  <a:lnTo>
                    <a:pt x="272" y="310"/>
                  </a:lnTo>
                  <a:lnTo>
                    <a:pt x="270" y="312"/>
                  </a:lnTo>
                  <a:lnTo>
                    <a:pt x="270" y="312"/>
                  </a:lnTo>
                  <a:lnTo>
                    <a:pt x="270" y="312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7" y="326"/>
                  </a:lnTo>
                  <a:lnTo>
                    <a:pt x="270" y="329"/>
                  </a:lnTo>
                  <a:lnTo>
                    <a:pt x="270" y="329"/>
                  </a:lnTo>
                  <a:lnTo>
                    <a:pt x="270" y="331"/>
                  </a:lnTo>
                  <a:lnTo>
                    <a:pt x="270" y="333"/>
                  </a:lnTo>
                  <a:lnTo>
                    <a:pt x="272" y="333"/>
                  </a:lnTo>
                  <a:lnTo>
                    <a:pt x="272" y="336"/>
                  </a:lnTo>
                  <a:lnTo>
                    <a:pt x="270" y="336"/>
                  </a:lnTo>
                  <a:lnTo>
                    <a:pt x="270" y="338"/>
                  </a:lnTo>
                  <a:lnTo>
                    <a:pt x="270" y="341"/>
                  </a:lnTo>
                  <a:lnTo>
                    <a:pt x="270" y="343"/>
                  </a:lnTo>
                  <a:lnTo>
                    <a:pt x="270" y="345"/>
                  </a:lnTo>
                  <a:lnTo>
                    <a:pt x="267" y="345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50"/>
                  </a:lnTo>
                  <a:lnTo>
                    <a:pt x="267" y="350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65" y="357"/>
                  </a:lnTo>
                  <a:lnTo>
                    <a:pt x="263" y="360"/>
                  </a:lnTo>
                  <a:lnTo>
                    <a:pt x="263" y="360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56" y="362"/>
                  </a:lnTo>
                  <a:lnTo>
                    <a:pt x="256" y="364"/>
                  </a:lnTo>
                  <a:lnTo>
                    <a:pt x="256" y="367"/>
                  </a:lnTo>
                  <a:lnTo>
                    <a:pt x="253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1"/>
                  </a:lnTo>
                  <a:lnTo>
                    <a:pt x="253" y="383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58" y="386"/>
                  </a:lnTo>
                  <a:lnTo>
                    <a:pt x="260" y="386"/>
                  </a:lnTo>
                  <a:lnTo>
                    <a:pt x="263" y="386"/>
                  </a:lnTo>
                  <a:lnTo>
                    <a:pt x="265" y="383"/>
                  </a:lnTo>
                  <a:lnTo>
                    <a:pt x="267" y="383"/>
                  </a:lnTo>
                  <a:lnTo>
                    <a:pt x="270" y="383"/>
                  </a:lnTo>
                  <a:lnTo>
                    <a:pt x="270" y="383"/>
                  </a:lnTo>
                  <a:lnTo>
                    <a:pt x="270" y="381"/>
                  </a:lnTo>
                  <a:lnTo>
                    <a:pt x="270" y="381"/>
                  </a:lnTo>
                  <a:lnTo>
                    <a:pt x="272" y="381"/>
                  </a:lnTo>
                  <a:lnTo>
                    <a:pt x="272" y="378"/>
                  </a:lnTo>
                  <a:lnTo>
                    <a:pt x="274" y="378"/>
                  </a:lnTo>
                  <a:lnTo>
                    <a:pt x="274" y="376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9" y="369"/>
                  </a:lnTo>
                  <a:lnTo>
                    <a:pt x="279" y="367"/>
                  </a:lnTo>
                  <a:lnTo>
                    <a:pt x="282" y="369"/>
                  </a:lnTo>
                  <a:lnTo>
                    <a:pt x="284" y="371"/>
                  </a:lnTo>
                  <a:lnTo>
                    <a:pt x="286" y="371"/>
                  </a:lnTo>
                  <a:lnTo>
                    <a:pt x="286" y="369"/>
                  </a:lnTo>
                  <a:lnTo>
                    <a:pt x="289" y="369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86" y="364"/>
                  </a:lnTo>
                  <a:lnTo>
                    <a:pt x="289" y="364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1" y="360"/>
                  </a:lnTo>
                  <a:lnTo>
                    <a:pt x="291" y="357"/>
                  </a:lnTo>
                  <a:lnTo>
                    <a:pt x="291" y="357"/>
                  </a:lnTo>
                  <a:lnTo>
                    <a:pt x="291" y="355"/>
                  </a:lnTo>
                  <a:lnTo>
                    <a:pt x="291" y="352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5"/>
                  </a:lnTo>
                  <a:lnTo>
                    <a:pt x="289" y="348"/>
                  </a:lnTo>
                  <a:lnTo>
                    <a:pt x="289" y="348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291" y="348"/>
                  </a:lnTo>
                  <a:lnTo>
                    <a:pt x="291" y="348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4" y="338"/>
                  </a:lnTo>
                  <a:lnTo>
                    <a:pt x="284" y="336"/>
                  </a:lnTo>
                  <a:lnTo>
                    <a:pt x="284" y="333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6" y="333"/>
                  </a:lnTo>
                  <a:lnTo>
                    <a:pt x="286" y="336"/>
                  </a:lnTo>
                  <a:lnTo>
                    <a:pt x="289" y="336"/>
                  </a:lnTo>
                  <a:lnTo>
                    <a:pt x="289" y="336"/>
                  </a:lnTo>
                  <a:lnTo>
                    <a:pt x="289" y="336"/>
                  </a:lnTo>
                  <a:lnTo>
                    <a:pt x="289" y="333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29"/>
                  </a:lnTo>
                  <a:lnTo>
                    <a:pt x="286" y="326"/>
                  </a:lnTo>
                  <a:lnTo>
                    <a:pt x="286" y="324"/>
                  </a:lnTo>
                  <a:lnTo>
                    <a:pt x="286" y="322"/>
                  </a:lnTo>
                  <a:lnTo>
                    <a:pt x="286" y="322"/>
                  </a:lnTo>
                  <a:lnTo>
                    <a:pt x="286" y="319"/>
                  </a:lnTo>
                  <a:lnTo>
                    <a:pt x="286" y="319"/>
                  </a:lnTo>
                  <a:lnTo>
                    <a:pt x="286" y="319"/>
                  </a:lnTo>
                  <a:lnTo>
                    <a:pt x="286" y="317"/>
                  </a:lnTo>
                  <a:lnTo>
                    <a:pt x="286" y="317"/>
                  </a:lnTo>
                  <a:lnTo>
                    <a:pt x="286" y="317"/>
                  </a:lnTo>
                  <a:lnTo>
                    <a:pt x="286" y="312"/>
                  </a:lnTo>
                  <a:lnTo>
                    <a:pt x="286" y="312"/>
                  </a:lnTo>
                  <a:lnTo>
                    <a:pt x="286" y="310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10"/>
                  </a:lnTo>
                  <a:lnTo>
                    <a:pt x="289" y="310"/>
                  </a:lnTo>
                  <a:lnTo>
                    <a:pt x="289" y="310"/>
                  </a:lnTo>
                  <a:lnTo>
                    <a:pt x="289" y="307"/>
                  </a:lnTo>
                  <a:lnTo>
                    <a:pt x="289" y="305"/>
                  </a:lnTo>
                  <a:lnTo>
                    <a:pt x="289" y="305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07"/>
                  </a:lnTo>
                  <a:lnTo>
                    <a:pt x="293" y="310"/>
                  </a:lnTo>
                  <a:lnTo>
                    <a:pt x="293" y="310"/>
                  </a:lnTo>
                  <a:lnTo>
                    <a:pt x="293" y="310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6" y="310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3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8" y="305"/>
                  </a:lnTo>
                  <a:lnTo>
                    <a:pt x="298" y="305"/>
                  </a:lnTo>
                  <a:lnTo>
                    <a:pt x="298" y="300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6"/>
                  </a:lnTo>
                  <a:lnTo>
                    <a:pt x="298" y="281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98" y="284"/>
                  </a:lnTo>
                  <a:lnTo>
                    <a:pt x="301" y="300"/>
                  </a:lnTo>
                  <a:lnTo>
                    <a:pt x="301" y="303"/>
                  </a:lnTo>
                  <a:lnTo>
                    <a:pt x="301" y="305"/>
                  </a:lnTo>
                  <a:lnTo>
                    <a:pt x="301" y="305"/>
                  </a:lnTo>
                  <a:lnTo>
                    <a:pt x="303" y="303"/>
                  </a:lnTo>
                  <a:lnTo>
                    <a:pt x="303" y="300"/>
                  </a:lnTo>
                  <a:lnTo>
                    <a:pt x="303" y="300"/>
                  </a:lnTo>
                  <a:lnTo>
                    <a:pt x="305" y="300"/>
                  </a:lnTo>
                  <a:lnTo>
                    <a:pt x="305" y="296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298"/>
                  </a:lnTo>
                  <a:lnTo>
                    <a:pt x="303" y="298"/>
                  </a:lnTo>
                  <a:lnTo>
                    <a:pt x="303" y="298"/>
                  </a:lnTo>
                  <a:lnTo>
                    <a:pt x="303" y="296"/>
                  </a:lnTo>
                  <a:lnTo>
                    <a:pt x="303" y="293"/>
                  </a:lnTo>
                  <a:lnTo>
                    <a:pt x="303" y="293"/>
                  </a:lnTo>
                  <a:lnTo>
                    <a:pt x="303" y="291"/>
                  </a:lnTo>
                  <a:lnTo>
                    <a:pt x="305" y="293"/>
                  </a:lnTo>
                  <a:lnTo>
                    <a:pt x="305" y="293"/>
                  </a:lnTo>
                  <a:lnTo>
                    <a:pt x="305" y="296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3" y="291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01" y="286"/>
                  </a:lnTo>
                  <a:lnTo>
                    <a:pt x="301" y="284"/>
                  </a:lnTo>
                  <a:lnTo>
                    <a:pt x="301" y="281"/>
                  </a:lnTo>
                  <a:lnTo>
                    <a:pt x="301" y="279"/>
                  </a:lnTo>
                  <a:lnTo>
                    <a:pt x="301" y="277"/>
                  </a:lnTo>
                  <a:lnTo>
                    <a:pt x="301" y="277"/>
                  </a:lnTo>
                  <a:lnTo>
                    <a:pt x="301" y="272"/>
                  </a:lnTo>
                  <a:lnTo>
                    <a:pt x="298" y="272"/>
                  </a:lnTo>
                  <a:lnTo>
                    <a:pt x="298" y="270"/>
                  </a:lnTo>
                  <a:lnTo>
                    <a:pt x="296" y="267"/>
                  </a:lnTo>
                  <a:lnTo>
                    <a:pt x="298" y="267"/>
                  </a:lnTo>
                  <a:lnTo>
                    <a:pt x="301" y="267"/>
                  </a:lnTo>
                  <a:lnTo>
                    <a:pt x="298" y="262"/>
                  </a:lnTo>
                  <a:lnTo>
                    <a:pt x="298" y="260"/>
                  </a:lnTo>
                  <a:lnTo>
                    <a:pt x="296" y="253"/>
                  </a:lnTo>
                  <a:lnTo>
                    <a:pt x="296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1" y="251"/>
                  </a:lnTo>
                  <a:lnTo>
                    <a:pt x="289" y="251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8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1" y="248"/>
                  </a:lnTo>
                  <a:lnTo>
                    <a:pt x="301" y="246"/>
                  </a:lnTo>
                  <a:lnTo>
                    <a:pt x="301" y="248"/>
                  </a:lnTo>
                  <a:lnTo>
                    <a:pt x="301" y="248"/>
                  </a:lnTo>
                  <a:lnTo>
                    <a:pt x="301" y="248"/>
                  </a:lnTo>
                  <a:lnTo>
                    <a:pt x="303" y="248"/>
                  </a:lnTo>
                  <a:lnTo>
                    <a:pt x="303" y="248"/>
                  </a:lnTo>
                  <a:lnTo>
                    <a:pt x="303" y="248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5" y="251"/>
                  </a:lnTo>
                  <a:lnTo>
                    <a:pt x="305" y="251"/>
                  </a:lnTo>
                  <a:lnTo>
                    <a:pt x="305" y="248"/>
                  </a:lnTo>
                  <a:lnTo>
                    <a:pt x="308" y="251"/>
                  </a:lnTo>
                  <a:lnTo>
                    <a:pt x="308" y="251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1"/>
                  </a:lnTo>
                  <a:lnTo>
                    <a:pt x="310" y="251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60"/>
                  </a:lnTo>
                  <a:lnTo>
                    <a:pt x="319" y="260"/>
                  </a:lnTo>
                  <a:lnTo>
                    <a:pt x="319" y="260"/>
                  </a:lnTo>
                  <a:lnTo>
                    <a:pt x="319" y="262"/>
                  </a:lnTo>
                  <a:lnTo>
                    <a:pt x="322" y="262"/>
                  </a:lnTo>
                  <a:lnTo>
                    <a:pt x="322" y="262"/>
                  </a:lnTo>
                  <a:lnTo>
                    <a:pt x="322" y="262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9" y="270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31" y="274"/>
                  </a:lnTo>
                  <a:lnTo>
                    <a:pt x="331" y="274"/>
                  </a:lnTo>
                  <a:lnTo>
                    <a:pt x="331" y="274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4" y="274"/>
                  </a:lnTo>
                  <a:lnTo>
                    <a:pt x="334" y="277"/>
                  </a:lnTo>
                  <a:lnTo>
                    <a:pt x="334" y="279"/>
                  </a:lnTo>
                  <a:lnTo>
                    <a:pt x="334" y="279"/>
                  </a:lnTo>
                  <a:lnTo>
                    <a:pt x="334" y="281"/>
                  </a:lnTo>
                  <a:lnTo>
                    <a:pt x="334" y="281"/>
                  </a:lnTo>
                  <a:lnTo>
                    <a:pt x="336" y="279"/>
                  </a:lnTo>
                  <a:lnTo>
                    <a:pt x="336" y="281"/>
                  </a:lnTo>
                  <a:lnTo>
                    <a:pt x="336" y="281"/>
                  </a:lnTo>
                  <a:lnTo>
                    <a:pt x="336" y="284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4" y="289"/>
                  </a:lnTo>
                  <a:lnTo>
                    <a:pt x="334" y="289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9"/>
                  </a:lnTo>
                  <a:lnTo>
                    <a:pt x="334" y="289"/>
                  </a:lnTo>
                  <a:lnTo>
                    <a:pt x="334" y="291"/>
                  </a:lnTo>
                  <a:lnTo>
                    <a:pt x="336" y="291"/>
                  </a:lnTo>
                  <a:lnTo>
                    <a:pt x="336" y="291"/>
                  </a:lnTo>
                  <a:lnTo>
                    <a:pt x="338" y="291"/>
                  </a:lnTo>
                  <a:lnTo>
                    <a:pt x="338" y="291"/>
                  </a:lnTo>
                  <a:lnTo>
                    <a:pt x="341" y="291"/>
                  </a:lnTo>
                  <a:lnTo>
                    <a:pt x="338" y="293"/>
                  </a:lnTo>
                  <a:lnTo>
                    <a:pt x="336" y="293"/>
                  </a:lnTo>
                  <a:lnTo>
                    <a:pt x="336" y="293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8" y="298"/>
                  </a:lnTo>
                  <a:lnTo>
                    <a:pt x="338" y="30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3" y="319"/>
                  </a:lnTo>
                  <a:lnTo>
                    <a:pt x="343" y="322"/>
                  </a:lnTo>
                  <a:lnTo>
                    <a:pt x="343" y="324"/>
                  </a:lnTo>
                  <a:lnTo>
                    <a:pt x="343" y="326"/>
                  </a:lnTo>
                  <a:lnTo>
                    <a:pt x="345" y="329"/>
                  </a:lnTo>
                  <a:lnTo>
                    <a:pt x="345" y="329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3"/>
                  </a:lnTo>
                  <a:lnTo>
                    <a:pt x="350" y="331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7" y="326"/>
                  </a:lnTo>
                  <a:lnTo>
                    <a:pt x="357" y="324"/>
                  </a:lnTo>
                  <a:lnTo>
                    <a:pt x="357" y="324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57" y="319"/>
                  </a:lnTo>
                  <a:lnTo>
                    <a:pt x="357" y="319"/>
                  </a:lnTo>
                  <a:lnTo>
                    <a:pt x="357" y="317"/>
                  </a:lnTo>
                  <a:lnTo>
                    <a:pt x="360" y="317"/>
                  </a:lnTo>
                  <a:lnTo>
                    <a:pt x="360" y="315"/>
                  </a:lnTo>
                  <a:lnTo>
                    <a:pt x="360" y="315"/>
                  </a:lnTo>
                  <a:lnTo>
                    <a:pt x="357" y="312"/>
                  </a:lnTo>
                  <a:lnTo>
                    <a:pt x="357" y="312"/>
                  </a:lnTo>
                  <a:lnTo>
                    <a:pt x="357" y="312"/>
                  </a:lnTo>
                  <a:lnTo>
                    <a:pt x="360" y="310"/>
                  </a:lnTo>
                  <a:lnTo>
                    <a:pt x="360" y="310"/>
                  </a:lnTo>
                  <a:lnTo>
                    <a:pt x="357" y="303"/>
                  </a:lnTo>
                  <a:lnTo>
                    <a:pt x="357" y="300"/>
                  </a:lnTo>
                  <a:lnTo>
                    <a:pt x="357" y="300"/>
                  </a:lnTo>
                  <a:lnTo>
                    <a:pt x="360" y="300"/>
                  </a:lnTo>
                  <a:lnTo>
                    <a:pt x="360" y="300"/>
                  </a:lnTo>
                  <a:lnTo>
                    <a:pt x="360" y="298"/>
                  </a:lnTo>
                  <a:lnTo>
                    <a:pt x="360" y="296"/>
                  </a:lnTo>
                  <a:lnTo>
                    <a:pt x="360" y="296"/>
                  </a:lnTo>
                  <a:lnTo>
                    <a:pt x="360" y="29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57" y="289"/>
                  </a:lnTo>
                  <a:lnTo>
                    <a:pt x="357" y="289"/>
                  </a:lnTo>
                  <a:lnTo>
                    <a:pt x="360" y="289"/>
                  </a:lnTo>
                  <a:lnTo>
                    <a:pt x="360" y="289"/>
                  </a:lnTo>
                  <a:lnTo>
                    <a:pt x="360" y="291"/>
                  </a:lnTo>
                  <a:lnTo>
                    <a:pt x="362" y="291"/>
                  </a:lnTo>
                  <a:lnTo>
                    <a:pt x="360" y="286"/>
                  </a:lnTo>
                  <a:lnTo>
                    <a:pt x="360" y="281"/>
                  </a:lnTo>
                  <a:lnTo>
                    <a:pt x="360" y="281"/>
                  </a:lnTo>
                  <a:lnTo>
                    <a:pt x="362" y="286"/>
                  </a:lnTo>
                  <a:lnTo>
                    <a:pt x="362" y="286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1"/>
                  </a:lnTo>
                  <a:lnTo>
                    <a:pt x="364" y="284"/>
                  </a:lnTo>
                  <a:lnTo>
                    <a:pt x="364" y="284"/>
                  </a:lnTo>
                  <a:lnTo>
                    <a:pt x="364" y="286"/>
                  </a:lnTo>
                  <a:lnTo>
                    <a:pt x="367" y="284"/>
                  </a:lnTo>
                  <a:lnTo>
                    <a:pt x="367" y="286"/>
                  </a:lnTo>
                  <a:lnTo>
                    <a:pt x="364" y="291"/>
                  </a:lnTo>
                  <a:lnTo>
                    <a:pt x="364" y="291"/>
                  </a:lnTo>
                  <a:lnTo>
                    <a:pt x="367" y="291"/>
                  </a:lnTo>
                  <a:lnTo>
                    <a:pt x="367" y="293"/>
                  </a:lnTo>
                  <a:lnTo>
                    <a:pt x="367" y="296"/>
                  </a:lnTo>
                  <a:lnTo>
                    <a:pt x="367" y="298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9" y="300"/>
                  </a:lnTo>
                  <a:lnTo>
                    <a:pt x="369" y="303"/>
                  </a:lnTo>
                  <a:lnTo>
                    <a:pt x="369" y="303"/>
                  </a:lnTo>
                  <a:lnTo>
                    <a:pt x="369" y="303"/>
                  </a:lnTo>
                  <a:lnTo>
                    <a:pt x="371" y="303"/>
                  </a:lnTo>
                  <a:lnTo>
                    <a:pt x="371" y="303"/>
                  </a:lnTo>
                  <a:lnTo>
                    <a:pt x="371" y="303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3"/>
                  </a:lnTo>
                  <a:lnTo>
                    <a:pt x="374" y="303"/>
                  </a:lnTo>
                  <a:lnTo>
                    <a:pt x="374" y="300"/>
                  </a:lnTo>
                  <a:lnTo>
                    <a:pt x="374" y="300"/>
                  </a:lnTo>
                  <a:lnTo>
                    <a:pt x="374" y="298"/>
                  </a:lnTo>
                  <a:lnTo>
                    <a:pt x="374" y="300"/>
                  </a:lnTo>
                  <a:lnTo>
                    <a:pt x="374" y="303"/>
                  </a:lnTo>
                  <a:lnTo>
                    <a:pt x="374" y="305"/>
                  </a:lnTo>
                  <a:lnTo>
                    <a:pt x="374" y="307"/>
                  </a:lnTo>
                  <a:lnTo>
                    <a:pt x="374" y="310"/>
                  </a:lnTo>
                  <a:lnTo>
                    <a:pt x="374" y="310"/>
                  </a:lnTo>
                  <a:lnTo>
                    <a:pt x="374" y="312"/>
                  </a:lnTo>
                  <a:lnTo>
                    <a:pt x="374" y="312"/>
                  </a:lnTo>
                  <a:lnTo>
                    <a:pt x="374" y="315"/>
                  </a:lnTo>
                  <a:lnTo>
                    <a:pt x="376" y="317"/>
                  </a:lnTo>
                  <a:lnTo>
                    <a:pt x="376" y="317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76" y="305"/>
                  </a:lnTo>
                  <a:lnTo>
                    <a:pt x="376" y="305"/>
                  </a:lnTo>
                  <a:lnTo>
                    <a:pt x="379" y="303"/>
                  </a:lnTo>
                  <a:lnTo>
                    <a:pt x="379" y="303"/>
                  </a:lnTo>
                  <a:lnTo>
                    <a:pt x="379" y="305"/>
                  </a:lnTo>
                  <a:lnTo>
                    <a:pt x="376" y="305"/>
                  </a:lnTo>
                  <a:lnTo>
                    <a:pt x="376" y="307"/>
                  </a:lnTo>
                  <a:lnTo>
                    <a:pt x="379" y="310"/>
                  </a:lnTo>
                  <a:lnTo>
                    <a:pt x="379" y="312"/>
                  </a:lnTo>
                  <a:lnTo>
                    <a:pt x="379" y="315"/>
                  </a:lnTo>
                  <a:lnTo>
                    <a:pt x="379" y="315"/>
                  </a:lnTo>
                  <a:lnTo>
                    <a:pt x="379" y="317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1" y="319"/>
                  </a:lnTo>
                  <a:lnTo>
                    <a:pt x="381" y="322"/>
                  </a:lnTo>
                  <a:lnTo>
                    <a:pt x="381" y="324"/>
                  </a:lnTo>
                  <a:lnTo>
                    <a:pt x="383" y="324"/>
                  </a:lnTo>
                  <a:lnTo>
                    <a:pt x="383" y="326"/>
                  </a:lnTo>
                  <a:lnTo>
                    <a:pt x="386" y="326"/>
                  </a:lnTo>
                  <a:lnTo>
                    <a:pt x="388" y="329"/>
                  </a:lnTo>
                  <a:lnTo>
                    <a:pt x="390" y="326"/>
                  </a:lnTo>
                  <a:lnTo>
                    <a:pt x="390" y="324"/>
                  </a:lnTo>
                  <a:lnTo>
                    <a:pt x="390" y="322"/>
                  </a:lnTo>
                  <a:lnTo>
                    <a:pt x="393" y="322"/>
                  </a:lnTo>
                  <a:lnTo>
                    <a:pt x="393" y="319"/>
                  </a:lnTo>
                  <a:lnTo>
                    <a:pt x="393" y="319"/>
                  </a:lnTo>
                  <a:lnTo>
                    <a:pt x="393" y="319"/>
                  </a:lnTo>
                  <a:lnTo>
                    <a:pt x="393" y="317"/>
                  </a:lnTo>
                  <a:lnTo>
                    <a:pt x="393" y="317"/>
                  </a:lnTo>
                  <a:lnTo>
                    <a:pt x="393" y="312"/>
                  </a:lnTo>
                  <a:lnTo>
                    <a:pt x="393" y="312"/>
                  </a:lnTo>
                  <a:lnTo>
                    <a:pt x="393" y="310"/>
                  </a:lnTo>
                  <a:lnTo>
                    <a:pt x="395" y="315"/>
                  </a:lnTo>
                  <a:lnTo>
                    <a:pt x="395" y="317"/>
                  </a:lnTo>
                  <a:lnTo>
                    <a:pt x="395" y="315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8" y="312"/>
                  </a:lnTo>
                  <a:lnTo>
                    <a:pt x="398" y="312"/>
                  </a:lnTo>
                  <a:lnTo>
                    <a:pt x="398" y="310"/>
                  </a:lnTo>
                  <a:lnTo>
                    <a:pt x="398" y="307"/>
                  </a:lnTo>
                  <a:lnTo>
                    <a:pt x="398" y="307"/>
                  </a:lnTo>
                  <a:lnTo>
                    <a:pt x="400" y="310"/>
                  </a:lnTo>
                  <a:lnTo>
                    <a:pt x="402" y="312"/>
                  </a:lnTo>
                  <a:lnTo>
                    <a:pt x="405" y="312"/>
                  </a:lnTo>
                  <a:lnTo>
                    <a:pt x="405" y="315"/>
                  </a:lnTo>
                  <a:lnTo>
                    <a:pt x="407" y="315"/>
                  </a:lnTo>
                  <a:lnTo>
                    <a:pt x="407" y="312"/>
                  </a:lnTo>
                  <a:lnTo>
                    <a:pt x="409" y="312"/>
                  </a:lnTo>
                  <a:lnTo>
                    <a:pt x="412" y="307"/>
                  </a:lnTo>
                  <a:lnTo>
                    <a:pt x="412" y="307"/>
                  </a:lnTo>
                  <a:lnTo>
                    <a:pt x="409" y="30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CE34F51F-094B-4FF0-BFAD-A0903788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3485" y="3856805"/>
              <a:ext cx="6769" cy="18953"/>
            </a:xfrm>
            <a:custGeom>
              <a:avLst/>
              <a:gdLst>
                <a:gd name="T0" fmla="*/ 3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12 h 14"/>
                <a:gd name="T8" fmla="*/ 5 w 5"/>
                <a:gd name="T9" fmla="*/ 5 h 14"/>
                <a:gd name="T10" fmla="*/ 5 w 5"/>
                <a:gd name="T11" fmla="*/ 2 h 14"/>
                <a:gd name="T12" fmla="*/ 3 w 5"/>
                <a:gd name="T13" fmla="*/ 0 h 14"/>
                <a:gd name="T14" fmla="*/ 3 w 5"/>
                <a:gd name="T15" fmla="*/ 2 h 14"/>
                <a:gd name="T16" fmla="*/ 3 w 5"/>
                <a:gd name="T17" fmla="*/ 5 h 14"/>
                <a:gd name="T18" fmla="*/ 3 w 5"/>
                <a:gd name="T19" fmla="*/ 5 h 14"/>
                <a:gd name="T20" fmla="*/ 0 w 5"/>
                <a:gd name="T21" fmla="*/ 7 h 14"/>
                <a:gd name="T22" fmla="*/ 0 w 5"/>
                <a:gd name="T23" fmla="*/ 7 h 14"/>
                <a:gd name="T24" fmla="*/ 0 w 5"/>
                <a:gd name="T25" fmla="*/ 7 h 14"/>
                <a:gd name="T26" fmla="*/ 0 w 5"/>
                <a:gd name="T27" fmla="*/ 12 h 14"/>
                <a:gd name="T28" fmla="*/ 3 w 5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lnTo>
                    <a:pt x="3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26B023E9-52E9-4124-9ED7-176569C5D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646" y="3683517"/>
              <a:ext cx="4062" cy="270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w 3"/>
                <a:gd name="T11" fmla="*/ 0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DF66260E-8F6D-4EEC-84CB-989C73245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540" y="3655087"/>
              <a:ext cx="28431" cy="25723"/>
            </a:xfrm>
            <a:custGeom>
              <a:avLst/>
              <a:gdLst>
                <a:gd name="T0" fmla="*/ 5 w 21"/>
                <a:gd name="T1" fmla="*/ 14 h 19"/>
                <a:gd name="T2" fmla="*/ 5 w 21"/>
                <a:gd name="T3" fmla="*/ 16 h 19"/>
                <a:gd name="T4" fmla="*/ 7 w 21"/>
                <a:gd name="T5" fmla="*/ 16 h 19"/>
                <a:gd name="T6" fmla="*/ 7 w 21"/>
                <a:gd name="T7" fmla="*/ 16 h 19"/>
                <a:gd name="T8" fmla="*/ 7 w 21"/>
                <a:gd name="T9" fmla="*/ 16 h 19"/>
                <a:gd name="T10" fmla="*/ 7 w 21"/>
                <a:gd name="T11" fmla="*/ 16 h 19"/>
                <a:gd name="T12" fmla="*/ 7 w 21"/>
                <a:gd name="T13" fmla="*/ 19 h 19"/>
                <a:gd name="T14" fmla="*/ 9 w 21"/>
                <a:gd name="T15" fmla="*/ 19 h 19"/>
                <a:gd name="T16" fmla="*/ 9 w 21"/>
                <a:gd name="T17" fmla="*/ 19 h 19"/>
                <a:gd name="T18" fmla="*/ 14 w 21"/>
                <a:gd name="T19" fmla="*/ 16 h 19"/>
                <a:gd name="T20" fmla="*/ 16 w 21"/>
                <a:gd name="T21" fmla="*/ 16 h 19"/>
                <a:gd name="T22" fmla="*/ 16 w 21"/>
                <a:gd name="T23" fmla="*/ 14 h 19"/>
                <a:gd name="T24" fmla="*/ 16 w 21"/>
                <a:gd name="T25" fmla="*/ 12 h 19"/>
                <a:gd name="T26" fmla="*/ 16 w 21"/>
                <a:gd name="T27" fmla="*/ 9 h 19"/>
                <a:gd name="T28" fmla="*/ 19 w 21"/>
                <a:gd name="T29" fmla="*/ 9 h 19"/>
                <a:gd name="T30" fmla="*/ 21 w 21"/>
                <a:gd name="T31" fmla="*/ 7 h 19"/>
                <a:gd name="T32" fmla="*/ 19 w 21"/>
                <a:gd name="T33" fmla="*/ 4 h 19"/>
                <a:gd name="T34" fmla="*/ 19 w 21"/>
                <a:gd name="T35" fmla="*/ 4 h 19"/>
                <a:gd name="T36" fmla="*/ 19 w 21"/>
                <a:gd name="T37" fmla="*/ 4 h 19"/>
                <a:gd name="T38" fmla="*/ 19 w 21"/>
                <a:gd name="T39" fmla="*/ 7 h 19"/>
                <a:gd name="T40" fmla="*/ 19 w 21"/>
                <a:gd name="T41" fmla="*/ 7 h 19"/>
                <a:gd name="T42" fmla="*/ 19 w 21"/>
                <a:gd name="T43" fmla="*/ 7 h 19"/>
                <a:gd name="T44" fmla="*/ 19 w 21"/>
                <a:gd name="T45" fmla="*/ 7 h 19"/>
                <a:gd name="T46" fmla="*/ 16 w 21"/>
                <a:gd name="T47" fmla="*/ 7 h 19"/>
                <a:gd name="T48" fmla="*/ 16 w 21"/>
                <a:gd name="T49" fmla="*/ 7 h 19"/>
                <a:gd name="T50" fmla="*/ 16 w 21"/>
                <a:gd name="T51" fmla="*/ 7 h 19"/>
                <a:gd name="T52" fmla="*/ 16 w 21"/>
                <a:gd name="T53" fmla="*/ 9 h 19"/>
                <a:gd name="T54" fmla="*/ 14 w 21"/>
                <a:gd name="T55" fmla="*/ 12 h 19"/>
                <a:gd name="T56" fmla="*/ 14 w 21"/>
                <a:gd name="T57" fmla="*/ 9 h 19"/>
                <a:gd name="T58" fmla="*/ 14 w 21"/>
                <a:gd name="T59" fmla="*/ 9 h 19"/>
                <a:gd name="T60" fmla="*/ 14 w 21"/>
                <a:gd name="T61" fmla="*/ 9 h 19"/>
                <a:gd name="T62" fmla="*/ 14 w 21"/>
                <a:gd name="T63" fmla="*/ 9 h 19"/>
                <a:gd name="T64" fmla="*/ 12 w 21"/>
                <a:gd name="T65" fmla="*/ 9 h 19"/>
                <a:gd name="T66" fmla="*/ 12 w 21"/>
                <a:gd name="T67" fmla="*/ 7 h 19"/>
                <a:gd name="T68" fmla="*/ 12 w 21"/>
                <a:gd name="T69" fmla="*/ 4 h 19"/>
                <a:gd name="T70" fmla="*/ 12 w 21"/>
                <a:gd name="T71" fmla="*/ 4 h 19"/>
                <a:gd name="T72" fmla="*/ 12 w 21"/>
                <a:gd name="T73" fmla="*/ 4 h 19"/>
                <a:gd name="T74" fmla="*/ 12 w 21"/>
                <a:gd name="T75" fmla="*/ 2 h 19"/>
                <a:gd name="T76" fmla="*/ 12 w 21"/>
                <a:gd name="T77" fmla="*/ 2 h 19"/>
                <a:gd name="T78" fmla="*/ 9 w 21"/>
                <a:gd name="T79" fmla="*/ 0 h 19"/>
                <a:gd name="T80" fmla="*/ 9 w 21"/>
                <a:gd name="T81" fmla="*/ 0 h 19"/>
                <a:gd name="T82" fmla="*/ 9 w 21"/>
                <a:gd name="T83" fmla="*/ 0 h 19"/>
                <a:gd name="T84" fmla="*/ 9 w 21"/>
                <a:gd name="T85" fmla="*/ 0 h 19"/>
                <a:gd name="T86" fmla="*/ 9 w 21"/>
                <a:gd name="T87" fmla="*/ 2 h 19"/>
                <a:gd name="T88" fmla="*/ 7 w 21"/>
                <a:gd name="T89" fmla="*/ 4 h 19"/>
                <a:gd name="T90" fmla="*/ 7 w 21"/>
                <a:gd name="T91" fmla="*/ 4 h 19"/>
                <a:gd name="T92" fmla="*/ 7 w 21"/>
                <a:gd name="T93" fmla="*/ 4 h 19"/>
                <a:gd name="T94" fmla="*/ 7 w 21"/>
                <a:gd name="T95" fmla="*/ 7 h 19"/>
                <a:gd name="T96" fmla="*/ 7 w 21"/>
                <a:gd name="T97" fmla="*/ 7 h 19"/>
                <a:gd name="T98" fmla="*/ 7 w 21"/>
                <a:gd name="T99" fmla="*/ 7 h 19"/>
                <a:gd name="T100" fmla="*/ 5 w 21"/>
                <a:gd name="T101" fmla="*/ 9 h 19"/>
                <a:gd name="T102" fmla="*/ 5 w 21"/>
                <a:gd name="T103" fmla="*/ 9 h 19"/>
                <a:gd name="T104" fmla="*/ 5 w 21"/>
                <a:gd name="T105" fmla="*/ 9 h 19"/>
                <a:gd name="T106" fmla="*/ 5 w 21"/>
                <a:gd name="T107" fmla="*/ 12 h 19"/>
                <a:gd name="T108" fmla="*/ 5 w 21"/>
                <a:gd name="T109" fmla="*/ 12 h 19"/>
                <a:gd name="T110" fmla="*/ 2 w 21"/>
                <a:gd name="T111" fmla="*/ 12 h 19"/>
                <a:gd name="T112" fmla="*/ 2 w 21"/>
                <a:gd name="T113" fmla="*/ 12 h 19"/>
                <a:gd name="T114" fmla="*/ 2 w 21"/>
                <a:gd name="T115" fmla="*/ 12 h 19"/>
                <a:gd name="T116" fmla="*/ 0 w 21"/>
                <a:gd name="T117" fmla="*/ 12 h 19"/>
                <a:gd name="T118" fmla="*/ 2 w 21"/>
                <a:gd name="T119" fmla="*/ 14 h 19"/>
                <a:gd name="T120" fmla="*/ 5 w 21"/>
                <a:gd name="T1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19">
                  <a:moveTo>
                    <a:pt x="5" y="14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7712638B-F7C8-4DBF-B67D-A1CC69C86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807" y="3645610"/>
              <a:ext cx="13538" cy="12185"/>
            </a:xfrm>
            <a:custGeom>
              <a:avLst/>
              <a:gdLst>
                <a:gd name="T0" fmla="*/ 3 w 10"/>
                <a:gd name="T1" fmla="*/ 4 h 9"/>
                <a:gd name="T2" fmla="*/ 3 w 10"/>
                <a:gd name="T3" fmla="*/ 7 h 9"/>
                <a:gd name="T4" fmla="*/ 5 w 10"/>
                <a:gd name="T5" fmla="*/ 7 h 9"/>
                <a:gd name="T6" fmla="*/ 7 w 10"/>
                <a:gd name="T7" fmla="*/ 7 h 9"/>
                <a:gd name="T8" fmla="*/ 7 w 10"/>
                <a:gd name="T9" fmla="*/ 7 h 9"/>
                <a:gd name="T10" fmla="*/ 5 w 10"/>
                <a:gd name="T11" fmla="*/ 7 h 9"/>
                <a:gd name="T12" fmla="*/ 3 w 10"/>
                <a:gd name="T13" fmla="*/ 9 h 9"/>
                <a:gd name="T14" fmla="*/ 3 w 10"/>
                <a:gd name="T15" fmla="*/ 9 h 9"/>
                <a:gd name="T16" fmla="*/ 5 w 10"/>
                <a:gd name="T17" fmla="*/ 9 h 9"/>
                <a:gd name="T18" fmla="*/ 5 w 10"/>
                <a:gd name="T19" fmla="*/ 9 h 9"/>
                <a:gd name="T20" fmla="*/ 10 w 10"/>
                <a:gd name="T21" fmla="*/ 4 h 9"/>
                <a:gd name="T22" fmla="*/ 10 w 10"/>
                <a:gd name="T23" fmla="*/ 2 h 9"/>
                <a:gd name="T24" fmla="*/ 10 w 10"/>
                <a:gd name="T25" fmla="*/ 0 h 9"/>
                <a:gd name="T26" fmla="*/ 10 w 10"/>
                <a:gd name="T27" fmla="*/ 0 h 9"/>
                <a:gd name="T28" fmla="*/ 10 w 10"/>
                <a:gd name="T29" fmla="*/ 2 h 9"/>
                <a:gd name="T30" fmla="*/ 7 w 10"/>
                <a:gd name="T31" fmla="*/ 2 h 9"/>
                <a:gd name="T32" fmla="*/ 7 w 10"/>
                <a:gd name="T33" fmla="*/ 2 h 9"/>
                <a:gd name="T34" fmla="*/ 7 w 10"/>
                <a:gd name="T35" fmla="*/ 0 h 9"/>
                <a:gd name="T36" fmla="*/ 7 w 10"/>
                <a:gd name="T37" fmla="*/ 0 h 9"/>
                <a:gd name="T38" fmla="*/ 5 w 10"/>
                <a:gd name="T39" fmla="*/ 2 h 9"/>
                <a:gd name="T40" fmla="*/ 3 w 10"/>
                <a:gd name="T41" fmla="*/ 2 h 9"/>
                <a:gd name="T42" fmla="*/ 3 w 10"/>
                <a:gd name="T43" fmla="*/ 2 h 9"/>
                <a:gd name="T44" fmla="*/ 0 w 10"/>
                <a:gd name="T45" fmla="*/ 2 h 9"/>
                <a:gd name="T46" fmla="*/ 0 w 10"/>
                <a:gd name="T47" fmla="*/ 2 h 9"/>
                <a:gd name="T48" fmla="*/ 3 w 10"/>
                <a:gd name="T49" fmla="*/ 4 h 9"/>
                <a:gd name="T50" fmla="*/ 3 w 10"/>
                <a:gd name="T5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9">
                  <a:moveTo>
                    <a:pt x="3" y="4"/>
                  </a:move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CB1A6A7B-55C6-4475-9CAF-AEFBBB1D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2608" y="3660502"/>
              <a:ext cx="6769" cy="406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3 h 3"/>
                <a:gd name="T4" fmla="*/ 3 w 5"/>
                <a:gd name="T5" fmla="*/ 3 h 3"/>
                <a:gd name="T6" fmla="*/ 5 w 5"/>
                <a:gd name="T7" fmla="*/ 3 h 3"/>
                <a:gd name="T8" fmla="*/ 5 w 5"/>
                <a:gd name="T9" fmla="*/ 3 h 3"/>
                <a:gd name="T10" fmla="*/ 5 w 5"/>
                <a:gd name="T11" fmla="*/ 3 h 3"/>
                <a:gd name="T12" fmla="*/ 5 w 5"/>
                <a:gd name="T13" fmla="*/ 0 h 3"/>
                <a:gd name="T14" fmla="*/ 3 w 5"/>
                <a:gd name="T15" fmla="*/ 0 h 3"/>
                <a:gd name="T16" fmla="*/ 3 w 5"/>
                <a:gd name="T17" fmla="*/ 0 h 3"/>
                <a:gd name="T18" fmla="*/ 0 w 5"/>
                <a:gd name="T19" fmla="*/ 0 h 3"/>
                <a:gd name="T20" fmla="*/ 0 w 5"/>
                <a:gd name="T21" fmla="*/ 0 h 3"/>
                <a:gd name="T22" fmla="*/ 3 w 5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6FBA2FED-5F8D-47B3-8A81-A5F00706A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608" y="3660502"/>
              <a:ext cx="1354" cy="1354"/>
            </a:xfrm>
            <a:prstGeom prst="rect">
              <a:avLst/>
            </a:pr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6BA87075-F771-468F-80BE-A99FC69F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9378" y="3632072"/>
              <a:ext cx="21661" cy="18953"/>
            </a:xfrm>
            <a:custGeom>
              <a:avLst/>
              <a:gdLst>
                <a:gd name="T0" fmla="*/ 2 w 16"/>
                <a:gd name="T1" fmla="*/ 12 h 14"/>
                <a:gd name="T2" fmla="*/ 5 w 16"/>
                <a:gd name="T3" fmla="*/ 14 h 14"/>
                <a:gd name="T4" fmla="*/ 5 w 16"/>
                <a:gd name="T5" fmla="*/ 14 h 14"/>
                <a:gd name="T6" fmla="*/ 14 w 16"/>
                <a:gd name="T7" fmla="*/ 12 h 14"/>
                <a:gd name="T8" fmla="*/ 16 w 16"/>
                <a:gd name="T9" fmla="*/ 10 h 14"/>
                <a:gd name="T10" fmla="*/ 16 w 16"/>
                <a:gd name="T11" fmla="*/ 10 h 14"/>
                <a:gd name="T12" fmla="*/ 16 w 16"/>
                <a:gd name="T13" fmla="*/ 10 h 14"/>
                <a:gd name="T14" fmla="*/ 14 w 16"/>
                <a:gd name="T15" fmla="*/ 10 h 14"/>
                <a:gd name="T16" fmla="*/ 12 w 16"/>
                <a:gd name="T17" fmla="*/ 10 h 14"/>
                <a:gd name="T18" fmla="*/ 12 w 16"/>
                <a:gd name="T19" fmla="*/ 10 h 14"/>
                <a:gd name="T20" fmla="*/ 12 w 16"/>
                <a:gd name="T21" fmla="*/ 7 h 14"/>
                <a:gd name="T22" fmla="*/ 12 w 16"/>
                <a:gd name="T23" fmla="*/ 7 h 14"/>
                <a:gd name="T24" fmla="*/ 12 w 16"/>
                <a:gd name="T25" fmla="*/ 7 h 14"/>
                <a:gd name="T26" fmla="*/ 12 w 16"/>
                <a:gd name="T27" fmla="*/ 5 h 14"/>
                <a:gd name="T28" fmla="*/ 12 w 16"/>
                <a:gd name="T29" fmla="*/ 5 h 14"/>
                <a:gd name="T30" fmla="*/ 12 w 16"/>
                <a:gd name="T31" fmla="*/ 5 h 14"/>
                <a:gd name="T32" fmla="*/ 12 w 16"/>
                <a:gd name="T33" fmla="*/ 3 h 14"/>
                <a:gd name="T34" fmla="*/ 12 w 16"/>
                <a:gd name="T35" fmla="*/ 3 h 14"/>
                <a:gd name="T36" fmla="*/ 12 w 16"/>
                <a:gd name="T37" fmla="*/ 3 h 14"/>
                <a:gd name="T38" fmla="*/ 7 w 16"/>
                <a:gd name="T39" fmla="*/ 3 h 14"/>
                <a:gd name="T40" fmla="*/ 7 w 16"/>
                <a:gd name="T41" fmla="*/ 3 h 14"/>
                <a:gd name="T42" fmla="*/ 5 w 16"/>
                <a:gd name="T43" fmla="*/ 3 h 14"/>
                <a:gd name="T44" fmla="*/ 5 w 16"/>
                <a:gd name="T45" fmla="*/ 3 h 14"/>
                <a:gd name="T46" fmla="*/ 5 w 16"/>
                <a:gd name="T47" fmla="*/ 0 h 14"/>
                <a:gd name="T48" fmla="*/ 5 w 16"/>
                <a:gd name="T49" fmla="*/ 0 h 14"/>
                <a:gd name="T50" fmla="*/ 2 w 16"/>
                <a:gd name="T51" fmla="*/ 0 h 14"/>
                <a:gd name="T52" fmla="*/ 2 w 16"/>
                <a:gd name="T53" fmla="*/ 0 h 14"/>
                <a:gd name="T54" fmla="*/ 2 w 16"/>
                <a:gd name="T55" fmla="*/ 0 h 14"/>
                <a:gd name="T56" fmla="*/ 2 w 16"/>
                <a:gd name="T57" fmla="*/ 3 h 14"/>
                <a:gd name="T58" fmla="*/ 2 w 16"/>
                <a:gd name="T59" fmla="*/ 3 h 14"/>
                <a:gd name="T60" fmla="*/ 2 w 16"/>
                <a:gd name="T61" fmla="*/ 3 h 14"/>
                <a:gd name="T62" fmla="*/ 2 w 16"/>
                <a:gd name="T63" fmla="*/ 3 h 14"/>
                <a:gd name="T64" fmla="*/ 2 w 16"/>
                <a:gd name="T65" fmla="*/ 3 h 14"/>
                <a:gd name="T66" fmla="*/ 2 w 16"/>
                <a:gd name="T67" fmla="*/ 5 h 14"/>
                <a:gd name="T68" fmla="*/ 2 w 16"/>
                <a:gd name="T69" fmla="*/ 5 h 14"/>
                <a:gd name="T70" fmla="*/ 2 w 16"/>
                <a:gd name="T71" fmla="*/ 5 h 14"/>
                <a:gd name="T72" fmla="*/ 2 w 16"/>
                <a:gd name="T73" fmla="*/ 7 h 14"/>
                <a:gd name="T74" fmla="*/ 2 w 16"/>
                <a:gd name="T75" fmla="*/ 7 h 14"/>
                <a:gd name="T76" fmla="*/ 2 w 16"/>
                <a:gd name="T77" fmla="*/ 10 h 14"/>
                <a:gd name="T78" fmla="*/ 2 w 16"/>
                <a:gd name="T79" fmla="*/ 7 h 14"/>
                <a:gd name="T80" fmla="*/ 2 w 16"/>
                <a:gd name="T81" fmla="*/ 7 h 14"/>
                <a:gd name="T82" fmla="*/ 2 w 16"/>
                <a:gd name="T83" fmla="*/ 7 h 14"/>
                <a:gd name="T84" fmla="*/ 5 w 16"/>
                <a:gd name="T85" fmla="*/ 7 h 14"/>
                <a:gd name="T86" fmla="*/ 2 w 16"/>
                <a:gd name="T87" fmla="*/ 10 h 14"/>
                <a:gd name="T88" fmla="*/ 2 w 16"/>
                <a:gd name="T89" fmla="*/ 10 h 14"/>
                <a:gd name="T90" fmla="*/ 0 w 16"/>
                <a:gd name="T91" fmla="*/ 10 h 14"/>
                <a:gd name="T92" fmla="*/ 0 w 16"/>
                <a:gd name="T93" fmla="*/ 10 h 14"/>
                <a:gd name="T94" fmla="*/ 0 w 16"/>
                <a:gd name="T95" fmla="*/ 10 h 14"/>
                <a:gd name="T96" fmla="*/ 0 w 16"/>
                <a:gd name="T97" fmla="*/ 10 h 14"/>
                <a:gd name="T98" fmla="*/ 0 w 16"/>
                <a:gd name="T99" fmla="*/ 10 h 14"/>
                <a:gd name="T100" fmla="*/ 0 w 16"/>
                <a:gd name="T101" fmla="*/ 12 h 14"/>
                <a:gd name="T102" fmla="*/ 2 w 16"/>
                <a:gd name="T10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4">
                  <a:moveTo>
                    <a:pt x="2" y="12"/>
                  </a:moveTo>
                  <a:lnTo>
                    <a:pt x="5" y="14"/>
                  </a:lnTo>
                  <a:lnTo>
                    <a:pt x="5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1F931DE1-C54D-4680-8FB0-629138EA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225" y="3619888"/>
              <a:ext cx="28431" cy="12185"/>
            </a:xfrm>
            <a:custGeom>
              <a:avLst/>
              <a:gdLst>
                <a:gd name="T0" fmla="*/ 0 w 21"/>
                <a:gd name="T1" fmla="*/ 7 h 9"/>
                <a:gd name="T2" fmla="*/ 0 w 21"/>
                <a:gd name="T3" fmla="*/ 7 h 9"/>
                <a:gd name="T4" fmla="*/ 2 w 21"/>
                <a:gd name="T5" fmla="*/ 7 h 9"/>
                <a:gd name="T6" fmla="*/ 2 w 21"/>
                <a:gd name="T7" fmla="*/ 7 h 9"/>
                <a:gd name="T8" fmla="*/ 4 w 21"/>
                <a:gd name="T9" fmla="*/ 7 h 9"/>
                <a:gd name="T10" fmla="*/ 4 w 21"/>
                <a:gd name="T11" fmla="*/ 7 h 9"/>
                <a:gd name="T12" fmla="*/ 7 w 21"/>
                <a:gd name="T13" fmla="*/ 9 h 9"/>
                <a:gd name="T14" fmla="*/ 7 w 21"/>
                <a:gd name="T15" fmla="*/ 9 h 9"/>
                <a:gd name="T16" fmla="*/ 14 w 21"/>
                <a:gd name="T17" fmla="*/ 9 h 9"/>
                <a:gd name="T18" fmla="*/ 19 w 21"/>
                <a:gd name="T19" fmla="*/ 7 h 9"/>
                <a:gd name="T20" fmla="*/ 19 w 21"/>
                <a:gd name="T21" fmla="*/ 7 h 9"/>
                <a:gd name="T22" fmla="*/ 19 w 21"/>
                <a:gd name="T23" fmla="*/ 7 h 9"/>
                <a:gd name="T24" fmla="*/ 21 w 21"/>
                <a:gd name="T25" fmla="*/ 4 h 9"/>
                <a:gd name="T26" fmla="*/ 21 w 21"/>
                <a:gd name="T27" fmla="*/ 4 h 9"/>
                <a:gd name="T28" fmla="*/ 21 w 21"/>
                <a:gd name="T29" fmla="*/ 4 h 9"/>
                <a:gd name="T30" fmla="*/ 19 w 21"/>
                <a:gd name="T31" fmla="*/ 4 h 9"/>
                <a:gd name="T32" fmla="*/ 19 w 21"/>
                <a:gd name="T33" fmla="*/ 4 h 9"/>
                <a:gd name="T34" fmla="*/ 19 w 21"/>
                <a:gd name="T35" fmla="*/ 4 h 9"/>
                <a:gd name="T36" fmla="*/ 19 w 21"/>
                <a:gd name="T37" fmla="*/ 2 h 9"/>
                <a:gd name="T38" fmla="*/ 19 w 21"/>
                <a:gd name="T39" fmla="*/ 2 h 9"/>
                <a:gd name="T40" fmla="*/ 19 w 21"/>
                <a:gd name="T41" fmla="*/ 0 h 9"/>
                <a:gd name="T42" fmla="*/ 16 w 21"/>
                <a:gd name="T43" fmla="*/ 0 h 9"/>
                <a:gd name="T44" fmla="*/ 16 w 21"/>
                <a:gd name="T45" fmla="*/ 0 h 9"/>
                <a:gd name="T46" fmla="*/ 16 w 21"/>
                <a:gd name="T47" fmla="*/ 0 h 9"/>
                <a:gd name="T48" fmla="*/ 14 w 21"/>
                <a:gd name="T49" fmla="*/ 0 h 9"/>
                <a:gd name="T50" fmla="*/ 14 w 21"/>
                <a:gd name="T51" fmla="*/ 2 h 9"/>
                <a:gd name="T52" fmla="*/ 14 w 21"/>
                <a:gd name="T53" fmla="*/ 2 h 9"/>
                <a:gd name="T54" fmla="*/ 12 w 21"/>
                <a:gd name="T55" fmla="*/ 2 h 9"/>
                <a:gd name="T56" fmla="*/ 12 w 21"/>
                <a:gd name="T57" fmla="*/ 2 h 9"/>
                <a:gd name="T58" fmla="*/ 12 w 21"/>
                <a:gd name="T59" fmla="*/ 4 h 9"/>
                <a:gd name="T60" fmla="*/ 0 w 21"/>
                <a:gd name="T6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DAD03CE4-0FF0-4D9D-A866-209B6A68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7933" y="3603642"/>
              <a:ext cx="35199" cy="16246"/>
            </a:xfrm>
            <a:custGeom>
              <a:avLst/>
              <a:gdLst>
                <a:gd name="T0" fmla="*/ 0 w 26"/>
                <a:gd name="T1" fmla="*/ 2 h 12"/>
                <a:gd name="T2" fmla="*/ 0 w 26"/>
                <a:gd name="T3" fmla="*/ 5 h 12"/>
                <a:gd name="T4" fmla="*/ 2 w 26"/>
                <a:gd name="T5" fmla="*/ 5 h 12"/>
                <a:gd name="T6" fmla="*/ 2 w 26"/>
                <a:gd name="T7" fmla="*/ 7 h 12"/>
                <a:gd name="T8" fmla="*/ 0 w 26"/>
                <a:gd name="T9" fmla="*/ 7 h 12"/>
                <a:gd name="T10" fmla="*/ 10 w 26"/>
                <a:gd name="T11" fmla="*/ 5 h 12"/>
                <a:gd name="T12" fmla="*/ 12 w 26"/>
                <a:gd name="T13" fmla="*/ 5 h 12"/>
                <a:gd name="T14" fmla="*/ 2 w 26"/>
                <a:gd name="T15" fmla="*/ 9 h 12"/>
                <a:gd name="T16" fmla="*/ 2 w 26"/>
                <a:gd name="T17" fmla="*/ 9 h 12"/>
                <a:gd name="T18" fmla="*/ 2 w 26"/>
                <a:gd name="T19" fmla="*/ 9 h 12"/>
                <a:gd name="T20" fmla="*/ 2 w 26"/>
                <a:gd name="T21" fmla="*/ 12 h 12"/>
                <a:gd name="T22" fmla="*/ 5 w 26"/>
                <a:gd name="T23" fmla="*/ 9 h 12"/>
                <a:gd name="T24" fmla="*/ 10 w 26"/>
                <a:gd name="T25" fmla="*/ 9 h 12"/>
                <a:gd name="T26" fmla="*/ 10 w 26"/>
                <a:gd name="T27" fmla="*/ 9 h 12"/>
                <a:gd name="T28" fmla="*/ 10 w 26"/>
                <a:gd name="T29" fmla="*/ 9 h 12"/>
                <a:gd name="T30" fmla="*/ 10 w 26"/>
                <a:gd name="T31" fmla="*/ 9 h 12"/>
                <a:gd name="T32" fmla="*/ 10 w 26"/>
                <a:gd name="T33" fmla="*/ 7 h 12"/>
                <a:gd name="T34" fmla="*/ 14 w 26"/>
                <a:gd name="T35" fmla="*/ 7 h 12"/>
                <a:gd name="T36" fmla="*/ 24 w 26"/>
                <a:gd name="T37" fmla="*/ 0 h 12"/>
                <a:gd name="T38" fmla="*/ 21 w 26"/>
                <a:gd name="T39" fmla="*/ 2 h 12"/>
                <a:gd name="T40" fmla="*/ 21 w 26"/>
                <a:gd name="T41" fmla="*/ 2 h 12"/>
                <a:gd name="T42" fmla="*/ 21 w 26"/>
                <a:gd name="T43" fmla="*/ 0 h 12"/>
                <a:gd name="T44" fmla="*/ 21 w 26"/>
                <a:gd name="T45" fmla="*/ 0 h 12"/>
                <a:gd name="T46" fmla="*/ 17 w 26"/>
                <a:gd name="T47" fmla="*/ 2 h 12"/>
                <a:gd name="T48" fmla="*/ 17 w 26"/>
                <a:gd name="T49" fmla="*/ 5 h 12"/>
                <a:gd name="T50" fmla="*/ 14 w 26"/>
                <a:gd name="T51" fmla="*/ 5 h 12"/>
                <a:gd name="T52" fmla="*/ 14 w 26"/>
                <a:gd name="T53" fmla="*/ 5 h 12"/>
                <a:gd name="T54" fmla="*/ 17 w 26"/>
                <a:gd name="T55" fmla="*/ 0 h 12"/>
                <a:gd name="T56" fmla="*/ 12 w 26"/>
                <a:gd name="T57" fmla="*/ 0 h 12"/>
                <a:gd name="T58" fmla="*/ 10 w 26"/>
                <a:gd name="T59" fmla="*/ 0 h 12"/>
                <a:gd name="T60" fmla="*/ 7 w 26"/>
                <a:gd name="T61" fmla="*/ 0 h 12"/>
                <a:gd name="T62" fmla="*/ 2 w 26"/>
                <a:gd name="T6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93EDD9C0-ED08-43EA-9AB4-3BBC3FD5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4178" y="3577919"/>
              <a:ext cx="9477" cy="16246"/>
            </a:xfrm>
            <a:custGeom>
              <a:avLst/>
              <a:gdLst>
                <a:gd name="T0" fmla="*/ 2 w 7"/>
                <a:gd name="T1" fmla="*/ 2 h 12"/>
                <a:gd name="T2" fmla="*/ 2 w 7"/>
                <a:gd name="T3" fmla="*/ 2 h 12"/>
                <a:gd name="T4" fmla="*/ 2 w 7"/>
                <a:gd name="T5" fmla="*/ 2 h 12"/>
                <a:gd name="T6" fmla="*/ 2 w 7"/>
                <a:gd name="T7" fmla="*/ 2 h 12"/>
                <a:gd name="T8" fmla="*/ 2 w 7"/>
                <a:gd name="T9" fmla="*/ 2 h 12"/>
                <a:gd name="T10" fmla="*/ 0 w 7"/>
                <a:gd name="T11" fmla="*/ 5 h 12"/>
                <a:gd name="T12" fmla="*/ 0 w 7"/>
                <a:gd name="T13" fmla="*/ 5 h 12"/>
                <a:gd name="T14" fmla="*/ 2 w 7"/>
                <a:gd name="T15" fmla="*/ 5 h 12"/>
                <a:gd name="T16" fmla="*/ 0 w 7"/>
                <a:gd name="T17" fmla="*/ 7 h 12"/>
                <a:gd name="T18" fmla="*/ 0 w 7"/>
                <a:gd name="T19" fmla="*/ 9 h 12"/>
                <a:gd name="T20" fmla="*/ 0 w 7"/>
                <a:gd name="T21" fmla="*/ 9 h 12"/>
                <a:gd name="T22" fmla="*/ 0 w 7"/>
                <a:gd name="T23" fmla="*/ 9 h 12"/>
                <a:gd name="T24" fmla="*/ 2 w 7"/>
                <a:gd name="T25" fmla="*/ 9 h 12"/>
                <a:gd name="T26" fmla="*/ 2 w 7"/>
                <a:gd name="T27" fmla="*/ 9 h 12"/>
                <a:gd name="T28" fmla="*/ 2 w 7"/>
                <a:gd name="T29" fmla="*/ 9 h 12"/>
                <a:gd name="T30" fmla="*/ 2 w 7"/>
                <a:gd name="T31" fmla="*/ 12 h 12"/>
                <a:gd name="T32" fmla="*/ 5 w 7"/>
                <a:gd name="T33" fmla="*/ 9 h 12"/>
                <a:gd name="T34" fmla="*/ 5 w 7"/>
                <a:gd name="T35" fmla="*/ 9 h 12"/>
                <a:gd name="T36" fmla="*/ 5 w 7"/>
                <a:gd name="T37" fmla="*/ 7 h 12"/>
                <a:gd name="T38" fmla="*/ 5 w 7"/>
                <a:gd name="T39" fmla="*/ 7 h 12"/>
                <a:gd name="T40" fmla="*/ 7 w 7"/>
                <a:gd name="T41" fmla="*/ 5 h 12"/>
                <a:gd name="T42" fmla="*/ 7 w 7"/>
                <a:gd name="T43" fmla="*/ 5 h 12"/>
                <a:gd name="T44" fmla="*/ 7 w 7"/>
                <a:gd name="T45" fmla="*/ 5 h 12"/>
                <a:gd name="T46" fmla="*/ 7 w 7"/>
                <a:gd name="T47" fmla="*/ 2 h 12"/>
                <a:gd name="T48" fmla="*/ 7 w 7"/>
                <a:gd name="T49" fmla="*/ 2 h 12"/>
                <a:gd name="T50" fmla="*/ 7 w 7"/>
                <a:gd name="T51" fmla="*/ 5 h 12"/>
                <a:gd name="T52" fmla="*/ 5 w 7"/>
                <a:gd name="T53" fmla="*/ 5 h 12"/>
                <a:gd name="T54" fmla="*/ 5 w 7"/>
                <a:gd name="T55" fmla="*/ 2 h 12"/>
                <a:gd name="T56" fmla="*/ 5 w 7"/>
                <a:gd name="T57" fmla="*/ 2 h 12"/>
                <a:gd name="T58" fmla="*/ 5 w 7"/>
                <a:gd name="T59" fmla="*/ 2 h 12"/>
                <a:gd name="T60" fmla="*/ 5 w 7"/>
                <a:gd name="T61" fmla="*/ 0 h 12"/>
                <a:gd name="T62" fmla="*/ 5 w 7"/>
                <a:gd name="T63" fmla="*/ 0 h 12"/>
                <a:gd name="T64" fmla="*/ 5 w 7"/>
                <a:gd name="T65" fmla="*/ 0 h 12"/>
                <a:gd name="T66" fmla="*/ 2 w 7"/>
                <a:gd name="T67" fmla="*/ 0 h 12"/>
                <a:gd name="T68" fmla="*/ 2 w 7"/>
                <a:gd name="T69" fmla="*/ 0 h 12"/>
                <a:gd name="T70" fmla="*/ 2 w 7"/>
                <a:gd name="T71" fmla="*/ 0 h 12"/>
                <a:gd name="T72" fmla="*/ 0 w 7"/>
                <a:gd name="T73" fmla="*/ 0 h 12"/>
                <a:gd name="T74" fmla="*/ 0 w 7"/>
                <a:gd name="T75" fmla="*/ 0 h 12"/>
                <a:gd name="T76" fmla="*/ 0 w 7"/>
                <a:gd name="T77" fmla="*/ 2 h 12"/>
                <a:gd name="T78" fmla="*/ 2 w 7"/>
                <a:gd name="T7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8EFBAB88-82FF-412E-81EE-B13EAE4C5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917" y="3558966"/>
              <a:ext cx="32492" cy="37907"/>
            </a:xfrm>
            <a:custGeom>
              <a:avLst/>
              <a:gdLst>
                <a:gd name="T0" fmla="*/ 8 w 24"/>
                <a:gd name="T1" fmla="*/ 2 h 28"/>
                <a:gd name="T2" fmla="*/ 8 w 24"/>
                <a:gd name="T3" fmla="*/ 2 h 28"/>
                <a:gd name="T4" fmla="*/ 5 w 24"/>
                <a:gd name="T5" fmla="*/ 2 h 28"/>
                <a:gd name="T6" fmla="*/ 3 w 24"/>
                <a:gd name="T7" fmla="*/ 2 h 28"/>
                <a:gd name="T8" fmla="*/ 3 w 24"/>
                <a:gd name="T9" fmla="*/ 2 h 28"/>
                <a:gd name="T10" fmla="*/ 3 w 24"/>
                <a:gd name="T11" fmla="*/ 4 h 28"/>
                <a:gd name="T12" fmla="*/ 3 w 24"/>
                <a:gd name="T13" fmla="*/ 7 h 28"/>
                <a:gd name="T14" fmla="*/ 0 w 24"/>
                <a:gd name="T15" fmla="*/ 9 h 28"/>
                <a:gd name="T16" fmla="*/ 3 w 24"/>
                <a:gd name="T17" fmla="*/ 14 h 28"/>
                <a:gd name="T18" fmla="*/ 3 w 24"/>
                <a:gd name="T19" fmla="*/ 14 h 28"/>
                <a:gd name="T20" fmla="*/ 5 w 24"/>
                <a:gd name="T21" fmla="*/ 21 h 28"/>
                <a:gd name="T22" fmla="*/ 8 w 24"/>
                <a:gd name="T23" fmla="*/ 23 h 28"/>
                <a:gd name="T24" fmla="*/ 10 w 24"/>
                <a:gd name="T25" fmla="*/ 23 h 28"/>
                <a:gd name="T26" fmla="*/ 12 w 24"/>
                <a:gd name="T27" fmla="*/ 23 h 28"/>
                <a:gd name="T28" fmla="*/ 15 w 24"/>
                <a:gd name="T29" fmla="*/ 26 h 28"/>
                <a:gd name="T30" fmla="*/ 15 w 24"/>
                <a:gd name="T31" fmla="*/ 26 h 28"/>
                <a:gd name="T32" fmla="*/ 19 w 24"/>
                <a:gd name="T33" fmla="*/ 28 h 28"/>
                <a:gd name="T34" fmla="*/ 22 w 24"/>
                <a:gd name="T35" fmla="*/ 26 h 28"/>
                <a:gd name="T36" fmla="*/ 24 w 24"/>
                <a:gd name="T37" fmla="*/ 26 h 28"/>
                <a:gd name="T38" fmla="*/ 22 w 24"/>
                <a:gd name="T39" fmla="*/ 23 h 28"/>
                <a:gd name="T40" fmla="*/ 19 w 24"/>
                <a:gd name="T41" fmla="*/ 21 h 28"/>
                <a:gd name="T42" fmla="*/ 22 w 24"/>
                <a:gd name="T43" fmla="*/ 21 h 28"/>
                <a:gd name="T44" fmla="*/ 19 w 24"/>
                <a:gd name="T45" fmla="*/ 16 h 28"/>
                <a:gd name="T46" fmla="*/ 17 w 24"/>
                <a:gd name="T47" fmla="*/ 14 h 28"/>
                <a:gd name="T48" fmla="*/ 12 w 24"/>
                <a:gd name="T49" fmla="*/ 14 h 28"/>
                <a:gd name="T50" fmla="*/ 10 w 24"/>
                <a:gd name="T51" fmla="*/ 16 h 28"/>
                <a:gd name="T52" fmla="*/ 10 w 24"/>
                <a:gd name="T53" fmla="*/ 19 h 28"/>
                <a:gd name="T54" fmla="*/ 10 w 24"/>
                <a:gd name="T55" fmla="*/ 19 h 28"/>
                <a:gd name="T56" fmla="*/ 8 w 24"/>
                <a:gd name="T57" fmla="*/ 19 h 28"/>
                <a:gd name="T58" fmla="*/ 8 w 24"/>
                <a:gd name="T59" fmla="*/ 19 h 28"/>
                <a:gd name="T60" fmla="*/ 8 w 24"/>
                <a:gd name="T61" fmla="*/ 16 h 28"/>
                <a:gd name="T62" fmla="*/ 10 w 24"/>
                <a:gd name="T63" fmla="*/ 16 h 28"/>
                <a:gd name="T64" fmla="*/ 10 w 24"/>
                <a:gd name="T65" fmla="*/ 14 h 28"/>
                <a:gd name="T66" fmla="*/ 8 w 24"/>
                <a:gd name="T67" fmla="*/ 12 h 28"/>
                <a:gd name="T68" fmla="*/ 8 w 24"/>
                <a:gd name="T69" fmla="*/ 12 h 28"/>
                <a:gd name="T70" fmla="*/ 10 w 24"/>
                <a:gd name="T71" fmla="*/ 9 h 28"/>
                <a:gd name="T72" fmla="*/ 10 w 24"/>
                <a:gd name="T73" fmla="*/ 12 h 28"/>
                <a:gd name="T74" fmla="*/ 12 w 24"/>
                <a:gd name="T75" fmla="*/ 12 h 28"/>
                <a:gd name="T76" fmla="*/ 12 w 24"/>
                <a:gd name="T77" fmla="*/ 7 h 28"/>
                <a:gd name="T78" fmla="*/ 12 w 24"/>
                <a:gd name="T79" fmla="*/ 7 h 28"/>
                <a:gd name="T80" fmla="*/ 10 w 24"/>
                <a:gd name="T81" fmla="*/ 7 h 28"/>
                <a:gd name="T82" fmla="*/ 10 w 24"/>
                <a:gd name="T83" fmla="*/ 4 h 28"/>
                <a:gd name="T84" fmla="*/ 10 w 24"/>
                <a:gd name="T85" fmla="*/ 0 h 28"/>
                <a:gd name="T86" fmla="*/ 10 w 24"/>
                <a:gd name="T8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28">
                  <a:moveTo>
                    <a:pt x="8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F7A5C17A-23D2-4CA6-BFC0-FA7A46E0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827" y="3503460"/>
              <a:ext cx="18953" cy="20308"/>
            </a:xfrm>
            <a:custGeom>
              <a:avLst/>
              <a:gdLst>
                <a:gd name="T0" fmla="*/ 2 w 14"/>
                <a:gd name="T1" fmla="*/ 8 h 15"/>
                <a:gd name="T2" fmla="*/ 2 w 14"/>
                <a:gd name="T3" fmla="*/ 10 h 15"/>
                <a:gd name="T4" fmla="*/ 0 w 14"/>
                <a:gd name="T5" fmla="*/ 12 h 15"/>
                <a:gd name="T6" fmla="*/ 0 w 14"/>
                <a:gd name="T7" fmla="*/ 12 h 15"/>
                <a:gd name="T8" fmla="*/ 2 w 14"/>
                <a:gd name="T9" fmla="*/ 15 h 15"/>
                <a:gd name="T10" fmla="*/ 4 w 14"/>
                <a:gd name="T11" fmla="*/ 15 h 15"/>
                <a:gd name="T12" fmla="*/ 11 w 14"/>
                <a:gd name="T13" fmla="*/ 12 h 15"/>
                <a:gd name="T14" fmla="*/ 11 w 14"/>
                <a:gd name="T15" fmla="*/ 12 h 15"/>
                <a:gd name="T16" fmla="*/ 14 w 14"/>
                <a:gd name="T17" fmla="*/ 10 h 15"/>
                <a:gd name="T18" fmla="*/ 14 w 14"/>
                <a:gd name="T19" fmla="*/ 10 h 15"/>
                <a:gd name="T20" fmla="*/ 9 w 14"/>
                <a:gd name="T21" fmla="*/ 10 h 15"/>
                <a:gd name="T22" fmla="*/ 7 w 14"/>
                <a:gd name="T23" fmla="*/ 10 h 15"/>
                <a:gd name="T24" fmla="*/ 4 w 14"/>
                <a:gd name="T25" fmla="*/ 10 h 15"/>
                <a:gd name="T26" fmla="*/ 4 w 14"/>
                <a:gd name="T27" fmla="*/ 12 h 15"/>
                <a:gd name="T28" fmla="*/ 4 w 14"/>
                <a:gd name="T29" fmla="*/ 12 h 15"/>
                <a:gd name="T30" fmla="*/ 4 w 14"/>
                <a:gd name="T31" fmla="*/ 12 h 15"/>
                <a:gd name="T32" fmla="*/ 4 w 14"/>
                <a:gd name="T33" fmla="*/ 12 h 15"/>
                <a:gd name="T34" fmla="*/ 4 w 14"/>
                <a:gd name="T35" fmla="*/ 12 h 15"/>
                <a:gd name="T36" fmla="*/ 4 w 14"/>
                <a:gd name="T37" fmla="*/ 10 h 15"/>
                <a:gd name="T38" fmla="*/ 4 w 14"/>
                <a:gd name="T39" fmla="*/ 10 h 15"/>
                <a:gd name="T40" fmla="*/ 4 w 14"/>
                <a:gd name="T41" fmla="*/ 10 h 15"/>
                <a:gd name="T42" fmla="*/ 7 w 14"/>
                <a:gd name="T43" fmla="*/ 8 h 15"/>
                <a:gd name="T44" fmla="*/ 9 w 14"/>
                <a:gd name="T45" fmla="*/ 8 h 15"/>
                <a:gd name="T46" fmla="*/ 9 w 14"/>
                <a:gd name="T47" fmla="*/ 8 h 15"/>
                <a:gd name="T48" fmla="*/ 9 w 14"/>
                <a:gd name="T49" fmla="*/ 5 h 15"/>
                <a:gd name="T50" fmla="*/ 9 w 14"/>
                <a:gd name="T51" fmla="*/ 5 h 15"/>
                <a:gd name="T52" fmla="*/ 9 w 14"/>
                <a:gd name="T53" fmla="*/ 5 h 15"/>
                <a:gd name="T54" fmla="*/ 7 w 14"/>
                <a:gd name="T55" fmla="*/ 5 h 15"/>
                <a:gd name="T56" fmla="*/ 7 w 14"/>
                <a:gd name="T57" fmla="*/ 5 h 15"/>
                <a:gd name="T58" fmla="*/ 7 w 14"/>
                <a:gd name="T59" fmla="*/ 5 h 15"/>
                <a:gd name="T60" fmla="*/ 7 w 14"/>
                <a:gd name="T61" fmla="*/ 5 h 15"/>
                <a:gd name="T62" fmla="*/ 7 w 14"/>
                <a:gd name="T63" fmla="*/ 3 h 15"/>
                <a:gd name="T64" fmla="*/ 7 w 14"/>
                <a:gd name="T65" fmla="*/ 3 h 15"/>
                <a:gd name="T66" fmla="*/ 7 w 14"/>
                <a:gd name="T67" fmla="*/ 3 h 15"/>
                <a:gd name="T68" fmla="*/ 7 w 14"/>
                <a:gd name="T69" fmla="*/ 3 h 15"/>
                <a:gd name="T70" fmla="*/ 7 w 14"/>
                <a:gd name="T71" fmla="*/ 0 h 15"/>
                <a:gd name="T72" fmla="*/ 7 w 14"/>
                <a:gd name="T73" fmla="*/ 0 h 15"/>
                <a:gd name="T74" fmla="*/ 7 w 14"/>
                <a:gd name="T75" fmla="*/ 0 h 15"/>
                <a:gd name="T76" fmla="*/ 4 w 14"/>
                <a:gd name="T77" fmla="*/ 0 h 15"/>
                <a:gd name="T78" fmla="*/ 4 w 14"/>
                <a:gd name="T79" fmla="*/ 0 h 15"/>
                <a:gd name="T80" fmla="*/ 2 w 14"/>
                <a:gd name="T81" fmla="*/ 3 h 15"/>
                <a:gd name="T82" fmla="*/ 2 w 14"/>
                <a:gd name="T83" fmla="*/ 3 h 15"/>
                <a:gd name="T84" fmla="*/ 2 w 14"/>
                <a:gd name="T85" fmla="*/ 3 h 15"/>
                <a:gd name="T86" fmla="*/ 2 w 14"/>
                <a:gd name="T87" fmla="*/ 5 h 15"/>
                <a:gd name="T88" fmla="*/ 2 w 14"/>
                <a:gd name="T89" fmla="*/ 8 h 15"/>
                <a:gd name="T90" fmla="*/ 2 w 14"/>
                <a:gd name="T9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5">
                  <a:moveTo>
                    <a:pt x="2" y="8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61A935BD-E5BA-46EA-B025-6AF4C492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289" y="3503460"/>
              <a:ext cx="16246" cy="20308"/>
            </a:xfrm>
            <a:custGeom>
              <a:avLst/>
              <a:gdLst>
                <a:gd name="T0" fmla="*/ 5 w 12"/>
                <a:gd name="T1" fmla="*/ 3 h 15"/>
                <a:gd name="T2" fmla="*/ 3 w 12"/>
                <a:gd name="T3" fmla="*/ 3 h 15"/>
                <a:gd name="T4" fmla="*/ 3 w 12"/>
                <a:gd name="T5" fmla="*/ 3 h 15"/>
                <a:gd name="T6" fmla="*/ 3 w 12"/>
                <a:gd name="T7" fmla="*/ 3 h 15"/>
                <a:gd name="T8" fmla="*/ 3 w 12"/>
                <a:gd name="T9" fmla="*/ 5 h 15"/>
                <a:gd name="T10" fmla="*/ 3 w 12"/>
                <a:gd name="T11" fmla="*/ 5 h 15"/>
                <a:gd name="T12" fmla="*/ 3 w 12"/>
                <a:gd name="T13" fmla="*/ 5 h 15"/>
                <a:gd name="T14" fmla="*/ 3 w 12"/>
                <a:gd name="T15" fmla="*/ 5 h 15"/>
                <a:gd name="T16" fmla="*/ 0 w 12"/>
                <a:gd name="T17" fmla="*/ 3 h 15"/>
                <a:gd name="T18" fmla="*/ 0 w 12"/>
                <a:gd name="T19" fmla="*/ 3 h 15"/>
                <a:gd name="T20" fmla="*/ 0 w 12"/>
                <a:gd name="T21" fmla="*/ 5 h 15"/>
                <a:gd name="T22" fmla="*/ 0 w 12"/>
                <a:gd name="T23" fmla="*/ 8 h 15"/>
                <a:gd name="T24" fmla="*/ 3 w 12"/>
                <a:gd name="T25" fmla="*/ 10 h 15"/>
                <a:gd name="T26" fmla="*/ 3 w 12"/>
                <a:gd name="T27" fmla="*/ 12 h 15"/>
                <a:gd name="T28" fmla="*/ 5 w 12"/>
                <a:gd name="T29" fmla="*/ 12 h 15"/>
                <a:gd name="T30" fmla="*/ 7 w 12"/>
                <a:gd name="T31" fmla="*/ 15 h 15"/>
                <a:gd name="T32" fmla="*/ 10 w 12"/>
                <a:gd name="T33" fmla="*/ 12 h 15"/>
                <a:gd name="T34" fmla="*/ 10 w 12"/>
                <a:gd name="T35" fmla="*/ 8 h 15"/>
                <a:gd name="T36" fmla="*/ 12 w 12"/>
                <a:gd name="T37" fmla="*/ 5 h 15"/>
                <a:gd name="T38" fmla="*/ 10 w 12"/>
                <a:gd name="T39" fmla="*/ 3 h 15"/>
                <a:gd name="T40" fmla="*/ 10 w 12"/>
                <a:gd name="T41" fmla="*/ 3 h 15"/>
                <a:gd name="T42" fmla="*/ 5 w 12"/>
                <a:gd name="T43" fmla="*/ 0 h 15"/>
                <a:gd name="T44" fmla="*/ 5 w 12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5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CFE574E7-47FA-4BD9-8863-77D51D583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811" y="3475029"/>
              <a:ext cx="16246" cy="13538"/>
            </a:xfrm>
            <a:custGeom>
              <a:avLst/>
              <a:gdLst>
                <a:gd name="T0" fmla="*/ 2 w 12"/>
                <a:gd name="T1" fmla="*/ 10 h 10"/>
                <a:gd name="T2" fmla="*/ 2 w 12"/>
                <a:gd name="T3" fmla="*/ 10 h 10"/>
                <a:gd name="T4" fmla="*/ 2 w 12"/>
                <a:gd name="T5" fmla="*/ 7 h 10"/>
                <a:gd name="T6" fmla="*/ 2 w 12"/>
                <a:gd name="T7" fmla="*/ 7 h 10"/>
                <a:gd name="T8" fmla="*/ 2 w 12"/>
                <a:gd name="T9" fmla="*/ 7 h 10"/>
                <a:gd name="T10" fmla="*/ 5 w 12"/>
                <a:gd name="T11" fmla="*/ 7 h 10"/>
                <a:gd name="T12" fmla="*/ 5 w 12"/>
                <a:gd name="T13" fmla="*/ 7 h 10"/>
                <a:gd name="T14" fmla="*/ 5 w 12"/>
                <a:gd name="T15" fmla="*/ 7 h 10"/>
                <a:gd name="T16" fmla="*/ 5 w 12"/>
                <a:gd name="T17" fmla="*/ 7 h 10"/>
                <a:gd name="T18" fmla="*/ 7 w 12"/>
                <a:gd name="T19" fmla="*/ 7 h 10"/>
                <a:gd name="T20" fmla="*/ 7 w 12"/>
                <a:gd name="T21" fmla="*/ 10 h 10"/>
                <a:gd name="T22" fmla="*/ 10 w 12"/>
                <a:gd name="T23" fmla="*/ 10 h 10"/>
                <a:gd name="T24" fmla="*/ 10 w 12"/>
                <a:gd name="T25" fmla="*/ 10 h 10"/>
                <a:gd name="T26" fmla="*/ 12 w 12"/>
                <a:gd name="T27" fmla="*/ 7 h 10"/>
                <a:gd name="T28" fmla="*/ 12 w 12"/>
                <a:gd name="T29" fmla="*/ 7 h 10"/>
                <a:gd name="T30" fmla="*/ 12 w 12"/>
                <a:gd name="T31" fmla="*/ 7 h 10"/>
                <a:gd name="T32" fmla="*/ 12 w 12"/>
                <a:gd name="T33" fmla="*/ 5 h 10"/>
                <a:gd name="T34" fmla="*/ 12 w 12"/>
                <a:gd name="T35" fmla="*/ 5 h 10"/>
                <a:gd name="T36" fmla="*/ 12 w 12"/>
                <a:gd name="T37" fmla="*/ 5 h 10"/>
                <a:gd name="T38" fmla="*/ 12 w 12"/>
                <a:gd name="T39" fmla="*/ 5 h 10"/>
                <a:gd name="T40" fmla="*/ 12 w 12"/>
                <a:gd name="T41" fmla="*/ 3 h 10"/>
                <a:gd name="T42" fmla="*/ 12 w 12"/>
                <a:gd name="T43" fmla="*/ 3 h 10"/>
                <a:gd name="T44" fmla="*/ 10 w 12"/>
                <a:gd name="T45" fmla="*/ 3 h 10"/>
                <a:gd name="T46" fmla="*/ 10 w 12"/>
                <a:gd name="T47" fmla="*/ 3 h 10"/>
                <a:gd name="T48" fmla="*/ 10 w 12"/>
                <a:gd name="T49" fmla="*/ 3 h 10"/>
                <a:gd name="T50" fmla="*/ 7 w 12"/>
                <a:gd name="T51" fmla="*/ 3 h 10"/>
                <a:gd name="T52" fmla="*/ 7 w 12"/>
                <a:gd name="T53" fmla="*/ 3 h 10"/>
                <a:gd name="T54" fmla="*/ 7 w 12"/>
                <a:gd name="T55" fmla="*/ 0 h 10"/>
                <a:gd name="T56" fmla="*/ 7 w 12"/>
                <a:gd name="T57" fmla="*/ 0 h 10"/>
                <a:gd name="T58" fmla="*/ 7 w 12"/>
                <a:gd name="T59" fmla="*/ 0 h 10"/>
                <a:gd name="T60" fmla="*/ 5 w 12"/>
                <a:gd name="T61" fmla="*/ 0 h 10"/>
                <a:gd name="T62" fmla="*/ 5 w 12"/>
                <a:gd name="T63" fmla="*/ 0 h 10"/>
                <a:gd name="T64" fmla="*/ 5 w 12"/>
                <a:gd name="T65" fmla="*/ 0 h 10"/>
                <a:gd name="T66" fmla="*/ 5 w 12"/>
                <a:gd name="T67" fmla="*/ 0 h 10"/>
                <a:gd name="T68" fmla="*/ 5 w 12"/>
                <a:gd name="T69" fmla="*/ 0 h 10"/>
                <a:gd name="T70" fmla="*/ 2 w 12"/>
                <a:gd name="T71" fmla="*/ 0 h 10"/>
                <a:gd name="T72" fmla="*/ 2 w 12"/>
                <a:gd name="T73" fmla="*/ 0 h 10"/>
                <a:gd name="T74" fmla="*/ 0 w 12"/>
                <a:gd name="T75" fmla="*/ 7 h 10"/>
                <a:gd name="T76" fmla="*/ 2 w 12"/>
                <a:gd name="T77" fmla="*/ 10 h 10"/>
                <a:gd name="T78" fmla="*/ 2 w 12"/>
                <a:gd name="T7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BE768178-D615-4518-A1E2-BD68A520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566" y="3472322"/>
              <a:ext cx="16246" cy="16246"/>
            </a:xfrm>
            <a:custGeom>
              <a:avLst/>
              <a:gdLst>
                <a:gd name="T0" fmla="*/ 3 w 12"/>
                <a:gd name="T1" fmla="*/ 12 h 12"/>
                <a:gd name="T2" fmla="*/ 3 w 12"/>
                <a:gd name="T3" fmla="*/ 12 h 12"/>
                <a:gd name="T4" fmla="*/ 3 w 12"/>
                <a:gd name="T5" fmla="*/ 12 h 12"/>
                <a:gd name="T6" fmla="*/ 3 w 12"/>
                <a:gd name="T7" fmla="*/ 12 h 12"/>
                <a:gd name="T8" fmla="*/ 3 w 12"/>
                <a:gd name="T9" fmla="*/ 9 h 12"/>
                <a:gd name="T10" fmla="*/ 5 w 12"/>
                <a:gd name="T11" fmla="*/ 9 h 12"/>
                <a:gd name="T12" fmla="*/ 5 w 12"/>
                <a:gd name="T13" fmla="*/ 9 h 12"/>
                <a:gd name="T14" fmla="*/ 7 w 12"/>
                <a:gd name="T15" fmla="*/ 9 h 12"/>
                <a:gd name="T16" fmla="*/ 10 w 12"/>
                <a:gd name="T17" fmla="*/ 12 h 12"/>
                <a:gd name="T18" fmla="*/ 10 w 12"/>
                <a:gd name="T19" fmla="*/ 9 h 12"/>
                <a:gd name="T20" fmla="*/ 12 w 12"/>
                <a:gd name="T21" fmla="*/ 9 h 12"/>
                <a:gd name="T22" fmla="*/ 12 w 12"/>
                <a:gd name="T23" fmla="*/ 7 h 12"/>
                <a:gd name="T24" fmla="*/ 12 w 12"/>
                <a:gd name="T25" fmla="*/ 7 h 12"/>
                <a:gd name="T26" fmla="*/ 12 w 12"/>
                <a:gd name="T27" fmla="*/ 5 h 12"/>
                <a:gd name="T28" fmla="*/ 10 w 12"/>
                <a:gd name="T29" fmla="*/ 5 h 12"/>
                <a:gd name="T30" fmla="*/ 10 w 12"/>
                <a:gd name="T31" fmla="*/ 2 h 12"/>
                <a:gd name="T32" fmla="*/ 7 w 12"/>
                <a:gd name="T33" fmla="*/ 5 h 12"/>
                <a:gd name="T34" fmla="*/ 7 w 12"/>
                <a:gd name="T35" fmla="*/ 2 h 12"/>
                <a:gd name="T36" fmla="*/ 5 w 12"/>
                <a:gd name="T37" fmla="*/ 0 h 12"/>
                <a:gd name="T38" fmla="*/ 5 w 12"/>
                <a:gd name="T39" fmla="*/ 0 h 12"/>
                <a:gd name="T40" fmla="*/ 3 w 12"/>
                <a:gd name="T41" fmla="*/ 2 h 12"/>
                <a:gd name="T42" fmla="*/ 3 w 12"/>
                <a:gd name="T43" fmla="*/ 2 h 12"/>
                <a:gd name="T44" fmla="*/ 3 w 12"/>
                <a:gd name="T45" fmla="*/ 5 h 12"/>
                <a:gd name="T46" fmla="*/ 0 w 12"/>
                <a:gd name="T47" fmla="*/ 9 h 12"/>
                <a:gd name="T48" fmla="*/ 3 w 12"/>
                <a:gd name="T49" fmla="*/ 9 h 12"/>
                <a:gd name="T50" fmla="*/ 3 w 12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12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6C34970A-0B99-4351-A543-3BFEB09F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1356" y="3324756"/>
              <a:ext cx="13538" cy="21661"/>
            </a:xfrm>
            <a:custGeom>
              <a:avLst/>
              <a:gdLst>
                <a:gd name="T0" fmla="*/ 0 w 10"/>
                <a:gd name="T1" fmla="*/ 9 h 16"/>
                <a:gd name="T2" fmla="*/ 3 w 10"/>
                <a:gd name="T3" fmla="*/ 9 h 16"/>
                <a:gd name="T4" fmla="*/ 3 w 10"/>
                <a:gd name="T5" fmla="*/ 9 h 16"/>
                <a:gd name="T6" fmla="*/ 3 w 10"/>
                <a:gd name="T7" fmla="*/ 9 h 16"/>
                <a:gd name="T8" fmla="*/ 3 w 10"/>
                <a:gd name="T9" fmla="*/ 12 h 16"/>
                <a:gd name="T10" fmla="*/ 3 w 10"/>
                <a:gd name="T11" fmla="*/ 12 h 16"/>
                <a:gd name="T12" fmla="*/ 3 w 10"/>
                <a:gd name="T13" fmla="*/ 9 h 16"/>
                <a:gd name="T14" fmla="*/ 0 w 10"/>
                <a:gd name="T15" fmla="*/ 9 h 16"/>
                <a:gd name="T16" fmla="*/ 0 w 10"/>
                <a:gd name="T17" fmla="*/ 12 h 16"/>
                <a:gd name="T18" fmla="*/ 0 w 10"/>
                <a:gd name="T19" fmla="*/ 12 h 16"/>
                <a:gd name="T20" fmla="*/ 0 w 10"/>
                <a:gd name="T21" fmla="*/ 12 h 16"/>
                <a:gd name="T22" fmla="*/ 0 w 10"/>
                <a:gd name="T23" fmla="*/ 14 h 16"/>
                <a:gd name="T24" fmla="*/ 3 w 10"/>
                <a:gd name="T25" fmla="*/ 14 h 16"/>
                <a:gd name="T26" fmla="*/ 3 w 10"/>
                <a:gd name="T27" fmla="*/ 14 h 16"/>
                <a:gd name="T28" fmla="*/ 3 w 10"/>
                <a:gd name="T29" fmla="*/ 14 h 16"/>
                <a:gd name="T30" fmla="*/ 5 w 10"/>
                <a:gd name="T31" fmla="*/ 14 h 16"/>
                <a:gd name="T32" fmla="*/ 5 w 10"/>
                <a:gd name="T33" fmla="*/ 14 h 16"/>
                <a:gd name="T34" fmla="*/ 5 w 10"/>
                <a:gd name="T35" fmla="*/ 16 h 16"/>
                <a:gd name="T36" fmla="*/ 5 w 10"/>
                <a:gd name="T37" fmla="*/ 16 h 16"/>
                <a:gd name="T38" fmla="*/ 8 w 10"/>
                <a:gd name="T39" fmla="*/ 14 h 16"/>
                <a:gd name="T40" fmla="*/ 8 w 10"/>
                <a:gd name="T41" fmla="*/ 14 h 16"/>
                <a:gd name="T42" fmla="*/ 8 w 10"/>
                <a:gd name="T43" fmla="*/ 12 h 16"/>
                <a:gd name="T44" fmla="*/ 8 w 10"/>
                <a:gd name="T45" fmla="*/ 12 h 16"/>
                <a:gd name="T46" fmla="*/ 10 w 10"/>
                <a:gd name="T47" fmla="*/ 12 h 16"/>
                <a:gd name="T48" fmla="*/ 10 w 10"/>
                <a:gd name="T49" fmla="*/ 9 h 16"/>
                <a:gd name="T50" fmla="*/ 10 w 10"/>
                <a:gd name="T51" fmla="*/ 9 h 16"/>
                <a:gd name="T52" fmla="*/ 10 w 10"/>
                <a:gd name="T53" fmla="*/ 7 h 16"/>
                <a:gd name="T54" fmla="*/ 8 w 10"/>
                <a:gd name="T55" fmla="*/ 7 h 16"/>
                <a:gd name="T56" fmla="*/ 5 w 10"/>
                <a:gd name="T57" fmla="*/ 7 h 16"/>
                <a:gd name="T58" fmla="*/ 3 w 10"/>
                <a:gd name="T59" fmla="*/ 7 h 16"/>
                <a:gd name="T60" fmla="*/ 5 w 10"/>
                <a:gd name="T61" fmla="*/ 5 h 16"/>
                <a:gd name="T62" fmla="*/ 3 w 10"/>
                <a:gd name="T63" fmla="*/ 2 h 16"/>
                <a:gd name="T64" fmla="*/ 3 w 10"/>
                <a:gd name="T65" fmla="*/ 2 h 16"/>
                <a:gd name="T66" fmla="*/ 3 w 10"/>
                <a:gd name="T67" fmla="*/ 2 h 16"/>
                <a:gd name="T68" fmla="*/ 3 w 10"/>
                <a:gd name="T69" fmla="*/ 2 h 16"/>
                <a:gd name="T70" fmla="*/ 0 w 10"/>
                <a:gd name="T71" fmla="*/ 0 h 16"/>
                <a:gd name="T72" fmla="*/ 0 w 10"/>
                <a:gd name="T73" fmla="*/ 0 h 16"/>
                <a:gd name="T74" fmla="*/ 0 w 10"/>
                <a:gd name="T75" fmla="*/ 2 h 16"/>
                <a:gd name="T76" fmla="*/ 0 w 10"/>
                <a:gd name="T77" fmla="*/ 2 h 16"/>
                <a:gd name="T78" fmla="*/ 0 w 10"/>
                <a:gd name="T79" fmla="*/ 5 h 16"/>
                <a:gd name="T80" fmla="*/ 0 w 10"/>
                <a:gd name="T8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6">
                  <a:moveTo>
                    <a:pt x="0" y="9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6F4038E4-9901-4AEB-8214-0E0DDAAF4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727" y="3289557"/>
              <a:ext cx="1057329" cy="963915"/>
            </a:xfrm>
            <a:custGeom>
              <a:avLst/>
              <a:gdLst>
                <a:gd name="T0" fmla="*/ 767 w 781"/>
                <a:gd name="T1" fmla="*/ 414 h 712"/>
                <a:gd name="T2" fmla="*/ 729 w 781"/>
                <a:gd name="T3" fmla="*/ 409 h 712"/>
                <a:gd name="T4" fmla="*/ 734 w 781"/>
                <a:gd name="T5" fmla="*/ 386 h 712"/>
                <a:gd name="T6" fmla="*/ 724 w 781"/>
                <a:gd name="T7" fmla="*/ 350 h 712"/>
                <a:gd name="T8" fmla="*/ 694 w 781"/>
                <a:gd name="T9" fmla="*/ 327 h 712"/>
                <a:gd name="T10" fmla="*/ 651 w 781"/>
                <a:gd name="T11" fmla="*/ 329 h 712"/>
                <a:gd name="T12" fmla="*/ 632 w 781"/>
                <a:gd name="T13" fmla="*/ 343 h 712"/>
                <a:gd name="T14" fmla="*/ 568 w 781"/>
                <a:gd name="T15" fmla="*/ 327 h 712"/>
                <a:gd name="T16" fmla="*/ 552 w 781"/>
                <a:gd name="T17" fmla="*/ 395 h 712"/>
                <a:gd name="T18" fmla="*/ 521 w 781"/>
                <a:gd name="T19" fmla="*/ 454 h 712"/>
                <a:gd name="T20" fmla="*/ 466 w 781"/>
                <a:gd name="T21" fmla="*/ 440 h 712"/>
                <a:gd name="T22" fmla="*/ 528 w 781"/>
                <a:gd name="T23" fmla="*/ 395 h 712"/>
                <a:gd name="T24" fmla="*/ 514 w 781"/>
                <a:gd name="T25" fmla="*/ 381 h 712"/>
                <a:gd name="T26" fmla="*/ 580 w 781"/>
                <a:gd name="T27" fmla="*/ 284 h 712"/>
                <a:gd name="T28" fmla="*/ 525 w 781"/>
                <a:gd name="T29" fmla="*/ 296 h 712"/>
                <a:gd name="T30" fmla="*/ 488 w 781"/>
                <a:gd name="T31" fmla="*/ 293 h 712"/>
                <a:gd name="T32" fmla="*/ 469 w 781"/>
                <a:gd name="T33" fmla="*/ 282 h 712"/>
                <a:gd name="T34" fmla="*/ 464 w 781"/>
                <a:gd name="T35" fmla="*/ 296 h 712"/>
                <a:gd name="T36" fmla="*/ 443 w 781"/>
                <a:gd name="T37" fmla="*/ 291 h 712"/>
                <a:gd name="T38" fmla="*/ 421 w 781"/>
                <a:gd name="T39" fmla="*/ 317 h 712"/>
                <a:gd name="T40" fmla="*/ 417 w 781"/>
                <a:gd name="T41" fmla="*/ 289 h 712"/>
                <a:gd name="T42" fmla="*/ 395 w 781"/>
                <a:gd name="T43" fmla="*/ 286 h 712"/>
                <a:gd name="T44" fmla="*/ 379 w 781"/>
                <a:gd name="T45" fmla="*/ 270 h 712"/>
                <a:gd name="T46" fmla="*/ 341 w 781"/>
                <a:gd name="T47" fmla="*/ 267 h 712"/>
                <a:gd name="T48" fmla="*/ 301 w 781"/>
                <a:gd name="T49" fmla="*/ 265 h 712"/>
                <a:gd name="T50" fmla="*/ 303 w 781"/>
                <a:gd name="T51" fmla="*/ 239 h 712"/>
                <a:gd name="T52" fmla="*/ 286 w 781"/>
                <a:gd name="T53" fmla="*/ 234 h 712"/>
                <a:gd name="T54" fmla="*/ 291 w 781"/>
                <a:gd name="T55" fmla="*/ 194 h 712"/>
                <a:gd name="T56" fmla="*/ 237 w 781"/>
                <a:gd name="T57" fmla="*/ 177 h 712"/>
                <a:gd name="T58" fmla="*/ 213 w 781"/>
                <a:gd name="T59" fmla="*/ 135 h 712"/>
                <a:gd name="T60" fmla="*/ 194 w 781"/>
                <a:gd name="T61" fmla="*/ 137 h 712"/>
                <a:gd name="T62" fmla="*/ 168 w 781"/>
                <a:gd name="T63" fmla="*/ 156 h 712"/>
                <a:gd name="T64" fmla="*/ 163 w 781"/>
                <a:gd name="T65" fmla="*/ 106 h 712"/>
                <a:gd name="T66" fmla="*/ 137 w 781"/>
                <a:gd name="T67" fmla="*/ 121 h 712"/>
                <a:gd name="T68" fmla="*/ 126 w 781"/>
                <a:gd name="T69" fmla="*/ 87 h 712"/>
                <a:gd name="T70" fmla="*/ 90 w 781"/>
                <a:gd name="T71" fmla="*/ 90 h 712"/>
                <a:gd name="T72" fmla="*/ 95 w 781"/>
                <a:gd name="T73" fmla="*/ 59 h 712"/>
                <a:gd name="T74" fmla="*/ 69 w 781"/>
                <a:gd name="T75" fmla="*/ 42 h 712"/>
                <a:gd name="T76" fmla="*/ 31 w 781"/>
                <a:gd name="T77" fmla="*/ 16 h 712"/>
                <a:gd name="T78" fmla="*/ 19 w 781"/>
                <a:gd name="T79" fmla="*/ 16 h 712"/>
                <a:gd name="T80" fmla="*/ 12 w 781"/>
                <a:gd name="T81" fmla="*/ 21 h 712"/>
                <a:gd name="T82" fmla="*/ 29 w 781"/>
                <a:gd name="T83" fmla="*/ 57 h 712"/>
                <a:gd name="T84" fmla="*/ 59 w 781"/>
                <a:gd name="T85" fmla="*/ 87 h 712"/>
                <a:gd name="T86" fmla="*/ 74 w 781"/>
                <a:gd name="T87" fmla="*/ 113 h 712"/>
                <a:gd name="T88" fmla="*/ 107 w 781"/>
                <a:gd name="T89" fmla="*/ 130 h 712"/>
                <a:gd name="T90" fmla="*/ 145 w 781"/>
                <a:gd name="T91" fmla="*/ 194 h 712"/>
                <a:gd name="T92" fmla="*/ 180 w 781"/>
                <a:gd name="T93" fmla="*/ 237 h 712"/>
                <a:gd name="T94" fmla="*/ 211 w 781"/>
                <a:gd name="T95" fmla="*/ 298 h 712"/>
                <a:gd name="T96" fmla="*/ 239 w 781"/>
                <a:gd name="T97" fmla="*/ 327 h 712"/>
                <a:gd name="T98" fmla="*/ 284 w 781"/>
                <a:gd name="T99" fmla="*/ 398 h 712"/>
                <a:gd name="T100" fmla="*/ 189 w 781"/>
                <a:gd name="T101" fmla="*/ 469 h 712"/>
                <a:gd name="T102" fmla="*/ 142 w 781"/>
                <a:gd name="T103" fmla="*/ 473 h 712"/>
                <a:gd name="T104" fmla="*/ 116 w 781"/>
                <a:gd name="T105" fmla="*/ 497 h 712"/>
                <a:gd name="T106" fmla="*/ 128 w 781"/>
                <a:gd name="T107" fmla="*/ 544 h 712"/>
                <a:gd name="T108" fmla="*/ 180 w 781"/>
                <a:gd name="T109" fmla="*/ 611 h 712"/>
                <a:gd name="T110" fmla="*/ 234 w 781"/>
                <a:gd name="T111" fmla="*/ 675 h 712"/>
                <a:gd name="T112" fmla="*/ 260 w 781"/>
                <a:gd name="T113" fmla="*/ 677 h 712"/>
                <a:gd name="T114" fmla="*/ 303 w 781"/>
                <a:gd name="T115" fmla="*/ 705 h 712"/>
                <a:gd name="T116" fmla="*/ 381 w 781"/>
                <a:gd name="T117" fmla="*/ 693 h 712"/>
                <a:gd name="T118" fmla="*/ 386 w 781"/>
                <a:gd name="T119" fmla="*/ 656 h 712"/>
                <a:gd name="T120" fmla="*/ 374 w 781"/>
                <a:gd name="T121" fmla="*/ 568 h 712"/>
                <a:gd name="T122" fmla="*/ 398 w 781"/>
                <a:gd name="T123" fmla="*/ 632 h 712"/>
                <a:gd name="T124" fmla="*/ 753 w 781"/>
                <a:gd name="T125" fmla="*/ 51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712">
                  <a:moveTo>
                    <a:pt x="772" y="469"/>
                  </a:moveTo>
                  <a:lnTo>
                    <a:pt x="774" y="466"/>
                  </a:lnTo>
                  <a:lnTo>
                    <a:pt x="774" y="464"/>
                  </a:lnTo>
                  <a:lnTo>
                    <a:pt x="774" y="464"/>
                  </a:lnTo>
                  <a:lnTo>
                    <a:pt x="774" y="461"/>
                  </a:lnTo>
                  <a:lnTo>
                    <a:pt x="774" y="461"/>
                  </a:lnTo>
                  <a:lnTo>
                    <a:pt x="774" y="459"/>
                  </a:lnTo>
                  <a:lnTo>
                    <a:pt x="774" y="457"/>
                  </a:lnTo>
                  <a:lnTo>
                    <a:pt x="774" y="457"/>
                  </a:lnTo>
                  <a:lnTo>
                    <a:pt x="776" y="454"/>
                  </a:lnTo>
                  <a:lnTo>
                    <a:pt x="776" y="452"/>
                  </a:lnTo>
                  <a:lnTo>
                    <a:pt x="776" y="452"/>
                  </a:lnTo>
                  <a:lnTo>
                    <a:pt x="776" y="452"/>
                  </a:lnTo>
                  <a:lnTo>
                    <a:pt x="779" y="447"/>
                  </a:lnTo>
                  <a:lnTo>
                    <a:pt x="779" y="445"/>
                  </a:lnTo>
                  <a:lnTo>
                    <a:pt x="779" y="443"/>
                  </a:lnTo>
                  <a:lnTo>
                    <a:pt x="779" y="443"/>
                  </a:lnTo>
                  <a:lnTo>
                    <a:pt x="779" y="440"/>
                  </a:lnTo>
                  <a:lnTo>
                    <a:pt x="774" y="440"/>
                  </a:lnTo>
                  <a:lnTo>
                    <a:pt x="774" y="440"/>
                  </a:lnTo>
                  <a:lnTo>
                    <a:pt x="774" y="440"/>
                  </a:lnTo>
                  <a:lnTo>
                    <a:pt x="776" y="438"/>
                  </a:lnTo>
                  <a:lnTo>
                    <a:pt x="779" y="438"/>
                  </a:lnTo>
                  <a:lnTo>
                    <a:pt x="781" y="435"/>
                  </a:lnTo>
                  <a:lnTo>
                    <a:pt x="781" y="433"/>
                  </a:lnTo>
                  <a:lnTo>
                    <a:pt x="781" y="431"/>
                  </a:lnTo>
                  <a:lnTo>
                    <a:pt x="779" y="431"/>
                  </a:lnTo>
                  <a:lnTo>
                    <a:pt x="776" y="431"/>
                  </a:lnTo>
                  <a:lnTo>
                    <a:pt x="779" y="428"/>
                  </a:lnTo>
                  <a:lnTo>
                    <a:pt x="779" y="428"/>
                  </a:lnTo>
                  <a:lnTo>
                    <a:pt x="781" y="426"/>
                  </a:lnTo>
                  <a:lnTo>
                    <a:pt x="781" y="424"/>
                  </a:lnTo>
                  <a:lnTo>
                    <a:pt x="779" y="424"/>
                  </a:lnTo>
                  <a:lnTo>
                    <a:pt x="779" y="421"/>
                  </a:lnTo>
                  <a:lnTo>
                    <a:pt x="779" y="421"/>
                  </a:lnTo>
                  <a:lnTo>
                    <a:pt x="776" y="419"/>
                  </a:lnTo>
                  <a:lnTo>
                    <a:pt x="776" y="419"/>
                  </a:lnTo>
                  <a:lnTo>
                    <a:pt x="774" y="419"/>
                  </a:lnTo>
                  <a:lnTo>
                    <a:pt x="772" y="419"/>
                  </a:lnTo>
                  <a:lnTo>
                    <a:pt x="772" y="419"/>
                  </a:lnTo>
                  <a:lnTo>
                    <a:pt x="772" y="419"/>
                  </a:lnTo>
                  <a:lnTo>
                    <a:pt x="772" y="416"/>
                  </a:lnTo>
                  <a:lnTo>
                    <a:pt x="772" y="419"/>
                  </a:lnTo>
                  <a:lnTo>
                    <a:pt x="774" y="419"/>
                  </a:lnTo>
                  <a:lnTo>
                    <a:pt x="774" y="419"/>
                  </a:lnTo>
                  <a:lnTo>
                    <a:pt x="774" y="416"/>
                  </a:lnTo>
                  <a:lnTo>
                    <a:pt x="776" y="416"/>
                  </a:lnTo>
                  <a:lnTo>
                    <a:pt x="779" y="414"/>
                  </a:lnTo>
                  <a:lnTo>
                    <a:pt x="779" y="414"/>
                  </a:lnTo>
                  <a:lnTo>
                    <a:pt x="774" y="414"/>
                  </a:lnTo>
                  <a:lnTo>
                    <a:pt x="772" y="414"/>
                  </a:lnTo>
                  <a:lnTo>
                    <a:pt x="772" y="414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72" y="414"/>
                  </a:lnTo>
                  <a:lnTo>
                    <a:pt x="772" y="412"/>
                  </a:lnTo>
                  <a:lnTo>
                    <a:pt x="772" y="412"/>
                  </a:lnTo>
                  <a:lnTo>
                    <a:pt x="769" y="412"/>
                  </a:lnTo>
                  <a:lnTo>
                    <a:pt x="769" y="412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67" y="414"/>
                  </a:lnTo>
                  <a:lnTo>
                    <a:pt x="767" y="412"/>
                  </a:lnTo>
                  <a:lnTo>
                    <a:pt x="767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2" y="414"/>
                  </a:lnTo>
                  <a:lnTo>
                    <a:pt x="765" y="414"/>
                  </a:lnTo>
                  <a:lnTo>
                    <a:pt x="765" y="412"/>
                  </a:lnTo>
                  <a:lnTo>
                    <a:pt x="765" y="412"/>
                  </a:lnTo>
                  <a:lnTo>
                    <a:pt x="757" y="414"/>
                  </a:lnTo>
                  <a:lnTo>
                    <a:pt x="757" y="414"/>
                  </a:lnTo>
                  <a:lnTo>
                    <a:pt x="755" y="412"/>
                  </a:lnTo>
                  <a:lnTo>
                    <a:pt x="755" y="412"/>
                  </a:lnTo>
                  <a:lnTo>
                    <a:pt x="753" y="414"/>
                  </a:lnTo>
                  <a:lnTo>
                    <a:pt x="750" y="412"/>
                  </a:lnTo>
                  <a:lnTo>
                    <a:pt x="748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1" y="414"/>
                  </a:lnTo>
                  <a:lnTo>
                    <a:pt x="743" y="414"/>
                  </a:lnTo>
                  <a:lnTo>
                    <a:pt x="755" y="412"/>
                  </a:lnTo>
                  <a:lnTo>
                    <a:pt x="757" y="412"/>
                  </a:lnTo>
                  <a:lnTo>
                    <a:pt x="762" y="412"/>
                  </a:lnTo>
                  <a:lnTo>
                    <a:pt x="765" y="409"/>
                  </a:lnTo>
                  <a:lnTo>
                    <a:pt x="765" y="409"/>
                  </a:lnTo>
                  <a:lnTo>
                    <a:pt x="765" y="409"/>
                  </a:lnTo>
                  <a:lnTo>
                    <a:pt x="765" y="407"/>
                  </a:lnTo>
                  <a:lnTo>
                    <a:pt x="762" y="407"/>
                  </a:lnTo>
                  <a:lnTo>
                    <a:pt x="762" y="407"/>
                  </a:lnTo>
                  <a:lnTo>
                    <a:pt x="765" y="405"/>
                  </a:lnTo>
                  <a:lnTo>
                    <a:pt x="765" y="405"/>
                  </a:lnTo>
                  <a:lnTo>
                    <a:pt x="767" y="405"/>
                  </a:lnTo>
                  <a:lnTo>
                    <a:pt x="767" y="405"/>
                  </a:lnTo>
                  <a:lnTo>
                    <a:pt x="767" y="405"/>
                  </a:lnTo>
                  <a:lnTo>
                    <a:pt x="769" y="405"/>
                  </a:lnTo>
                  <a:lnTo>
                    <a:pt x="769" y="405"/>
                  </a:lnTo>
                  <a:lnTo>
                    <a:pt x="769" y="402"/>
                  </a:lnTo>
                  <a:lnTo>
                    <a:pt x="769" y="402"/>
                  </a:lnTo>
                  <a:lnTo>
                    <a:pt x="767" y="400"/>
                  </a:lnTo>
                  <a:lnTo>
                    <a:pt x="767" y="398"/>
                  </a:lnTo>
                  <a:lnTo>
                    <a:pt x="765" y="398"/>
                  </a:lnTo>
                  <a:lnTo>
                    <a:pt x="765" y="398"/>
                  </a:lnTo>
                  <a:lnTo>
                    <a:pt x="762" y="400"/>
                  </a:lnTo>
                  <a:lnTo>
                    <a:pt x="760" y="400"/>
                  </a:lnTo>
                  <a:lnTo>
                    <a:pt x="760" y="398"/>
                  </a:lnTo>
                  <a:lnTo>
                    <a:pt x="757" y="398"/>
                  </a:lnTo>
                  <a:lnTo>
                    <a:pt x="755" y="400"/>
                  </a:lnTo>
                  <a:lnTo>
                    <a:pt x="753" y="398"/>
                  </a:lnTo>
                  <a:lnTo>
                    <a:pt x="753" y="398"/>
                  </a:lnTo>
                  <a:lnTo>
                    <a:pt x="750" y="400"/>
                  </a:lnTo>
                  <a:lnTo>
                    <a:pt x="746" y="402"/>
                  </a:lnTo>
                  <a:lnTo>
                    <a:pt x="746" y="402"/>
                  </a:lnTo>
                  <a:lnTo>
                    <a:pt x="746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1" y="402"/>
                  </a:lnTo>
                  <a:lnTo>
                    <a:pt x="738" y="402"/>
                  </a:lnTo>
                  <a:lnTo>
                    <a:pt x="738" y="405"/>
                  </a:lnTo>
                  <a:lnTo>
                    <a:pt x="738" y="405"/>
                  </a:lnTo>
                  <a:lnTo>
                    <a:pt x="738" y="405"/>
                  </a:lnTo>
                  <a:lnTo>
                    <a:pt x="734" y="409"/>
                  </a:lnTo>
                  <a:lnTo>
                    <a:pt x="731" y="409"/>
                  </a:lnTo>
                  <a:lnTo>
                    <a:pt x="729" y="409"/>
                  </a:lnTo>
                  <a:lnTo>
                    <a:pt x="727" y="409"/>
                  </a:lnTo>
                  <a:lnTo>
                    <a:pt x="724" y="412"/>
                  </a:lnTo>
                  <a:lnTo>
                    <a:pt x="724" y="412"/>
                  </a:lnTo>
                  <a:lnTo>
                    <a:pt x="722" y="412"/>
                  </a:lnTo>
                  <a:lnTo>
                    <a:pt x="720" y="412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724" y="409"/>
                  </a:lnTo>
                  <a:lnTo>
                    <a:pt x="727" y="407"/>
                  </a:lnTo>
                  <a:lnTo>
                    <a:pt x="729" y="407"/>
                  </a:lnTo>
                  <a:lnTo>
                    <a:pt x="731" y="407"/>
                  </a:lnTo>
                  <a:lnTo>
                    <a:pt x="734" y="407"/>
                  </a:lnTo>
                  <a:lnTo>
                    <a:pt x="736" y="407"/>
                  </a:lnTo>
                  <a:lnTo>
                    <a:pt x="738" y="402"/>
                  </a:lnTo>
                  <a:lnTo>
                    <a:pt x="738" y="400"/>
                  </a:lnTo>
                  <a:lnTo>
                    <a:pt x="741" y="400"/>
                  </a:lnTo>
                  <a:lnTo>
                    <a:pt x="743" y="400"/>
                  </a:lnTo>
                  <a:lnTo>
                    <a:pt x="743" y="400"/>
                  </a:lnTo>
                  <a:lnTo>
                    <a:pt x="746" y="400"/>
                  </a:lnTo>
                  <a:lnTo>
                    <a:pt x="743" y="398"/>
                  </a:lnTo>
                  <a:lnTo>
                    <a:pt x="743" y="398"/>
                  </a:lnTo>
                  <a:lnTo>
                    <a:pt x="741" y="400"/>
                  </a:lnTo>
                  <a:lnTo>
                    <a:pt x="741" y="398"/>
                  </a:lnTo>
                  <a:lnTo>
                    <a:pt x="741" y="398"/>
                  </a:lnTo>
                  <a:lnTo>
                    <a:pt x="743" y="395"/>
                  </a:lnTo>
                  <a:lnTo>
                    <a:pt x="741" y="393"/>
                  </a:lnTo>
                  <a:lnTo>
                    <a:pt x="741" y="393"/>
                  </a:lnTo>
                  <a:lnTo>
                    <a:pt x="738" y="393"/>
                  </a:lnTo>
                  <a:lnTo>
                    <a:pt x="736" y="393"/>
                  </a:lnTo>
                  <a:lnTo>
                    <a:pt x="734" y="395"/>
                  </a:lnTo>
                  <a:lnTo>
                    <a:pt x="734" y="393"/>
                  </a:lnTo>
                  <a:lnTo>
                    <a:pt x="736" y="393"/>
                  </a:lnTo>
                  <a:lnTo>
                    <a:pt x="741" y="390"/>
                  </a:lnTo>
                  <a:lnTo>
                    <a:pt x="741" y="390"/>
                  </a:lnTo>
                  <a:lnTo>
                    <a:pt x="743" y="390"/>
                  </a:lnTo>
                  <a:lnTo>
                    <a:pt x="743" y="390"/>
                  </a:lnTo>
                  <a:lnTo>
                    <a:pt x="743" y="390"/>
                  </a:lnTo>
                  <a:lnTo>
                    <a:pt x="746" y="393"/>
                  </a:lnTo>
                  <a:lnTo>
                    <a:pt x="746" y="393"/>
                  </a:lnTo>
                  <a:lnTo>
                    <a:pt x="746" y="390"/>
                  </a:lnTo>
                  <a:lnTo>
                    <a:pt x="748" y="390"/>
                  </a:lnTo>
                  <a:lnTo>
                    <a:pt x="748" y="390"/>
                  </a:lnTo>
                  <a:lnTo>
                    <a:pt x="750" y="390"/>
                  </a:lnTo>
                  <a:lnTo>
                    <a:pt x="750" y="388"/>
                  </a:lnTo>
                  <a:lnTo>
                    <a:pt x="750" y="388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3"/>
                  </a:lnTo>
                  <a:lnTo>
                    <a:pt x="750" y="383"/>
                  </a:lnTo>
                  <a:lnTo>
                    <a:pt x="748" y="383"/>
                  </a:lnTo>
                  <a:lnTo>
                    <a:pt x="746" y="383"/>
                  </a:lnTo>
                  <a:lnTo>
                    <a:pt x="743" y="386"/>
                  </a:lnTo>
                  <a:lnTo>
                    <a:pt x="741" y="388"/>
                  </a:lnTo>
                  <a:lnTo>
                    <a:pt x="741" y="388"/>
                  </a:lnTo>
                  <a:lnTo>
                    <a:pt x="738" y="388"/>
                  </a:lnTo>
                  <a:lnTo>
                    <a:pt x="738" y="388"/>
                  </a:lnTo>
                  <a:lnTo>
                    <a:pt x="736" y="388"/>
                  </a:lnTo>
                  <a:lnTo>
                    <a:pt x="736" y="386"/>
                  </a:lnTo>
                  <a:lnTo>
                    <a:pt x="734" y="388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1" y="386"/>
                  </a:lnTo>
                  <a:lnTo>
                    <a:pt x="731" y="386"/>
                  </a:lnTo>
                  <a:lnTo>
                    <a:pt x="727" y="386"/>
                  </a:lnTo>
                  <a:lnTo>
                    <a:pt x="727" y="386"/>
                  </a:lnTo>
                  <a:lnTo>
                    <a:pt x="724" y="386"/>
                  </a:lnTo>
                  <a:lnTo>
                    <a:pt x="724" y="383"/>
                  </a:lnTo>
                  <a:lnTo>
                    <a:pt x="724" y="383"/>
                  </a:lnTo>
                  <a:lnTo>
                    <a:pt x="729" y="383"/>
                  </a:lnTo>
                  <a:lnTo>
                    <a:pt x="731" y="383"/>
                  </a:lnTo>
                  <a:lnTo>
                    <a:pt x="731" y="381"/>
                  </a:lnTo>
                  <a:lnTo>
                    <a:pt x="734" y="381"/>
                  </a:lnTo>
                  <a:lnTo>
                    <a:pt x="734" y="381"/>
                  </a:lnTo>
                  <a:lnTo>
                    <a:pt x="734" y="379"/>
                  </a:lnTo>
                  <a:lnTo>
                    <a:pt x="731" y="381"/>
                  </a:lnTo>
                  <a:lnTo>
                    <a:pt x="731" y="379"/>
                  </a:lnTo>
                  <a:lnTo>
                    <a:pt x="731" y="379"/>
                  </a:lnTo>
                  <a:lnTo>
                    <a:pt x="731" y="379"/>
                  </a:lnTo>
                  <a:lnTo>
                    <a:pt x="734" y="376"/>
                  </a:lnTo>
                  <a:lnTo>
                    <a:pt x="736" y="376"/>
                  </a:lnTo>
                  <a:lnTo>
                    <a:pt x="736" y="376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8" y="372"/>
                  </a:lnTo>
                  <a:lnTo>
                    <a:pt x="738" y="372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4" y="367"/>
                  </a:lnTo>
                  <a:lnTo>
                    <a:pt x="731" y="367"/>
                  </a:lnTo>
                  <a:lnTo>
                    <a:pt x="731" y="364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64"/>
                  </a:lnTo>
                  <a:lnTo>
                    <a:pt x="727" y="364"/>
                  </a:lnTo>
                  <a:lnTo>
                    <a:pt x="727" y="364"/>
                  </a:lnTo>
                  <a:lnTo>
                    <a:pt x="729" y="364"/>
                  </a:lnTo>
                  <a:lnTo>
                    <a:pt x="727" y="362"/>
                  </a:lnTo>
                  <a:lnTo>
                    <a:pt x="724" y="364"/>
                  </a:lnTo>
                  <a:lnTo>
                    <a:pt x="720" y="367"/>
                  </a:lnTo>
                  <a:lnTo>
                    <a:pt x="717" y="367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7" y="372"/>
                  </a:lnTo>
                  <a:lnTo>
                    <a:pt x="715" y="369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7" y="367"/>
                  </a:lnTo>
                  <a:lnTo>
                    <a:pt x="717" y="364"/>
                  </a:lnTo>
                  <a:lnTo>
                    <a:pt x="712" y="367"/>
                  </a:lnTo>
                  <a:lnTo>
                    <a:pt x="712" y="367"/>
                  </a:lnTo>
                  <a:lnTo>
                    <a:pt x="712" y="367"/>
                  </a:lnTo>
                  <a:lnTo>
                    <a:pt x="717" y="362"/>
                  </a:lnTo>
                  <a:lnTo>
                    <a:pt x="717" y="362"/>
                  </a:lnTo>
                  <a:lnTo>
                    <a:pt x="720" y="362"/>
                  </a:lnTo>
                  <a:lnTo>
                    <a:pt x="722" y="362"/>
                  </a:lnTo>
                  <a:lnTo>
                    <a:pt x="722" y="360"/>
                  </a:lnTo>
                  <a:lnTo>
                    <a:pt x="724" y="360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0" y="355"/>
                  </a:lnTo>
                  <a:lnTo>
                    <a:pt x="720" y="355"/>
                  </a:lnTo>
                  <a:lnTo>
                    <a:pt x="717" y="355"/>
                  </a:lnTo>
                  <a:lnTo>
                    <a:pt x="717" y="355"/>
                  </a:lnTo>
                  <a:lnTo>
                    <a:pt x="720" y="353"/>
                  </a:lnTo>
                  <a:lnTo>
                    <a:pt x="722" y="353"/>
                  </a:lnTo>
                  <a:lnTo>
                    <a:pt x="724" y="353"/>
                  </a:lnTo>
                  <a:lnTo>
                    <a:pt x="724" y="350"/>
                  </a:lnTo>
                  <a:lnTo>
                    <a:pt x="724" y="345"/>
                  </a:lnTo>
                  <a:lnTo>
                    <a:pt x="722" y="345"/>
                  </a:lnTo>
                  <a:lnTo>
                    <a:pt x="722" y="343"/>
                  </a:lnTo>
                  <a:lnTo>
                    <a:pt x="722" y="343"/>
                  </a:lnTo>
                  <a:lnTo>
                    <a:pt x="720" y="345"/>
                  </a:lnTo>
                  <a:lnTo>
                    <a:pt x="720" y="345"/>
                  </a:lnTo>
                  <a:lnTo>
                    <a:pt x="720" y="345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20" y="343"/>
                  </a:lnTo>
                  <a:lnTo>
                    <a:pt x="720" y="343"/>
                  </a:lnTo>
                  <a:lnTo>
                    <a:pt x="720" y="341"/>
                  </a:lnTo>
                  <a:lnTo>
                    <a:pt x="720" y="338"/>
                  </a:lnTo>
                  <a:lnTo>
                    <a:pt x="720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41"/>
                  </a:lnTo>
                  <a:lnTo>
                    <a:pt x="717" y="341"/>
                  </a:lnTo>
                  <a:lnTo>
                    <a:pt x="715" y="341"/>
                  </a:lnTo>
                  <a:lnTo>
                    <a:pt x="715" y="341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2" y="336"/>
                  </a:lnTo>
                  <a:lnTo>
                    <a:pt x="712" y="336"/>
                  </a:lnTo>
                  <a:lnTo>
                    <a:pt x="710" y="338"/>
                  </a:lnTo>
                  <a:lnTo>
                    <a:pt x="708" y="338"/>
                  </a:lnTo>
                  <a:lnTo>
                    <a:pt x="710" y="336"/>
                  </a:lnTo>
                  <a:lnTo>
                    <a:pt x="712" y="334"/>
                  </a:lnTo>
                  <a:lnTo>
                    <a:pt x="712" y="334"/>
                  </a:lnTo>
                  <a:lnTo>
                    <a:pt x="710" y="334"/>
                  </a:lnTo>
                  <a:lnTo>
                    <a:pt x="710" y="334"/>
                  </a:lnTo>
                  <a:lnTo>
                    <a:pt x="710" y="334"/>
                  </a:lnTo>
                  <a:lnTo>
                    <a:pt x="708" y="334"/>
                  </a:lnTo>
                  <a:lnTo>
                    <a:pt x="708" y="334"/>
                  </a:lnTo>
                  <a:lnTo>
                    <a:pt x="708" y="331"/>
                  </a:lnTo>
                  <a:lnTo>
                    <a:pt x="708" y="331"/>
                  </a:lnTo>
                  <a:lnTo>
                    <a:pt x="705" y="331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34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701" y="331"/>
                  </a:lnTo>
                  <a:lnTo>
                    <a:pt x="701" y="331"/>
                  </a:lnTo>
                  <a:lnTo>
                    <a:pt x="698" y="331"/>
                  </a:lnTo>
                  <a:lnTo>
                    <a:pt x="696" y="331"/>
                  </a:lnTo>
                  <a:lnTo>
                    <a:pt x="696" y="329"/>
                  </a:lnTo>
                  <a:lnTo>
                    <a:pt x="694" y="329"/>
                  </a:lnTo>
                  <a:lnTo>
                    <a:pt x="682" y="331"/>
                  </a:lnTo>
                  <a:lnTo>
                    <a:pt x="682" y="329"/>
                  </a:lnTo>
                  <a:lnTo>
                    <a:pt x="682" y="329"/>
                  </a:lnTo>
                  <a:lnTo>
                    <a:pt x="684" y="327"/>
                  </a:lnTo>
                  <a:lnTo>
                    <a:pt x="689" y="324"/>
                  </a:lnTo>
                  <a:lnTo>
                    <a:pt x="691" y="324"/>
                  </a:lnTo>
                  <a:lnTo>
                    <a:pt x="691" y="324"/>
                  </a:lnTo>
                  <a:lnTo>
                    <a:pt x="691" y="327"/>
                  </a:lnTo>
                  <a:lnTo>
                    <a:pt x="691" y="327"/>
                  </a:lnTo>
                  <a:lnTo>
                    <a:pt x="691" y="327"/>
                  </a:lnTo>
                  <a:lnTo>
                    <a:pt x="691" y="324"/>
                  </a:lnTo>
                  <a:lnTo>
                    <a:pt x="694" y="324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2"/>
                  </a:lnTo>
                  <a:lnTo>
                    <a:pt x="694" y="322"/>
                  </a:lnTo>
                  <a:lnTo>
                    <a:pt x="694" y="322"/>
                  </a:lnTo>
                  <a:lnTo>
                    <a:pt x="689" y="322"/>
                  </a:lnTo>
                  <a:lnTo>
                    <a:pt x="689" y="322"/>
                  </a:lnTo>
                  <a:lnTo>
                    <a:pt x="686" y="322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2" y="324"/>
                  </a:lnTo>
                  <a:lnTo>
                    <a:pt x="682" y="327"/>
                  </a:lnTo>
                  <a:lnTo>
                    <a:pt x="679" y="327"/>
                  </a:lnTo>
                  <a:lnTo>
                    <a:pt x="677" y="329"/>
                  </a:lnTo>
                  <a:lnTo>
                    <a:pt x="675" y="329"/>
                  </a:lnTo>
                  <a:lnTo>
                    <a:pt x="675" y="327"/>
                  </a:lnTo>
                  <a:lnTo>
                    <a:pt x="677" y="327"/>
                  </a:lnTo>
                  <a:lnTo>
                    <a:pt x="679" y="327"/>
                  </a:lnTo>
                  <a:lnTo>
                    <a:pt x="677" y="324"/>
                  </a:lnTo>
                  <a:lnTo>
                    <a:pt x="675" y="324"/>
                  </a:lnTo>
                  <a:lnTo>
                    <a:pt x="672" y="327"/>
                  </a:lnTo>
                  <a:lnTo>
                    <a:pt x="672" y="327"/>
                  </a:lnTo>
                  <a:lnTo>
                    <a:pt x="672" y="329"/>
                  </a:lnTo>
                  <a:lnTo>
                    <a:pt x="670" y="329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56" y="334"/>
                  </a:lnTo>
                  <a:lnTo>
                    <a:pt x="653" y="334"/>
                  </a:lnTo>
                  <a:lnTo>
                    <a:pt x="660" y="329"/>
                  </a:lnTo>
                  <a:lnTo>
                    <a:pt x="660" y="329"/>
                  </a:lnTo>
                  <a:lnTo>
                    <a:pt x="660" y="329"/>
                  </a:lnTo>
                  <a:lnTo>
                    <a:pt x="660" y="327"/>
                  </a:lnTo>
                  <a:lnTo>
                    <a:pt x="660" y="324"/>
                  </a:lnTo>
                  <a:lnTo>
                    <a:pt x="663" y="324"/>
                  </a:lnTo>
                  <a:lnTo>
                    <a:pt x="665" y="322"/>
                  </a:lnTo>
                  <a:lnTo>
                    <a:pt x="665" y="319"/>
                  </a:lnTo>
                  <a:lnTo>
                    <a:pt x="663" y="319"/>
                  </a:lnTo>
                  <a:lnTo>
                    <a:pt x="663" y="319"/>
                  </a:lnTo>
                  <a:lnTo>
                    <a:pt x="663" y="319"/>
                  </a:lnTo>
                  <a:lnTo>
                    <a:pt x="663" y="317"/>
                  </a:lnTo>
                  <a:lnTo>
                    <a:pt x="658" y="317"/>
                  </a:lnTo>
                  <a:lnTo>
                    <a:pt x="658" y="319"/>
                  </a:lnTo>
                  <a:lnTo>
                    <a:pt x="658" y="319"/>
                  </a:lnTo>
                  <a:lnTo>
                    <a:pt x="658" y="319"/>
                  </a:lnTo>
                  <a:lnTo>
                    <a:pt x="656" y="322"/>
                  </a:lnTo>
                  <a:lnTo>
                    <a:pt x="656" y="322"/>
                  </a:lnTo>
                  <a:lnTo>
                    <a:pt x="656" y="324"/>
                  </a:lnTo>
                  <a:lnTo>
                    <a:pt x="656" y="322"/>
                  </a:lnTo>
                  <a:lnTo>
                    <a:pt x="653" y="322"/>
                  </a:lnTo>
                  <a:lnTo>
                    <a:pt x="656" y="324"/>
                  </a:lnTo>
                  <a:lnTo>
                    <a:pt x="656" y="324"/>
                  </a:lnTo>
                  <a:lnTo>
                    <a:pt x="656" y="324"/>
                  </a:lnTo>
                  <a:lnTo>
                    <a:pt x="656" y="327"/>
                  </a:lnTo>
                  <a:lnTo>
                    <a:pt x="656" y="327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6" y="327"/>
                  </a:lnTo>
                  <a:lnTo>
                    <a:pt x="651" y="327"/>
                  </a:lnTo>
                  <a:lnTo>
                    <a:pt x="649" y="329"/>
                  </a:lnTo>
                  <a:lnTo>
                    <a:pt x="651" y="329"/>
                  </a:lnTo>
                  <a:lnTo>
                    <a:pt x="651" y="329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6" y="331"/>
                  </a:lnTo>
                  <a:lnTo>
                    <a:pt x="646" y="334"/>
                  </a:lnTo>
                  <a:lnTo>
                    <a:pt x="646" y="334"/>
                  </a:lnTo>
                  <a:lnTo>
                    <a:pt x="644" y="334"/>
                  </a:lnTo>
                  <a:lnTo>
                    <a:pt x="641" y="336"/>
                  </a:lnTo>
                  <a:lnTo>
                    <a:pt x="641" y="336"/>
                  </a:lnTo>
                  <a:lnTo>
                    <a:pt x="641" y="338"/>
                  </a:lnTo>
                  <a:lnTo>
                    <a:pt x="641" y="341"/>
                  </a:lnTo>
                  <a:lnTo>
                    <a:pt x="639" y="343"/>
                  </a:lnTo>
                  <a:lnTo>
                    <a:pt x="641" y="345"/>
                  </a:lnTo>
                  <a:lnTo>
                    <a:pt x="641" y="345"/>
                  </a:lnTo>
                  <a:lnTo>
                    <a:pt x="641" y="348"/>
                  </a:lnTo>
                  <a:lnTo>
                    <a:pt x="639" y="348"/>
                  </a:lnTo>
                  <a:lnTo>
                    <a:pt x="639" y="350"/>
                  </a:lnTo>
                  <a:lnTo>
                    <a:pt x="639" y="350"/>
                  </a:lnTo>
                  <a:lnTo>
                    <a:pt x="641" y="353"/>
                  </a:lnTo>
                  <a:lnTo>
                    <a:pt x="641" y="353"/>
                  </a:lnTo>
                  <a:lnTo>
                    <a:pt x="641" y="355"/>
                  </a:lnTo>
                  <a:lnTo>
                    <a:pt x="641" y="353"/>
                  </a:lnTo>
                  <a:lnTo>
                    <a:pt x="641" y="355"/>
                  </a:lnTo>
                  <a:lnTo>
                    <a:pt x="644" y="355"/>
                  </a:lnTo>
                  <a:lnTo>
                    <a:pt x="644" y="355"/>
                  </a:lnTo>
                  <a:lnTo>
                    <a:pt x="641" y="357"/>
                  </a:lnTo>
                  <a:lnTo>
                    <a:pt x="641" y="364"/>
                  </a:lnTo>
                  <a:lnTo>
                    <a:pt x="641" y="367"/>
                  </a:lnTo>
                  <a:lnTo>
                    <a:pt x="641" y="367"/>
                  </a:lnTo>
                  <a:lnTo>
                    <a:pt x="641" y="367"/>
                  </a:lnTo>
                  <a:lnTo>
                    <a:pt x="641" y="369"/>
                  </a:lnTo>
                  <a:lnTo>
                    <a:pt x="641" y="369"/>
                  </a:lnTo>
                  <a:lnTo>
                    <a:pt x="639" y="369"/>
                  </a:lnTo>
                  <a:lnTo>
                    <a:pt x="639" y="369"/>
                  </a:lnTo>
                  <a:lnTo>
                    <a:pt x="639" y="372"/>
                  </a:lnTo>
                  <a:lnTo>
                    <a:pt x="639" y="372"/>
                  </a:lnTo>
                  <a:lnTo>
                    <a:pt x="639" y="369"/>
                  </a:lnTo>
                  <a:lnTo>
                    <a:pt x="639" y="367"/>
                  </a:lnTo>
                  <a:lnTo>
                    <a:pt x="639" y="364"/>
                  </a:lnTo>
                  <a:lnTo>
                    <a:pt x="637" y="362"/>
                  </a:lnTo>
                  <a:lnTo>
                    <a:pt x="637" y="362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4" y="357"/>
                  </a:lnTo>
                  <a:lnTo>
                    <a:pt x="634" y="357"/>
                  </a:lnTo>
                  <a:lnTo>
                    <a:pt x="632" y="357"/>
                  </a:lnTo>
                  <a:lnTo>
                    <a:pt x="632" y="357"/>
                  </a:lnTo>
                  <a:lnTo>
                    <a:pt x="630" y="357"/>
                  </a:lnTo>
                  <a:lnTo>
                    <a:pt x="630" y="357"/>
                  </a:lnTo>
                  <a:lnTo>
                    <a:pt x="630" y="357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57"/>
                  </a:lnTo>
                  <a:lnTo>
                    <a:pt x="625" y="357"/>
                  </a:lnTo>
                  <a:lnTo>
                    <a:pt x="625" y="362"/>
                  </a:lnTo>
                  <a:lnTo>
                    <a:pt x="623" y="364"/>
                  </a:lnTo>
                  <a:lnTo>
                    <a:pt x="623" y="360"/>
                  </a:lnTo>
                  <a:lnTo>
                    <a:pt x="625" y="357"/>
                  </a:lnTo>
                  <a:lnTo>
                    <a:pt x="627" y="350"/>
                  </a:lnTo>
                  <a:lnTo>
                    <a:pt x="630" y="345"/>
                  </a:lnTo>
                  <a:lnTo>
                    <a:pt x="632" y="343"/>
                  </a:lnTo>
                  <a:lnTo>
                    <a:pt x="632" y="341"/>
                  </a:lnTo>
                  <a:lnTo>
                    <a:pt x="634" y="341"/>
                  </a:lnTo>
                  <a:lnTo>
                    <a:pt x="634" y="338"/>
                  </a:lnTo>
                  <a:lnTo>
                    <a:pt x="632" y="338"/>
                  </a:lnTo>
                  <a:lnTo>
                    <a:pt x="632" y="338"/>
                  </a:lnTo>
                  <a:lnTo>
                    <a:pt x="630" y="336"/>
                  </a:lnTo>
                  <a:lnTo>
                    <a:pt x="632" y="336"/>
                  </a:lnTo>
                  <a:lnTo>
                    <a:pt x="632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2" y="331"/>
                  </a:lnTo>
                  <a:lnTo>
                    <a:pt x="630" y="331"/>
                  </a:lnTo>
                  <a:lnTo>
                    <a:pt x="630" y="331"/>
                  </a:lnTo>
                  <a:lnTo>
                    <a:pt x="630" y="331"/>
                  </a:lnTo>
                  <a:lnTo>
                    <a:pt x="627" y="331"/>
                  </a:lnTo>
                  <a:lnTo>
                    <a:pt x="625" y="331"/>
                  </a:lnTo>
                  <a:lnTo>
                    <a:pt x="625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0" y="329"/>
                  </a:lnTo>
                  <a:lnTo>
                    <a:pt x="620" y="327"/>
                  </a:lnTo>
                  <a:lnTo>
                    <a:pt x="620" y="327"/>
                  </a:lnTo>
                  <a:lnTo>
                    <a:pt x="620" y="327"/>
                  </a:lnTo>
                  <a:lnTo>
                    <a:pt x="623" y="327"/>
                  </a:lnTo>
                  <a:lnTo>
                    <a:pt x="623" y="324"/>
                  </a:lnTo>
                  <a:lnTo>
                    <a:pt x="623" y="324"/>
                  </a:lnTo>
                  <a:lnTo>
                    <a:pt x="620" y="324"/>
                  </a:lnTo>
                  <a:lnTo>
                    <a:pt x="618" y="327"/>
                  </a:lnTo>
                  <a:lnTo>
                    <a:pt x="618" y="327"/>
                  </a:lnTo>
                  <a:lnTo>
                    <a:pt x="615" y="324"/>
                  </a:lnTo>
                  <a:lnTo>
                    <a:pt x="613" y="324"/>
                  </a:lnTo>
                  <a:lnTo>
                    <a:pt x="608" y="319"/>
                  </a:lnTo>
                  <a:lnTo>
                    <a:pt x="604" y="317"/>
                  </a:lnTo>
                  <a:lnTo>
                    <a:pt x="604" y="315"/>
                  </a:lnTo>
                  <a:lnTo>
                    <a:pt x="604" y="315"/>
                  </a:lnTo>
                  <a:lnTo>
                    <a:pt x="604" y="317"/>
                  </a:lnTo>
                  <a:lnTo>
                    <a:pt x="601" y="317"/>
                  </a:lnTo>
                  <a:lnTo>
                    <a:pt x="601" y="315"/>
                  </a:lnTo>
                  <a:lnTo>
                    <a:pt x="601" y="315"/>
                  </a:lnTo>
                  <a:lnTo>
                    <a:pt x="599" y="315"/>
                  </a:lnTo>
                  <a:lnTo>
                    <a:pt x="596" y="315"/>
                  </a:lnTo>
                  <a:lnTo>
                    <a:pt x="596" y="312"/>
                  </a:lnTo>
                  <a:lnTo>
                    <a:pt x="594" y="317"/>
                  </a:lnTo>
                  <a:lnTo>
                    <a:pt x="592" y="317"/>
                  </a:lnTo>
                  <a:lnTo>
                    <a:pt x="592" y="317"/>
                  </a:lnTo>
                  <a:lnTo>
                    <a:pt x="592" y="319"/>
                  </a:lnTo>
                  <a:lnTo>
                    <a:pt x="592" y="319"/>
                  </a:lnTo>
                  <a:lnTo>
                    <a:pt x="589" y="319"/>
                  </a:lnTo>
                  <a:lnTo>
                    <a:pt x="589" y="319"/>
                  </a:lnTo>
                  <a:lnTo>
                    <a:pt x="585" y="319"/>
                  </a:lnTo>
                  <a:lnTo>
                    <a:pt x="585" y="322"/>
                  </a:lnTo>
                  <a:lnTo>
                    <a:pt x="582" y="322"/>
                  </a:lnTo>
                  <a:lnTo>
                    <a:pt x="582" y="322"/>
                  </a:lnTo>
                  <a:lnTo>
                    <a:pt x="582" y="322"/>
                  </a:lnTo>
                  <a:lnTo>
                    <a:pt x="580" y="324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5" y="327"/>
                  </a:lnTo>
                  <a:lnTo>
                    <a:pt x="573" y="327"/>
                  </a:lnTo>
                  <a:lnTo>
                    <a:pt x="570" y="327"/>
                  </a:lnTo>
                  <a:lnTo>
                    <a:pt x="570" y="327"/>
                  </a:lnTo>
                  <a:lnTo>
                    <a:pt x="568" y="327"/>
                  </a:lnTo>
                  <a:lnTo>
                    <a:pt x="568" y="327"/>
                  </a:lnTo>
                  <a:lnTo>
                    <a:pt x="568" y="329"/>
                  </a:lnTo>
                  <a:lnTo>
                    <a:pt x="566" y="329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561" y="334"/>
                  </a:lnTo>
                  <a:lnTo>
                    <a:pt x="561" y="334"/>
                  </a:lnTo>
                  <a:lnTo>
                    <a:pt x="559" y="336"/>
                  </a:lnTo>
                  <a:lnTo>
                    <a:pt x="556" y="338"/>
                  </a:lnTo>
                  <a:lnTo>
                    <a:pt x="556" y="338"/>
                  </a:lnTo>
                  <a:lnTo>
                    <a:pt x="556" y="341"/>
                  </a:lnTo>
                  <a:lnTo>
                    <a:pt x="556" y="343"/>
                  </a:lnTo>
                  <a:lnTo>
                    <a:pt x="559" y="345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3" y="345"/>
                  </a:lnTo>
                  <a:lnTo>
                    <a:pt x="563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66" y="345"/>
                  </a:lnTo>
                  <a:lnTo>
                    <a:pt x="566" y="345"/>
                  </a:lnTo>
                  <a:lnTo>
                    <a:pt x="566" y="343"/>
                  </a:lnTo>
                  <a:lnTo>
                    <a:pt x="566" y="343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8" y="338"/>
                  </a:lnTo>
                  <a:lnTo>
                    <a:pt x="568" y="336"/>
                  </a:lnTo>
                  <a:lnTo>
                    <a:pt x="575" y="336"/>
                  </a:lnTo>
                  <a:lnTo>
                    <a:pt x="578" y="336"/>
                  </a:lnTo>
                  <a:lnTo>
                    <a:pt x="580" y="334"/>
                  </a:lnTo>
                  <a:lnTo>
                    <a:pt x="582" y="331"/>
                  </a:lnTo>
                  <a:lnTo>
                    <a:pt x="585" y="331"/>
                  </a:lnTo>
                  <a:lnTo>
                    <a:pt x="585" y="331"/>
                  </a:lnTo>
                  <a:lnTo>
                    <a:pt x="587" y="331"/>
                  </a:lnTo>
                  <a:lnTo>
                    <a:pt x="587" y="334"/>
                  </a:lnTo>
                  <a:lnTo>
                    <a:pt x="587" y="334"/>
                  </a:lnTo>
                  <a:lnTo>
                    <a:pt x="573" y="341"/>
                  </a:lnTo>
                  <a:lnTo>
                    <a:pt x="570" y="341"/>
                  </a:lnTo>
                  <a:lnTo>
                    <a:pt x="570" y="345"/>
                  </a:lnTo>
                  <a:lnTo>
                    <a:pt x="568" y="345"/>
                  </a:lnTo>
                  <a:lnTo>
                    <a:pt x="566" y="348"/>
                  </a:lnTo>
                  <a:lnTo>
                    <a:pt x="566" y="348"/>
                  </a:lnTo>
                  <a:lnTo>
                    <a:pt x="566" y="348"/>
                  </a:lnTo>
                  <a:lnTo>
                    <a:pt x="559" y="357"/>
                  </a:lnTo>
                  <a:lnTo>
                    <a:pt x="556" y="364"/>
                  </a:lnTo>
                  <a:lnTo>
                    <a:pt x="552" y="369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9" y="374"/>
                  </a:lnTo>
                  <a:lnTo>
                    <a:pt x="549" y="374"/>
                  </a:lnTo>
                  <a:lnTo>
                    <a:pt x="549" y="376"/>
                  </a:lnTo>
                  <a:lnTo>
                    <a:pt x="549" y="376"/>
                  </a:lnTo>
                  <a:lnTo>
                    <a:pt x="549" y="376"/>
                  </a:lnTo>
                  <a:lnTo>
                    <a:pt x="547" y="381"/>
                  </a:lnTo>
                  <a:lnTo>
                    <a:pt x="547" y="383"/>
                  </a:lnTo>
                  <a:lnTo>
                    <a:pt x="547" y="386"/>
                  </a:lnTo>
                  <a:lnTo>
                    <a:pt x="547" y="388"/>
                  </a:lnTo>
                  <a:lnTo>
                    <a:pt x="547" y="390"/>
                  </a:lnTo>
                  <a:lnTo>
                    <a:pt x="547" y="390"/>
                  </a:lnTo>
                  <a:lnTo>
                    <a:pt x="547" y="390"/>
                  </a:lnTo>
                  <a:lnTo>
                    <a:pt x="549" y="390"/>
                  </a:lnTo>
                  <a:lnTo>
                    <a:pt x="549" y="393"/>
                  </a:lnTo>
                  <a:lnTo>
                    <a:pt x="549" y="393"/>
                  </a:lnTo>
                  <a:lnTo>
                    <a:pt x="552" y="390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5"/>
                  </a:lnTo>
                  <a:lnTo>
                    <a:pt x="552" y="395"/>
                  </a:lnTo>
                  <a:lnTo>
                    <a:pt x="552" y="395"/>
                  </a:lnTo>
                  <a:lnTo>
                    <a:pt x="549" y="395"/>
                  </a:lnTo>
                  <a:lnTo>
                    <a:pt x="549" y="395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52" y="400"/>
                  </a:lnTo>
                  <a:lnTo>
                    <a:pt x="549" y="400"/>
                  </a:lnTo>
                  <a:lnTo>
                    <a:pt x="549" y="400"/>
                  </a:lnTo>
                  <a:lnTo>
                    <a:pt x="549" y="400"/>
                  </a:lnTo>
                  <a:lnTo>
                    <a:pt x="549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5"/>
                  </a:lnTo>
                  <a:lnTo>
                    <a:pt x="544" y="405"/>
                  </a:lnTo>
                  <a:lnTo>
                    <a:pt x="542" y="405"/>
                  </a:lnTo>
                  <a:lnTo>
                    <a:pt x="540" y="405"/>
                  </a:lnTo>
                  <a:lnTo>
                    <a:pt x="540" y="405"/>
                  </a:lnTo>
                  <a:lnTo>
                    <a:pt x="542" y="407"/>
                  </a:lnTo>
                  <a:lnTo>
                    <a:pt x="542" y="407"/>
                  </a:lnTo>
                  <a:lnTo>
                    <a:pt x="542" y="409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40" y="412"/>
                  </a:lnTo>
                  <a:lnTo>
                    <a:pt x="540" y="416"/>
                  </a:lnTo>
                  <a:lnTo>
                    <a:pt x="537" y="419"/>
                  </a:lnTo>
                  <a:lnTo>
                    <a:pt x="537" y="421"/>
                  </a:lnTo>
                  <a:lnTo>
                    <a:pt x="537" y="421"/>
                  </a:lnTo>
                  <a:lnTo>
                    <a:pt x="537" y="424"/>
                  </a:lnTo>
                  <a:lnTo>
                    <a:pt x="535" y="426"/>
                  </a:lnTo>
                  <a:lnTo>
                    <a:pt x="528" y="431"/>
                  </a:lnTo>
                  <a:lnTo>
                    <a:pt x="523" y="431"/>
                  </a:lnTo>
                  <a:lnTo>
                    <a:pt x="523" y="431"/>
                  </a:lnTo>
                  <a:lnTo>
                    <a:pt x="523" y="433"/>
                  </a:lnTo>
                  <a:lnTo>
                    <a:pt x="523" y="433"/>
                  </a:lnTo>
                  <a:lnTo>
                    <a:pt x="525" y="435"/>
                  </a:lnTo>
                  <a:lnTo>
                    <a:pt x="528" y="433"/>
                  </a:lnTo>
                  <a:lnTo>
                    <a:pt x="530" y="433"/>
                  </a:lnTo>
                  <a:lnTo>
                    <a:pt x="530" y="433"/>
                  </a:lnTo>
                  <a:lnTo>
                    <a:pt x="528" y="435"/>
                  </a:lnTo>
                  <a:lnTo>
                    <a:pt x="528" y="435"/>
                  </a:lnTo>
                  <a:lnTo>
                    <a:pt x="525" y="435"/>
                  </a:lnTo>
                  <a:lnTo>
                    <a:pt x="525" y="435"/>
                  </a:lnTo>
                  <a:lnTo>
                    <a:pt x="525" y="435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8" y="438"/>
                  </a:lnTo>
                  <a:lnTo>
                    <a:pt x="528" y="438"/>
                  </a:lnTo>
                  <a:lnTo>
                    <a:pt x="528" y="438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5" y="440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5" y="445"/>
                  </a:lnTo>
                  <a:lnTo>
                    <a:pt x="525" y="447"/>
                  </a:lnTo>
                  <a:lnTo>
                    <a:pt x="525" y="450"/>
                  </a:lnTo>
                  <a:lnTo>
                    <a:pt x="523" y="452"/>
                  </a:lnTo>
                  <a:lnTo>
                    <a:pt x="523" y="452"/>
                  </a:lnTo>
                  <a:lnTo>
                    <a:pt x="523" y="454"/>
                  </a:lnTo>
                  <a:lnTo>
                    <a:pt x="521" y="454"/>
                  </a:lnTo>
                  <a:lnTo>
                    <a:pt x="521" y="454"/>
                  </a:lnTo>
                  <a:lnTo>
                    <a:pt x="521" y="457"/>
                  </a:lnTo>
                  <a:lnTo>
                    <a:pt x="521" y="457"/>
                  </a:lnTo>
                  <a:lnTo>
                    <a:pt x="523" y="457"/>
                  </a:lnTo>
                  <a:lnTo>
                    <a:pt x="525" y="457"/>
                  </a:lnTo>
                  <a:lnTo>
                    <a:pt x="525" y="459"/>
                  </a:lnTo>
                  <a:lnTo>
                    <a:pt x="525" y="459"/>
                  </a:lnTo>
                  <a:lnTo>
                    <a:pt x="523" y="459"/>
                  </a:lnTo>
                  <a:lnTo>
                    <a:pt x="523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18" y="461"/>
                  </a:lnTo>
                  <a:lnTo>
                    <a:pt x="516" y="464"/>
                  </a:lnTo>
                  <a:lnTo>
                    <a:pt x="511" y="469"/>
                  </a:lnTo>
                  <a:lnTo>
                    <a:pt x="511" y="466"/>
                  </a:lnTo>
                  <a:lnTo>
                    <a:pt x="514" y="464"/>
                  </a:lnTo>
                  <a:lnTo>
                    <a:pt x="516" y="461"/>
                  </a:lnTo>
                  <a:lnTo>
                    <a:pt x="518" y="459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4" y="457"/>
                  </a:lnTo>
                  <a:lnTo>
                    <a:pt x="509" y="461"/>
                  </a:lnTo>
                  <a:lnTo>
                    <a:pt x="509" y="461"/>
                  </a:lnTo>
                  <a:lnTo>
                    <a:pt x="507" y="461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509" y="459"/>
                  </a:lnTo>
                  <a:lnTo>
                    <a:pt x="509" y="459"/>
                  </a:lnTo>
                  <a:lnTo>
                    <a:pt x="509" y="459"/>
                  </a:lnTo>
                  <a:lnTo>
                    <a:pt x="509" y="457"/>
                  </a:lnTo>
                  <a:lnTo>
                    <a:pt x="509" y="457"/>
                  </a:lnTo>
                  <a:lnTo>
                    <a:pt x="511" y="454"/>
                  </a:lnTo>
                  <a:lnTo>
                    <a:pt x="511" y="454"/>
                  </a:lnTo>
                  <a:lnTo>
                    <a:pt x="511" y="450"/>
                  </a:lnTo>
                  <a:lnTo>
                    <a:pt x="514" y="447"/>
                  </a:lnTo>
                  <a:lnTo>
                    <a:pt x="516" y="445"/>
                  </a:lnTo>
                  <a:lnTo>
                    <a:pt x="516" y="445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21" y="445"/>
                  </a:lnTo>
                  <a:lnTo>
                    <a:pt x="518" y="443"/>
                  </a:lnTo>
                  <a:lnTo>
                    <a:pt x="518" y="440"/>
                  </a:lnTo>
                  <a:lnTo>
                    <a:pt x="516" y="440"/>
                  </a:lnTo>
                  <a:lnTo>
                    <a:pt x="516" y="440"/>
                  </a:lnTo>
                  <a:lnTo>
                    <a:pt x="516" y="440"/>
                  </a:lnTo>
                  <a:lnTo>
                    <a:pt x="514" y="440"/>
                  </a:lnTo>
                  <a:lnTo>
                    <a:pt x="509" y="440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497" y="440"/>
                  </a:lnTo>
                  <a:lnTo>
                    <a:pt x="497" y="438"/>
                  </a:lnTo>
                  <a:lnTo>
                    <a:pt x="495" y="440"/>
                  </a:lnTo>
                  <a:lnTo>
                    <a:pt x="495" y="440"/>
                  </a:lnTo>
                  <a:lnTo>
                    <a:pt x="492" y="438"/>
                  </a:lnTo>
                  <a:lnTo>
                    <a:pt x="481" y="438"/>
                  </a:lnTo>
                  <a:lnTo>
                    <a:pt x="476" y="440"/>
                  </a:lnTo>
                  <a:lnTo>
                    <a:pt x="471" y="440"/>
                  </a:lnTo>
                  <a:lnTo>
                    <a:pt x="471" y="443"/>
                  </a:lnTo>
                  <a:lnTo>
                    <a:pt x="469" y="445"/>
                  </a:lnTo>
                  <a:lnTo>
                    <a:pt x="466" y="445"/>
                  </a:lnTo>
                  <a:lnTo>
                    <a:pt x="466" y="445"/>
                  </a:lnTo>
                  <a:lnTo>
                    <a:pt x="466" y="443"/>
                  </a:lnTo>
                  <a:lnTo>
                    <a:pt x="466" y="440"/>
                  </a:lnTo>
                  <a:lnTo>
                    <a:pt x="466" y="440"/>
                  </a:lnTo>
                  <a:lnTo>
                    <a:pt x="466" y="438"/>
                  </a:lnTo>
                  <a:lnTo>
                    <a:pt x="466" y="435"/>
                  </a:lnTo>
                  <a:lnTo>
                    <a:pt x="464" y="435"/>
                  </a:lnTo>
                  <a:lnTo>
                    <a:pt x="464" y="433"/>
                  </a:lnTo>
                  <a:lnTo>
                    <a:pt x="466" y="435"/>
                  </a:lnTo>
                  <a:lnTo>
                    <a:pt x="469" y="438"/>
                  </a:lnTo>
                  <a:lnTo>
                    <a:pt x="471" y="438"/>
                  </a:lnTo>
                  <a:lnTo>
                    <a:pt x="473" y="438"/>
                  </a:lnTo>
                  <a:lnTo>
                    <a:pt x="476" y="438"/>
                  </a:lnTo>
                  <a:lnTo>
                    <a:pt x="488" y="435"/>
                  </a:lnTo>
                  <a:lnTo>
                    <a:pt x="490" y="435"/>
                  </a:lnTo>
                  <a:lnTo>
                    <a:pt x="492" y="435"/>
                  </a:lnTo>
                  <a:lnTo>
                    <a:pt x="495" y="435"/>
                  </a:lnTo>
                  <a:lnTo>
                    <a:pt x="497" y="435"/>
                  </a:lnTo>
                  <a:lnTo>
                    <a:pt x="497" y="438"/>
                  </a:lnTo>
                  <a:lnTo>
                    <a:pt x="502" y="438"/>
                  </a:lnTo>
                  <a:lnTo>
                    <a:pt x="504" y="438"/>
                  </a:lnTo>
                  <a:lnTo>
                    <a:pt x="507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11" y="438"/>
                  </a:lnTo>
                  <a:lnTo>
                    <a:pt x="511" y="440"/>
                  </a:lnTo>
                  <a:lnTo>
                    <a:pt x="511" y="440"/>
                  </a:lnTo>
                  <a:lnTo>
                    <a:pt x="511" y="440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4" y="435"/>
                  </a:lnTo>
                  <a:lnTo>
                    <a:pt x="514" y="435"/>
                  </a:lnTo>
                  <a:lnTo>
                    <a:pt x="511" y="433"/>
                  </a:lnTo>
                  <a:lnTo>
                    <a:pt x="509" y="433"/>
                  </a:lnTo>
                  <a:lnTo>
                    <a:pt x="509" y="431"/>
                  </a:lnTo>
                  <a:lnTo>
                    <a:pt x="507" y="431"/>
                  </a:lnTo>
                  <a:lnTo>
                    <a:pt x="507" y="428"/>
                  </a:lnTo>
                  <a:lnTo>
                    <a:pt x="507" y="426"/>
                  </a:lnTo>
                  <a:lnTo>
                    <a:pt x="504" y="424"/>
                  </a:lnTo>
                  <a:lnTo>
                    <a:pt x="507" y="424"/>
                  </a:lnTo>
                  <a:lnTo>
                    <a:pt x="509" y="421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4" y="421"/>
                  </a:lnTo>
                  <a:lnTo>
                    <a:pt x="502" y="421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502" y="419"/>
                  </a:lnTo>
                  <a:lnTo>
                    <a:pt x="504" y="419"/>
                  </a:lnTo>
                  <a:lnTo>
                    <a:pt x="504" y="419"/>
                  </a:lnTo>
                  <a:lnTo>
                    <a:pt x="507" y="416"/>
                  </a:lnTo>
                  <a:lnTo>
                    <a:pt x="509" y="412"/>
                  </a:lnTo>
                  <a:lnTo>
                    <a:pt x="514" y="409"/>
                  </a:lnTo>
                  <a:lnTo>
                    <a:pt x="514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7"/>
                  </a:lnTo>
                  <a:lnTo>
                    <a:pt x="509" y="407"/>
                  </a:lnTo>
                  <a:lnTo>
                    <a:pt x="511" y="405"/>
                  </a:lnTo>
                  <a:lnTo>
                    <a:pt x="518" y="402"/>
                  </a:lnTo>
                  <a:lnTo>
                    <a:pt x="525" y="400"/>
                  </a:lnTo>
                  <a:lnTo>
                    <a:pt x="525" y="398"/>
                  </a:lnTo>
                  <a:lnTo>
                    <a:pt x="528" y="395"/>
                  </a:lnTo>
                  <a:lnTo>
                    <a:pt x="528" y="395"/>
                  </a:lnTo>
                  <a:lnTo>
                    <a:pt x="528" y="390"/>
                  </a:lnTo>
                  <a:lnTo>
                    <a:pt x="530" y="390"/>
                  </a:lnTo>
                  <a:lnTo>
                    <a:pt x="530" y="388"/>
                  </a:lnTo>
                  <a:lnTo>
                    <a:pt x="533" y="386"/>
                  </a:lnTo>
                  <a:lnTo>
                    <a:pt x="533" y="383"/>
                  </a:lnTo>
                  <a:lnTo>
                    <a:pt x="535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40" y="376"/>
                  </a:lnTo>
                  <a:lnTo>
                    <a:pt x="540" y="376"/>
                  </a:lnTo>
                  <a:lnTo>
                    <a:pt x="540" y="374"/>
                  </a:lnTo>
                  <a:lnTo>
                    <a:pt x="542" y="374"/>
                  </a:lnTo>
                  <a:lnTo>
                    <a:pt x="542" y="372"/>
                  </a:lnTo>
                  <a:lnTo>
                    <a:pt x="542" y="369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35" y="372"/>
                  </a:lnTo>
                  <a:lnTo>
                    <a:pt x="535" y="369"/>
                  </a:lnTo>
                  <a:lnTo>
                    <a:pt x="542" y="364"/>
                  </a:lnTo>
                  <a:lnTo>
                    <a:pt x="552" y="360"/>
                  </a:lnTo>
                  <a:lnTo>
                    <a:pt x="552" y="360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3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4" y="348"/>
                  </a:lnTo>
                  <a:lnTo>
                    <a:pt x="554" y="348"/>
                  </a:lnTo>
                  <a:lnTo>
                    <a:pt x="554" y="345"/>
                  </a:lnTo>
                  <a:lnTo>
                    <a:pt x="554" y="343"/>
                  </a:lnTo>
                  <a:lnTo>
                    <a:pt x="554" y="341"/>
                  </a:lnTo>
                  <a:lnTo>
                    <a:pt x="554" y="338"/>
                  </a:lnTo>
                  <a:lnTo>
                    <a:pt x="554" y="338"/>
                  </a:lnTo>
                  <a:lnTo>
                    <a:pt x="556" y="336"/>
                  </a:lnTo>
                  <a:lnTo>
                    <a:pt x="554" y="336"/>
                  </a:lnTo>
                  <a:lnTo>
                    <a:pt x="554" y="338"/>
                  </a:lnTo>
                  <a:lnTo>
                    <a:pt x="554" y="341"/>
                  </a:lnTo>
                  <a:lnTo>
                    <a:pt x="554" y="341"/>
                  </a:lnTo>
                  <a:lnTo>
                    <a:pt x="552" y="341"/>
                  </a:lnTo>
                  <a:lnTo>
                    <a:pt x="552" y="343"/>
                  </a:lnTo>
                  <a:lnTo>
                    <a:pt x="552" y="343"/>
                  </a:lnTo>
                  <a:lnTo>
                    <a:pt x="552" y="343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49" y="345"/>
                  </a:lnTo>
                  <a:lnTo>
                    <a:pt x="547" y="350"/>
                  </a:lnTo>
                  <a:lnTo>
                    <a:pt x="547" y="353"/>
                  </a:lnTo>
                  <a:lnTo>
                    <a:pt x="547" y="353"/>
                  </a:lnTo>
                  <a:lnTo>
                    <a:pt x="544" y="355"/>
                  </a:lnTo>
                  <a:lnTo>
                    <a:pt x="542" y="355"/>
                  </a:lnTo>
                  <a:lnTo>
                    <a:pt x="542" y="357"/>
                  </a:lnTo>
                  <a:lnTo>
                    <a:pt x="537" y="364"/>
                  </a:lnTo>
                  <a:lnTo>
                    <a:pt x="530" y="372"/>
                  </a:lnTo>
                  <a:lnTo>
                    <a:pt x="525" y="379"/>
                  </a:lnTo>
                  <a:lnTo>
                    <a:pt x="518" y="381"/>
                  </a:lnTo>
                  <a:lnTo>
                    <a:pt x="516" y="386"/>
                  </a:lnTo>
                  <a:lnTo>
                    <a:pt x="516" y="386"/>
                  </a:lnTo>
                  <a:lnTo>
                    <a:pt x="516" y="383"/>
                  </a:lnTo>
                  <a:lnTo>
                    <a:pt x="514" y="383"/>
                  </a:lnTo>
                  <a:lnTo>
                    <a:pt x="514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1"/>
                  </a:lnTo>
                  <a:lnTo>
                    <a:pt x="514" y="381"/>
                  </a:lnTo>
                  <a:lnTo>
                    <a:pt x="518" y="379"/>
                  </a:lnTo>
                  <a:lnTo>
                    <a:pt x="518" y="379"/>
                  </a:lnTo>
                  <a:lnTo>
                    <a:pt x="523" y="374"/>
                  </a:lnTo>
                  <a:lnTo>
                    <a:pt x="525" y="372"/>
                  </a:lnTo>
                  <a:lnTo>
                    <a:pt x="525" y="369"/>
                  </a:lnTo>
                  <a:lnTo>
                    <a:pt x="528" y="367"/>
                  </a:lnTo>
                  <a:lnTo>
                    <a:pt x="528" y="367"/>
                  </a:lnTo>
                  <a:lnTo>
                    <a:pt x="533" y="362"/>
                  </a:lnTo>
                  <a:lnTo>
                    <a:pt x="537" y="357"/>
                  </a:lnTo>
                  <a:lnTo>
                    <a:pt x="544" y="353"/>
                  </a:lnTo>
                  <a:lnTo>
                    <a:pt x="544" y="350"/>
                  </a:lnTo>
                  <a:lnTo>
                    <a:pt x="547" y="343"/>
                  </a:lnTo>
                  <a:lnTo>
                    <a:pt x="552" y="338"/>
                  </a:lnTo>
                  <a:lnTo>
                    <a:pt x="556" y="334"/>
                  </a:lnTo>
                  <a:lnTo>
                    <a:pt x="559" y="331"/>
                  </a:lnTo>
                  <a:lnTo>
                    <a:pt x="559" y="331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6" y="329"/>
                  </a:lnTo>
                  <a:lnTo>
                    <a:pt x="559" y="327"/>
                  </a:lnTo>
                  <a:lnTo>
                    <a:pt x="559" y="327"/>
                  </a:lnTo>
                  <a:lnTo>
                    <a:pt x="561" y="327"/>
                  </a:lnTo>
                  <a:lnTo>
                    <a:pt x="561" y="324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59" y="327"/>
                  </a:lnTo>
                  <a:lnTo>
                    <a:pt x="556" y="327"/>
                  </a:lnTo>
                  <a:lnTo>
                    <a:pt x="556" y="324"/>
                  </a:lnTo>
                  <a:lnTo>
                    <a:pt x="556" y="322"/>
                  </a:lnTo>
                  <a:lnTo>
                    <a:pt x="556" y="322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08"/>
                  </a:lnTo>
                  <a:lnTo>
                    <a:pt x="573" y="308"/>
                  </a:lnTo>
                  <a:lnTo>
                    <a:pt x="573" y="308"/>
                  </a:lnTo>
                  <a:lnTo>
                    <a:pt x="573" y="308"/>
                  </a:lnTo>
                  <a:lnTo>
                    <a:pt x="578" y="305"/>
                  </a:lnTo>
                  <a:lnTo>
                    <a:pt x="578" y="305"/>
                  </a:lnTo>
                  <a:lnTo>
                    <a:pt x="580" y="303"/>
                  </a:lnTo>
                  <a:lnTo>
                    <a:pt x="580" y="301"/>
                  </a:lnTo>
                  <a:lnTo>
                    <a:pt x="580" y="301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0" y="296"/>
                  </a:lnTo>
                  <a:lnTo>
                    <a:pt x="580" y="296"/>
                  </a:lnTo>
                  <a:lnTo>
                    <a:pt x="580" y="293"/>
                  </a:lnTo>
                  <a:lnTo>
                    <a:pt x="582" y="293"/>
                  </a:lnTo>
                  <a:lnTo>
                    <a:pt x="573" y="298"/>
                  </a:lnTo>
                  <a:lnTo>
                    <a:pt x="570" y="298"/>
                  </a:lnTo>
                  <a:lnTo>
                    <a:pt x="573" y="296"/>
                  </a:lnTo>
                  <a:lnTo>
                    <a:pt x="582" y="291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2" y="286"/>
                  </a:lnTo>
                  <a:lnTo>
                    <a:pt x="582" y="284"/>
                  </a:lnTo>
                  <a:lnTo>
                    <a:pt x="580" y="284"/>
                  </a:lnTo>
                  <a:lnTo>
                    <a:pt x="580" y="286"/>
                  </a:lnTo>
                  <a:lnTo>
                    <a:pt x="580" y="284"/>
                  </a:lnTo>
                  <a:lnTo>
                    <a:pt x="580" y="284"/>
                  </a:lnTo>
                  <a:lnTo>
                    <a:pt x="580" y="284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78" y="282"/>
                  </a:lnTo>
                  <a:lnTo>
                    <a:pt x="578" y="282"/>
                  </a:lnTo>
                  <a:lnTo>
                    <a:pt x="578" y="279"/>
                  </a:lnTo>
                  <a:lnTo>
                    <a:pt x="578" y="279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3" y="277"/>
                  </a:lnTo>
                  <a:lnTo>
                    <a:pt x="570" y="279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4"/>
                  </a:lnTo>
                  <a:lnTo>
                    <a:pt x="566" y="286"/>
                  </a:lnTo>
                  <a:lnTo>
                    <a:pt x="563" y="286"/>
                  </a:lnTo>
                  <a:lnTo>
                    <a:pt x="563" y="286"/>
                  </a:lnTo>
                  <a:lnTo>
                    <a:pt x="561" y="284"/>
                  </a:lnTo>
                  <a:lnTo>
                    <a:pt x="561" y="284"/>
                  </a:lnTo>
                  <a:lnTo>
                    <a:pt x="559" y="282"/>
                  </a:lnTo>
                  <a:lnTo>
                    <a:pt x="559" y="282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2" y="282"/>
                  </a:lnTo>
                  <a:lnTo>
                    <a:pt x="552" y="282"/>
                  </a:lnTo>
                  <a:lnTo>
                    <a:pt x="547" y="284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47" y="289"/>
                  </a:lnTo>
                  <a:lnTo>
                    <a:pt x="547" y="289"/>
                  </a:lnTo>
                  <a:lnTo>
                    <a:pt x="544" y="286"/>
                  </a:lnTo>
                  <a:lnTo>
                    <a:pt x="544" y="286"/>
                  </a:lnTo>
                  <a:lnTo>
                    <a:pt x="540" y="291"/>
                  </a:lnTo>
                  <a:lnTo>
                    <a:pt x="537" y="291"/>
                  </a:lnTo>
                  <a:lnTo>
                    <a:pt x="537" y="291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6"/>
                  </a:lnTo>
                  <a:lnTo>
                    <a:pt x="535" y="286"/>
                  </a:lnTo>
                  <a:lnTo>
                    <a:pt x="533" y="286"/>
                  </a:lnTo>
                  <a:lnTo>
                    <a:pt x="525" y="291"/>
                  </a:lnTo>
                  <a:lnTo>
                    <a:pt x="525" y="293"/>
                  </a:lnTo>
                  <a:lnTo>
                    <a:pt x="525" y="293"/>
                  </a:lnTo>
                  <a:lnTo>
                    <a:pt x="528" y="296"/>
                  </a:lnTo>
                  <a:lnTo>
                    <a:pt x="528" y="296"/>
                  </a:lnTo>
                  <a:lnTo>
                    <a:pt x="528" y="296"/>
                  </a:lnTo>
                  <a:lnTo>
                    <a:pt x="528" y="298"/>
                  </a:lnTo>
                  <a:lnTo>
                    <a:pt x="525" y="298"/>
                  </a:lnTo>
                  <a:lnTo>
                    <a:pt x="525" y="296"/>
                  </a:lnTo>
                  <a:lnTo>
                    <a:pt x="525" y="296"/>
                  </a:lnTo>
                  <a:lnTo>
                    <a:pt x="521" y="296"/>
                  </a:lnTo>
                  <a:lnTo>
                    <a:pt x="521" y="296"/>
                  </a:lnTo>
                  <a:lnTo>
                    <a:pt x="521" y="298"/>
                  </a:lnTo>
                  <a:lnTo>
                    <a:pt x="521" y="298"/>
                  </a:lnTo>
                  <a:lnTo>
                    <a:pt x="518" y="298"/>
                  </a:lnTo>
                  <a:lnTo>
                    <a:pt x="518" y="296"/>
                  </a:lnTo>
                  <a:lnTo>
                    <a:pt x="521" y="296"/>
                  </a:lnTo>
                  <a:lnTo>
                    <a:pt x="516" y="298"/>
                  </a:lnTo>
                  <a:lnTo>
                    <a:pt x="514" y="298"/>
                  </a:lnTo>
                  <a:lnTo>
                    <a:pt x="511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09" y="296"/>
                  </a:lnTo>
                  <a:lnTo>
                    <a:pt x="509" y="298"/>
                  </a:lnTo>
                  <a:lnTo>
                    <a:pt x="511" y="301"/>
                  </a:lnTo>
                  <a:lnTo>
                    <a:pt x="509" y="301"/>
                  </a:lnTo>
                  <a:lnTo>
                    <a:pt x="509" y="301"/>
                  </a:lnTo>
                  <a:lnTo>
                    <a:pt x="509" y="301"/>
                  </a:lnTo>
                  <a:lnTo>
                    <a:pt x="509" y="298"/>
                  </a:lnTo>
                  <a:lnTo>
                    <a:pt x="507" y="298"/>
                  </a:lnTo>
                  <a:lnTo>
                    <a:pt x="507" y="298"/>
                  </a:lnTo>
                  <a:lnTo>
                    <a:pt x="504" y="298"/>
                  </a:lnTo>
                  <a:lnTo>
                    <a:pt x="504" y="298"/>
                  </a:lnTo>
                  <a:lnTo>
                    <a:pt x="504" y="301"/>
                  </a:lnTo>
                  <a:lnTo>
                    <a:pt x="504" y="301"/>
                  </a:lnTo>
                  <a:lnTo>
                    <a:pt x="504" y="301"/>
                  </a:lnTo>
                  <a:lnTo>
                    <a:pt x="502" y="303"/>
                  </a:lnTo>
                  <a:lnTo>
                    <a:pt x="502" y="303"/>
                  </a:lnTo>
                  <a:lnTo>
                    <a:pt x="499" y="303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499" y="298"/>
                  </a:lnTo>
                  <a:lnTo>
                    <a:pt x="499" y="296"/>
                  </a:lnTo>
                  <a:lnTo>
                    <a:pt x="497" y="296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301"/>
                  </a:lnTo>
                  <a:lnTo>
                    <a:pt x="497" y="301"/>
                  </a:lnTo>
                  <a:lnTo>
                    <a:pt x="495" y="301"/>
                  </a:lnTo>
                  <a:lnTo>
                    <a:pt x="495" y="301"/>
                  </a:lnTo>
                  <a:lnTo>
                    <a:pt x="495" y="298"/>
                  </a:lnTo>
                  <a:lnTo>
                    <a:pt x="495" y="298"/>
                  </a:lnTo>
                  <a:lnTo>
                    <a:pt x="495" y="298"/>
                  </a:lnTo>
                  <a:lnTo>
                    <a:pt x="495" y="296"/>
                  </a:lnTo>
                  <a:lnTo>
                    <a:pt x="497" y="293"/>
                  </a:lnTo>
                  <a:lnTo>
                    <a:pt x="497" y="293"/>
                  </a:lnTo>
                  <a:lnTo>
                    <a:pt x="495" y="293"/>
                  </a:lnTo>
                  <a:lnTo>
                    <a:pt x="492" y="293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1"/>
                  </a:lnTo>
                  <a:lnTo>
                    <a:pt x="488" y="286"/>
                  </a:lnTo>
                  <a:lnTo>
                    <a:pt x="485" y="282"/>
                  </a:lnTo>
                  <a:lnTo>
                    <a:pt x="485" y="282"/>
                  </a:lnTo>
                  <a:lnTo>
                    <a:pt x="485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3" y="284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6"/>
                  </a:lnTo>
                  <a:lnTo>
                    <a:pt x="481" y="286"/>
                  </a:lnTo>
                  <a:lnTo>
                    <a:pt x="481" y="289"/>
                  </a:lnTo>
                  <a:lnTo>
                    <a:pt x="481" y="289"/>
                  </a:lnTo>
                  <a:lnTo>
                    <a:pt x="481" y="286"/>
                  </a:lnTo>
                  <a:lnTo>
                    <a:pt x="481" y="286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9"/>
                  </a:lnTo>
                  <a:lnTo>
                    <a:pt x="478" y="289"/>
                  </a:lnTo>
                  <a:lnTo>
                    <a:pt x="481" y="291"/>
                  </a:lnTo>
                  <a:lnTo>
                    <a:pt x="478" y="291"/>
                  </a:lnTo>
                  <a:lnTo>
                    <a:pt x="478" y="291"/>
                  </a:lnTo>
                  <a:lnTo>
                    <a:pt x="476" y="289"/>
                  </a:lnTo>
                  <a:lnTo>
                    <a:pt x="476" y="291"/>
                  </a:lnTo>
                  <a:lnTo>
                    <a:pt x="476" y="293"/>
                  </a:lnTo>
                  <a:lnTo>
                    <a:pt x="478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6" y="298"/>
                  </a:lnTo>
                  <a:lnTo>
                    <a:pt x="476" y="298"/>
                  </a:lnTo>
                  <a:lnTo>
                    <a:pt x="476" y="298"/>
                  </a:lnTo>
                  <a:lnTo>
                    <a:pt x="476" y="301"/>
                  </a:lnTo>
                  <a:lnTo>
                    <a:pt x="473" y="301"/>
                  </a:lnTo>
                  <a:lnTo>
                    <a:pt x="473" y="303"/>
                  </a:lnTo>
                  <a:lnTo>
                    <a:pt x="473" y="305"/>
                  </a:lnTo>
                  <a:lnTo>
                    <a:pt x="473" y="303"/>
                  </a:lnTo>
                  <a:lnTo>
                    <a:pt x="473" y="303"/>
                  </a:lnTo>
                  <a:lnTo>
                    <a:pt x="473" y="298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3"/>
                  </a:lnTo>
                  <a:lnTo>
                    <a:pt x="473" y="293"/>
                  </a:lnTo>
                  <a:lnTo>
                    <a:pt x="473" y="289"/>
                  </a:lnTo>
                  <a:lnTo>
                    <a:pt x="476" y="286"/>
                  </a:lnTo>
                  <a:lnTo>
                    <a:pt x="476" y="284"/>
                  </a:lnTo>
                  <a:lnTo>
                    <a:pt x="473" y="282"/>
                  </a:lnTo>
                  <a:lnTo>
                    <a:pt x="473" y="279"/>
                  </a:lnTo>
                  <a:lnTo>
                    <a:pt x="471" y="279"/>
                  </a:lnTo>
                  <a:lnTo>
                    <a:pt x="471" y="277"/>
                  </a:lnTo>
                  <a:lnTo>
                    <a:pt x="471" y="279"/>
                  </a:lnTo>
                  <a:lnTo>
                    <a:pt x="471" y="282"/>
                  </a:lnTo>
                  <a:lnTo>
                    <a:pt x="471" y="284"/>
                  </a:lnTo>
                  <a:lnTo>
                    <a:pt x="471" y="286"/>
                  </a:lnTo>
                  <a:lnTo>
                    <a:pt x="471" y="284"/>
                  </a:lnTo>
                  <a:lnTo>
                    <a:pt x="471" y="284"/>
                  </a:lnTo>
                  <a:lnTo>
                    <a:pt x="471" y="282"/>
                  </a:lnTo>
                  <a:lnTo>
                    <a:pt x="471" y="282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9" y="284"/>
                  </a:lnTo>
                  <a:lnTo>
                    <a:pt x="469" y="284"/>
                  </a:lnTo>
                  <a:lnTo>
                    <a:pt x="469" y="284"/>
                  </a:lnTo>
                  <a:lnTo>
                    <a:pt x="469" y="286"/>
                  </a:lnTo>
                  <a:lnTo>
                    <a:pt x="469" y="286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93"/>
                  </a:lnTo>
                  <a:lnTo>
                    <a:pt x="471" y="301"/>
                  </a:lnTo>
                  <a:lnTo>
                    <a:pt x="471" y="301"/>
                  </a:lnTo>
                  <a:lnTo>
                    <a:pt x="469" y="298"/>
                  </a:lnTo>
                  <a:lnTo>
                    <a:pt x="469" y="298"/>
                  </a:lnTo>
                  <a:lnTo>
                    <a:pt x="466" y="301"/>
                  </a:lnTo>
                  <a:lnTo>
                    <a:pt x="466" y="312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62" y="322"/>
                  </a:lnTo>
                  <a:lnTo>
                    <a:pt x="462" y="324"/>
                  </a:lnTo>
                  <a:lnTo>
                    <a:pt x="462" y="324"/>
                  </a:lnTo>
                  <a:lnTo>
                    <a:pt x="464" y="329"/>
                  </a:lnTo>
                  <a:lnTo>
                    <a:pt x="464" y="329"/>
                  </a:lnTo>
                  <a:lnTo>
                    <a:pt x="466" y="329"/>
                  </a:lnTo>
                  <a:lnTo>
                    <a:pt x="466" y="331"/>
                  </a:lnTo>
                  <a:lnTo>
                    <a:pt x="464" y="331"/>
                  </a:lnTo>
                  <a:lnTo>
                    <a:pt x="464" y="334"/>
                  </a:lnTo>
                  <a:lnTo>
                    <a:pt x="464" y="336"/>
                  </a:lnTo>
                  <a:lnTo>
                    <a:pt x="464" y="336"/>
                  </a:lnTo>
                  <a:lnTo>
                    <a:pt x="462" y="336"/>
                  </a:lnTo>
                  <a:lnTo>
                    <a:pt x="462" y="336"/>
                  </a:lnTo>
                  <a:lnTo>
                    <a:pt x="464" y="331"/>
                  </a:lnTo>
                  <a:lnTo>
                    <a:pt x="462" y="329"/>
                  </a:lnTo>
                  <a:lnTo>
                    <a:pt x="462" y="329"/>
                  </a:lnTo>
                  <a:lnTo>
                    <a:pt x="462" y="329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59" y="327"/>
                  </a:lnTo>
                  <a:lnTo>
                    <a:pt x="459" y="324"/>
                  </a:lnTo>
                  <a:lnTo>
                    <a:pt x="459" y="322"/>
                  </a:lnTo>
                  <a:lnTo>
                    <a:pt x="459" y="322"/>
                  </a:lnTo>
                  <a:lnTo>
                    <a:pt x="462" y="319"/>
                  </a:lnTo>
                  <a:lnTo>
                    <a:pt x="462" y="317"/>
                  </a:lnTo>
                  <a:lnTo>
                    <a:pt x="462" y="315"/>
                  </a:lnTo>
                  <a:lnTo>
                    <a:pt x="459" y="315"/>
                  </a:lnTo>
                  <a:lnTo>
                    <a:pt x="459" y="315"/>
                  </a:lnTo>
                  <a:lnTo>
                    <a:pt x="462" y="312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1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4" y="296"/>
                  </a:lnTo>
                  <a:lnTo>
                    <a:pt x="464" y="293"/>
                  </a:lnTo>
                  <a:lnTo>
                    <a:pt x="464" y="293"/>
                  </a:lnTo>
                  <a:lnTo>
                    <a:pt x="462" y="293"/>
                  </a:lnTo>
                  <a:lnTo>
                    <a:pt x="462" y="296"/>
                  </a:lnTo>
                  <a:lnTo>
                    <a:pt x="462" y="293"/>
                  </a:lnTo>
                  <a:lnTo>
                    <a:pt x="459" y="293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57" y="289"/>
                  </a:lnTo>
                  <a:lnTo>
                    <a:pt x="457" y="289"/>
                  </a:lnTo>
                  <a:lnTo>
                    <a:pt x="457" y="289"/>
                  </a:lnTo>
                  <a:lnTo>
                    <a:pt x="457" y="291"/>
                  </a:lnTo>
                  <a:lnTo>
                    <a:pt x="457" y="293"/>
                  </a:lnTo>
                  <a:lnTo>
                    <a:pt x="457" y="293"/>
                  </a:lnTo>
                  <a:lnTo>
                    <a:pt x="457" y="293"/>
                  </a:lnTo>
                  <a:lnTo>
                    <a:pt x="457" y="298"/>
                  </a:lnTo>
                  <a:lnTo>
                    <a:pt x="457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0" y="301"/>
                  </a:lnTo>
                  <a:lnTo>
                    <a:pt x="450" y="301"/>
                  </a:lnTo>
                  <a:lnTo>
                    <a:pt x="450" y="301"/>
                  </a:lnTo>
                  <a:lnTo>
                    <a:pt x="450" y="303"/>
                  </a:lnTo>
                  <a:lnTo>
                    <a:pt x="450" y="305"/>
                  </a:lnTo>
                  <a:lnTo>
                    <a:pt x="447" y="305"/>
                  </a:lnTo>
                  <a:lnTo>
                    <a:pt x="447" y="305"/>
                  </a:lnTo>
                  <a:lnTo>
                    <a:pt x="445" y="305"/>
                  </a:lnTo>
                  <a:lnTo>
                    <a:pt x="445" y="303"/>
                  </a:lnTo>
                  <a:lnTo>
                    <a:pt x="445" y="305"/>
                  </a:lnTo>
                  <a:lnTo>
                    <a:pt x="445" y="305"/>
                  </a:lnTo>
                  <a:lnTo>
                    <a:pt x="443" y="305"/>
                  </a:lnTo>
                  <a:lnTo>
                    <a:pt x="443" y="305"/>
                  </a:lnTo>
                  <a:lnTo>
                    <a:pt x="443" y="308"/>
                  </a:lnTo>
                  <a:lnTo>
                    <a:pt x="443" y="308"/>
                  </a:lnTo>
                  <a:lnTo>
                    <a:pt x="443" y="308"/>
                  </a:lnTo>
                  <a:lnTo>
                    <a:pt x="440" y="308"/>
                  </a:lnTo>
                  <a:lnTo>
                    <a:pt x="440" y="305"/>
                  </a:lnTo>
                  <a:lnTo>
                    <a:pt x="440" y="305"/>
                  </a:lnTo>
                  <a:lnTo>
                    <a:pt x="440" y="305"/>
                  </a:lnTo>
                  <a:lnTo>
                    <a:pt x="443" y="305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7" y="301"/>
                  </a:lnTo>
                  <a:lnTo>
                    <a:pt x="447" y="298"/>
                  </a:lnTo>
                  <a:lnTo>
                    <a:pt x="447" y="298"/>
                  </a:lnTo>
                  <a:lnTo>
                    <a:pt x="447" y="298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5" y="293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5" y="291"/>
                  </a:lnTo>
                  <a:lnTo>
                    <a:pt x="443" y="289"/>
                  </a:lnTo>
                  <a:lnTo>
                    <a:pt x="445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89"/>
                  </a:lnTo>
                  <a:lnTo>
                    <a:pt x="443" y="289"/>
                  </a:lnTo>
                  <a:lnTo>
                    <a:pt x="440" y="289"/>
                  </a:lnTo>
                  <a:lnTo>
                    <a:pt x="440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438" y="291"/>
                  </a:lnTo>
                  <a:lnTo>
                    <a:pt x="438" y="291"/>
                  </a:lnTo>
                  <a:lnTo>
                    <a:pt x="438" y="293"/>
                  </a:lnTo>
                  <a:lnTo>
                    <a:pt x="438" y="293"/>
                  </a:lnTo>
                  <a:lnTo>
                    <a:pt x="438" y="293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8"/>
                  </a:lnTo>
                  <a:lnTo>
                    <a:pt x="438" y="298"/>
                  </a:lnTo>
                  <a:lnTo>
                    <a:pt x="436" y="301"/>
                  </a:lnTo>
                  <a:lnTo>
                    <a:pt x="433" y="301"/>
                  </a:lnTo>
                  <a:lnTo>
                    <a:pt x="436" y="301"/>
                  </a:lnTo>
                  <a:lnTo>
                    <a:pt x="436" y="301"/>
                  </a:lnTo>
                  <a:lnTo>
                    <a:pt x="436" y="303"/>
                  </a:lnTo>
                  <a:lnTo>
                    <a:pt x="433" y="303"/>
                  </a:lnTo>
                  <a:lnTo>
                    <a:pt x="436" y="308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3" y="317"/>
                  </a:lnTo>
                  <a:lnTo>
                    <a:pt x="433" y="324"/>
                  </a:lnTo>
                  <a:lnTo>
                    <a:pt x="433" y="324"/>
                  </a:lnTo>
                  <a:lnTo>
                    <a:pt x="431" y="322"/>
                  </a:lnTo>
                  <a:lnTo>
                    <a:pt x="431" y="319"/>
                  </a:lnTo>
                  <a:lnTo>
                    <a:pt x="433" y="317"/>
                  </a:lnTo>
                  <a:lnTo>
                    <a:pt x="433" y="317"/>
                  </a:lnTo>
                  <a:lnTo>
                    <a:pt x="433" y="315"/>
                  </a:lnTo>
                  <a:lnTo>
                    <a:pt x="433" y="315"/>
                  </a:lnTo>
                  <a:lnTo>
                    <a:pt x="433" y="305"/>
                  </a:lnTo>
                  <a:lnTo>
                    <a:pt x="433" y="305"/>
                  </a:lnTo>
                  <a:lnTo>
                    <a:pt x="433" y="303"/>
                  </a:lnTo>
                  <a:lnTo>
                    <a:pt x="433" y="303"/>
                  </a:lnTo>
                  <a:lnTo>
                    <a:pt x="433" y="301"/>
                  </a:lnTo>
                  <a:lnTo>
                    <a:pt x="433" y="301"/>
                  </a:lnTo>
                  <a:lnTo>
                    <a:pt x="433" y="298"/>
                  </a:lnTo>
                  <a:lnTo>
                    <a:pt x="433" y="298"/>
                  </a:lnTo>
                  <a:lnTo>
                    <a:pt x="431" y="298"/>
                  </a:lnTo>
                  <a:lnTo>
                    <a:pt x="431" y="301"/>
                  </a:lnTo>
                  <a:lnTo>
                    <a:pt x="428" y="303"/>
                  </a:lnTo>
                  <a:lnTo>
                    <a:pt x="428" y="308"/>
                  </a:lnTo>
                  <a:lnTo>
                    <a:pt x="428" y="308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3"/>
                  </a:lnTo>
                  <a:lnTo>
                    <a:pt x="426" y="303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424" y="308"/>
                  </a:lnTo>
                  <a:lnTo>
                    <a:pt x="424" y="308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7"/>
                  </a:lnTo>
                  <a:lnTo>
                    <a:pt x="421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9" y="319"/>
                  </a:lnTo>
                  <a:lnTo>
                    <a:pt x="419" y="319"/>
                  </a:lnTo>
                  <a:lnTo>
                    <a:pt x="421" y="322"/>
                  </a:lnTo>
                  <a:lnTo>
                    <a:pt x="421" y="324"/>
                  </a:lnTo>
                  <a:lnTo>
                    <a:pt x="419" y="327"/>
                  </a:lnTo>
                  <a:lnTo>
                    <a:pt x="419" y="327"/>
                  </a:lnTo>
                  <a:lnTo>
                    <a:pt x="419" y="329"/>
                  </a:lnTo>
                  <a:lnTo>
                    <a:pt x="419" y="331"/>
                  </a:lnTo>
                  <a:lnTo>
                    <a:pt x="417" y="336"/>
                  </a:lnTo>
                  <a:lnTo>
                    <a:pt x="417" y="336"/>
                  </a:lnTo>
                  <a:lnTo>
                    <a:pt x="417" y="334"/>
                  </a:lnTo>
                  <a:lnTo>
                    <a:pt x="417" y="334"/>
                  </a:lnTo>
                  <a:lnTo>
                    <a:pt x="414" y="334"/>
                  </a:lnTo>
                  <a:lnTo>
                    <a:pt x="414" y="331"/>
                  </a:lnTo>
                  <a:lnTo>
                    <a:pt x="417" y="331"/>
                  </a:lnTo>
                  <a:lnTo>
                    <a:pt x="417" y="327"/>
                  </a:lnTo>
                  <a:lnTo>
                    <a:pt x="419" y="324"/>
                  </a:lnTo>
                  <a:lnTo>
                    <a:pt x="419" y="322"/>
                  </a:lnTo>
                  <a:lnTo>
                    <a:pt x="419" y="322"/>
                  </a:lnTo>
                  <a:lnTo>
                    <a:pt x="417" y="317"/>
                  </a:lnTo>
                  <a:lnTo>
                    <a:pt x="417" y="317"/>
                  </a:lnTo>
                  <a:lnTo>
                    <a:pt x="417" y="315"/>
                  </a:lnTo>
                  <a:lnTo>
                    <a:pt x="419" y="312"/>
                  </a:lnTo>
                  <a:lnTo>
                    <a:pt x="419" y="308"/>
                  </a:lnTo>
                  <a:lnTo>
                    <a:pt x="419" y="308"/>
                  </a:lnTo>
                  <a:lnTo>
                    <a:pt x="417" y="308"/>
                  </a:lnTo>
                  <a:lnTo>
                    <a:pt x="417" y="308"/>
                  </a:lnTo>
                  <a:lnTo>
                    <a:pt x="417" y="310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4" y="312"/>
                  </a:lnTo>
                  <a:lnTo>
                    <a:pt x="414" y="315"/>
                  </a:lnTo>
                  <a:lnTo>
                    <a:pt x="414" y="319"/>
                  </a:lnTo>
                  <a:lnTo>
                    <a:pt x="412" y="322"/>
                  </a:lnTo>
                  <a:lnTo>
                    <a:pt x="414" y="317"/>
                  </a:lnTo>
                  <a:lnTo>
                    <a:pt x="414" y="317"/>
                  </a:lnTo>
                  <a:lnTo>
                    <a:pt x="412" y="315"/>
                  </a:lnTo>
                  <a:lnTo>
                    <a:pt x="412" y="315"/>
                  </a:lnTo>
                  <a:lnTo>
                    <a:pt x="412" y="312"/>
                  </a:lnTo>
                  <a:lnTo>
                    <a:pt x="412" y="312"/>
                  </a:lnTo>
                  <a:lnTo>
                    <a:pt x="412" y="310"/>
                  </a:lnTo>
                  <a:lnTo>
                    <a:pt x="412" y="310"/>
                  </a:lnTo>
                  <a:lnTo>
                    <a:pt x="412" y="310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4" y="308"/>
                  </a:lnTo>
                  <a:lnTo>
                    <a:pt x="414" y="308"/>
                  </a:lnTo>
                  <a:lnTo>
                    <a:pt x="414" y="308"/>
                  </a:lnTo>
                  <a:lnTo>
                    <a:pt x="414" y="305"/>
                  </a:lnTo>
                  <a:lnTo>
                    <a:pt x="414" y="305"/>
                  </a:lnTo>
                  <a:lnTo>
                    <a:pt x="414" y="305"/>
                  </a:lnTo>
                  <a:lnTo>
                    <a:pt x="414" y="303"/>
                  </a:lnTo>
                  <a:lnTo>
                    <a:pt x="414" y="301"/>
                  </a:lnTo>
                  <a:lnTo>
                    <a:pt x="412" y="298"/>
                  </a:lnTo>
                  <a:lnTo>
                    <a:pt x="412" y="298"/>
                  </a:lnTo>
                  <a:lnTo>
                    <a:pt x="414" y="293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6"/>
                  </a:lnTo>
                  <a:lnTo>
                    <a:pt x="412" y="286"/>
                  </a:lnTo>
                  <a:lnTo>
                    <a:pt x="410" y="286"/>
                  </a:lnTo>
                  <a:lnTo>
                    <a:pt x="412" y="289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0" y="291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1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07" y="289"/>
                  </a:lnTo>
                  <a:lnTo>
                    <a:pt x="410" y="293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10" y="298"/>
                  </a:lnTo>
                  <a:lnTo>
                    <a:pt x="410" y="301"/>
                  </a:lnTo>
                  <a:lnTo>
                    <a:pt x="410" y="303"/>
                  </a:lnTo>
                  <a:lnTo>
                    <a:pt x="410" y="303"/>
                  </a:lnTo>
                  <a:lnTo>
                    <a:pt x="410" y="301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5" y="296"/>
                  </a:lnTo>
                  <a:lnTo>
                    <a:pt x="405" y="296"/>
                  </a:lnTo>
                  <a:lnTo>
                    <a:pt x="407" y="291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7" y="286"/>
                  </a:lnTo>
                  <a:lnTo>
                    <a:pt x="407" y="286"/>
                  </a:lnTo>
                  <a:lnTo>
                    <a:pt x="410" y="286"/>
                  </a:lnTo>
                  <a:lnTo>
                    <a:pt x="410" y="286"/>
                  </a:lnTo>
                  <a:lnTo>
                    <a:pt x="407" y="286"/>
                  </a:lnTo>
                  <a:lnTo>
                    <a:pt x="407" y="284"/>
                  </a:lnTo>
                  <a:lnTo>
                    <a:pt x="407" y="284"/>
                  </a:lnTo>
                  <a:lnTo>
                    <a:pt x="407" y="284"/>
                  </a:lnTo>
                  <a:lnTo>
                    <a:pt x="405" y="284"/>
                  </a:lnTo>
                  <a:lnTo>
                    <a:pt x="405" y="282"/>
                  </a:lnTo>
                  <a:lnTo>
                    <a:pt x="405" y="282"/>
                  </a:lnTo>
                  <a:lnTo>
                    <a:pt x="405" y="282"/>
                  </a:lnTo>
                  <a:lnTo>
                    <a:pt x="402" y="282"/>
                  </a:lnTo>
                  <a:lnTo>
                    <a:pt x="402" y="286"/>
                  </a:lnTo>
                  <a:lnTo>
                    <a:pt x="402" y="289"/>
                  </a:lnTo>
                  <a:lnTo>
                    <a:pt x="402" y="291"/>
                  </a:lnTo>
                  <a:lnTo>
                    <a:pt x="402" y="286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398" y="279"/>
                  </a:lnTo>
                  <a:lnTo>
                    <a:pt x="395" y="282"/>
                  </a:lnTo>
                  <a:lnTo>
                    <a:pt x="395" y="284"/>
                  </a:lnTo>
                  <a:lnTo>
                    <a:pt x="395" y="286"/>
                  </a:lnTo>
                  <a:lnTo>
                    <a:pt x="393" y="284"/>
                  </a:lnTo>
                  <a:lnTo>
                    <a:pt x="393" y="282"/>
                  </a:lnTo>
                  <a:lnTo>
                    <a:pt x="393" y="279"/>
                  </a:lnTo>
                  <a:lnTo>
                    <a:pt x="393" y="277"/>
                  </a:lnTo>
                  <a:lnTo>
                    <a:pt x="395" y="277"/>
                  </a:lnTo>
                  <a:lnTo>
                    <a:pt x="395" y="277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67"/>
                  </a:lnTo>
                  <a:lnTo>
                    <a:pt x="395" y="265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88" y="267"/>
                  </a:lnTo>
                  <a:lnTo>
                    <a:pt x="388" y="267"/>
                  </a:lnTo>
                  <a:lnTo>
                    <a:pt x="388" y="267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70"/>
                  </a:lnTo>
                  <a:lnTo>
                    <a:pt x="386" y="272"/>
                  </a:lnTo>
                  <a:lnTo>
                    <a:pt x="388" y="272"/>
                  </a:lnTo>
                  <a:lnTo>
                    <a:pt x="388" y="274"/>
                  </a:lnTo>
                  <a:lnTo>
                    <a:pt x="388" y="274"/>
                  </a:lnTo>
                  <a:lnTo>
                    <a:pt x="388" y="274"/>
                  </a:lnTo>
                  <a:lnTo>
                    <a:pt x="388" y="279"/>
                  </a:lnTo>
                  <a:lnTo>
                    <a:pt x="391" y="282"/>
                  </a:lnTo>
                  <a:lnTo>
                    <a:pt x="391" y="284"/>
                  </a:lnTo>
                  <a:lnTo>
                    <a:pt x="391" y="286"/>
                  </a:lnTo>
                  <a:lnTo>
                    <a:pt x="391" y="286"/>
                  </a:lnTo>
                  <a:lnTo>
                    <a:pt x="391" y="291"/>
                  </a:lnTo>
                  <a:lnTo>
                    <a:pt x="388" y="291"/>
                  </a:lnTo>
                  <a:lnTo>
                    <a:pt x="388" y="289"/>
                  </a:lnTo>
                  <a:lnTo>
                    <a:pt x="388" y="289"/>
                  </a:lnTo>
                  <a:lnTo>
                    <a:pt x="388" y="286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6" y="284"/>
                  </a:lnTo>
                  <a:lnTo>
                    <a:pt x="386" y="282"/>
                  </a:lnTo>
                  <a:lnTo>
                    <a:pt x="386" y="282"/>
                  </a:lnTo>
                  <a:lnTo>
                    <a:pt x="386" y="282"/>
                  </a:lnTo>
                  <a:lnTo>
                    <a:pt x="386" y="279"/>
                  </a:lnTo>
                  <a:lnTo>
                    <a:pt x="386" y="279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4" y="274"/>
                  </a:lnTo>
                  <a:lnTo>
                    <a:pt x="384" y="272"/>
                  </a:lnTo>
                  <a:lnTo>
                    <a:pt x="381" y="272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79" y="270"/>
                  </a:lnTo>
                  <a:lnTo>
                    <a:pt x="379" y="270"/>
                  </a:lnTo>
                  <a:lnTo>
                    <a:pt x="379" y="272"/>
                  </a:lnTo>
                  <a:lnTo>
                    <a:pt x="379" y="274"/>
                  </a:lnTo>
                  <a:lnTo>
                    <a:pt x="379" y="279"/>
                  </a:lnTo>
                  <a:lnTo>
                    <a:pt x="379" y="279"/>
                  </a:lnTo>
                  <a:lnTo>
                    <a:pt x="379" y="279"/>
                  </a:lnTo>
                  <a:lnTo>
                    <a:pt x="374" y="282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72" y="282"/>
                  </a:lnTo>
                  <a:lnTo>
                    <a:pt x="372" y="282"/>
                  </a:lnTo>
                  <a:lnTo>
                    <a:pt x="374" y="279"/>
                  </a:lnTo>
                  <a:lnTo>
                    <a:pt x="376" y="277"/>
                  </a:lnTo>
                  <a:lnTo>
                    <a:pt x="376" y="274"/>
                  </a:lnTo>
                  <a:lnTo>
                    <a:pt x="376" y="272"/>
                  </a:lnTo>
                  <a:lnTo>
                    <a:pt x="374" y="270"/>
                  </a:lnTo>
                  <a:lnTo>
                    <a:pt x="372" y="270"/>
                  </a:lnTo>
                  <a:lnTo>
                    <a:pt x="367" y="274"/>
                  </a:lnTo>
                  <a:lnTo>
                    <a:pt x="365" y="274"/>
                  </a:lnTo>
                  <a:lnTo>
                    <a:pt x="365" y="274"/>
                  </a:lnTo>
                  <a:lnTo>
                    <a:pt x="365" y="274"/>
                  </a:lnTo>
                  <a:lnTo>
                    <a:pt x="360" y="279"/>
                  </a:lnTo>
                  <a:lnTo>
                    <a:pt x="357" y="279"/>
                  </a:lnTo>
                  <a:lnTo>
                    <a:pt x="357" y="279"/>
                  </a:lnTo>
                  <a:lnTo>
                    <a:pt x="355" y="279"/>
                  </a:lnTo>
                  <a:lnTo>
                    <a:pt x="353" y="279"/>
                  </a:lnTo>
                  <a:lnTo>
                    <a:pt x="353" y="279"/>
                  </a:lnTo>
                  <a:lnTo>
                    <a:pt x="353" y="277"/>
                  </a:lnTo>
                  <a:lnTo>
                    <a:pt x="355" y="277"/>
                  </a:lnTo>
                  <a:lnTo>
                    <a:pt x="355" y="274"/>
                  </a:lnTo>
                  <a:lnTo>
                    <a:pt x="357" y="274"/>
                  </a:lnTo>
                  <a:lnTo>
                    <a:pt x="357" y="274"/>
                  </a:lnTo>
                  <a:lnTo>
                    <a:pt x="355" y="274"/>
                  </a:lnTo>
                  <a:lnTo>
                    <a:pt x="355" y="272"/>
                  </a:lnTo>
                  <a:lnTo>
                    <a:pt x="355" y="272"/>
                  </a:lnTo>
                  <a:lnTo>
                    <a:pt x="353" y="272"/>
                  </a:lnTo>
                  <a:lnTo>
                    <a:pt x="350" y="270"/>
                  </a:lnTo>
                  <a:lnTo>
                    <a:pt x="348" y="272"/>
                  </a:lnTo>
                  <a:lnTo>
                    <a:pt x="350" y="274"/>
                  </a:lnTo>
                  <a:lnTo>
                    <a:pt x="348" y="274"/>
                  </a:lnTo>
                  <a:lnTo>
                    <a:pt x="346" y="274"/>
                  </a:lnTo>
                  <a:lnTo>
                    <a:pt x="346" y="274"/>
                  </a:lnTo>
                  <a:lnTo>
                    <a:pt x="343" y="277"/>
                  </a:lnTo>
                  <a:lnTo>
                    <a:pt x="341" y="279"/>
                  </a:lnTo>
                  <a:lnTo>
                    <a:pt x="339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4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4" y="274"/>
                  </a:lnTo>
                  <a:lnTo>
                    <a:pt x="336" y="272"/>
                  </a:lnTo>
                  <a:lnTo>
                    <a:pt x="343" y="270"/>
                  </a:lnTo>
                  <a:lnTo>
                    <a:pt x="343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67"/>
                  </a:lnTo>
                  <a:lnTo>
                    <a:pt x="343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9" y="267"/>
                  </a:lnTo>
                  <a:lnTo>
                    <a:pt x="336" y="270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0"/>
                  </a:lnTo>
                  <a:lnTo>
                    <a:pt x="334" y="270"/>
                  </a:lnTo>
                  <a:lnTo>
                    <a:pt x="336" y="265"/>
                  </a:lnTo>
                  <a:lnTo>
                    <a:pt x="336" y="265"/>
                  </a:lnTo>
                  <a:lnTo>
                    <a:pt x="334" y="265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5"/>
                  </a:lnTo>
                  <a:lnTo>
                    <a:pt x="331" y="265"/>
                  </a:lnTo>
                  <a:lnTo>
                    <a:pt x="331" y="265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4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56"/>
                  </a:lnTo>
                  <a:lnTo>
                    <a:pt x="329" y="256"/>
                  </a:lnTo>
                  <a:lnTo>
                    <a:pt x="329" y="256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65"/>
                  </a:lnTo>
                  <a:lnTo>
                    <a:pt x="310" y="267"/>
                  </a:lnTo>
                  <a:lnTo>
                    <a:pt x="310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5" y="270"/>
                  </a:lnTo>
                  <a:lnTo>
                    <a:pt x="305" y="270"/>
                  </a:lnTo>
                  <a:lnTo>
                    <a:pt x="301" y="270"/>
                  </a:lnTo>
                  <a:lnTo>
                    <a:pt x="301" y="270"/>
                  </a:lnTo>
                  <a:lnTo>
                    <a:pt x="301" y="270"/>
                  </a:lnTo>
                  <a:lnTo>
                    <a:pt x="298" y="270"/>
                  </a:lnTo>
                  <a:lnTo>
                    <a:pt x="296" y="267"/>
                  </a:lnTo>
                  <a:lnTo>
                    <a:pt x="296" y="267"/>
                  </a:lnTo>
                  <a:lnTo>
                    <a:pt x="296" y="265"/>
                  </a:lnTo>
                  <a:lnTo>
                    <a:pt x="298" y="265"/>
                  </a:lnTo>
                  <a:lnTo>
                    <a:pt x="298" y="265"/>
                  </a:lnTo>
                  <a:lnTo>
                    <a:pt x="301" y="265"/>
                  </a:lnTo>
                  <a:lnTo>
                    <a:pt x="301" y="265"/>
                  </a:lnTo>
                  <a:lnTo>
                    <a:pt x="301" y="265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8" y="260"/>
                  </a:lnTo>
                  <a:lnTo>
                    <a:pt x="310" y="260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08" y="263"/>
                  </a:lnTo>
                  <a:lnTo>
                    <a:pt x="310" y="265"/>
                  </a:lnTo>
                  <a:lnTo>
                    <a:pt x="313" y="263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08" y="260"/>
                  </a:lnTo>
                  <a:lnTo>
                    <a:pt x="305" y="260"/>
                  </a:lnTo>
                  <a:lnTo>
                    <a:pt x="308" y="260"/>
                  </a:lnTo>
                  <a:lnTo>
                    <a:pt x="308" y="258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5" y="256"/>
                  </a:lnTo>
                  <a:lnTo>
                    <a:pt x="315" y="256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6"/>
                  </a:lnTo>
                  <a:lnTo>
                    <a:pt x="310" y="258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3" y="256"/>
                  </a:lnTo>
                  <a:lnTo>
                    <a:pt x="301" y="256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1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6" y="253"/>
                  </a:lnTo>
                  <a:lnTo>
                    <a:pt x="294" y="253"/>
                  </a:lnTo>
                  <a:lnTo>
                    <a:pt x="294" y="256"/>
                  </a:lnTo>
                  <a:lnTo>
                    <a:pt x="294" y="256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6" y="258"/>
                  </a:lnTo>
                  <a:lnTo>
                    <a:pt x="284" y="256"/>
                  </a:lnTo>
                  <a:lnTo>
                    <a:pt x="286" y="256"/>
                  </a:lnTo>
                  <a:lnTo>
                    <a:pt x="291" y="253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89" y="251"/>
                  </a:lnTo>
                  <a:lnTo>
                    <a:pt x="286" y="253"/>
                  </a:lnTo>
                  <a:lnTo>
                    <a:pt x="286" y="253"/>
                  </a:lnTo>
                  <a:lnTo>
                    <a:pt x="286" y="253"/>
                  </a:lnTo>
                  <a:lnTo>
                    <a:pt x="286" y="251"/>
                  </a:lnTo>
                  <a:lnTo>
                    <a:pt x="289" y="248"/>
                  </a:lnTo>
                  <a:lnTo>
                    <a:pt x="301" y="244"/>
                  </a:lnTo>
                  <a:lnTo>
                    <a:pt x="301" y="241"/>
                  </a:lnTo>
                  <a:lnTo>
                    <a:pt x="303" y="241"/>
                  </a:lnTo>
                  <a:lnTo>
                    <a:pt x="303" y="239"/>
                  </a:lnTo>
                  <a:lnTo>
                    <a:pt x="303" y="239"/>
                  </a:lnTo>
                  <a:lnTo>
                    <a:pt x="301" y="239"/>
                  </a:lnTo>
                  <a:lnTo>
                    <a:pt x="301" y="239"/>
                  </a:lnTo>
                  <a:lnTo>
                    <a:pt x="301" y="237"/>
                  </a:lnTo>
                  <a:lnTo>
                    <a:pt x="298" y="237"/>
                  </a:lnTo>
                  <a:lnTo>
                    <a:pt x="298" y="237"/>
                  </a:lnTo>
                  <a:lnTo>
                    <a:pt x="296" y="237"/>
                  </a:lnTo>
                  <a:lnTo>
                    <a:pt x="296" y="237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1" y="239"/>
                  </a:lnTo>
                  <a:lnTo>
                    <a:pt x="291" y="239"/>
                  </a:lnTo>
                  <a:lnTo>
                    <a:pt x="289" y="241"/>
                  </a:lnTo>
                  <a:lnTo>
                    <a:pt x="284" y="241"/>
                  </a:lnTo>
                  <a:lnTo>
                    <a:pt x="284" y="244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86" y="239"/>
                  </a:lnTo>
                  <a:lnTo>
                    <a:pt x="286" y="237"/>
                  </a:lnTo>
                  <a:lnTo>
                    <a:pt x="286" y="237"/>
                  </a:lnTo>
                  <a:lnTo>
                    <a:pt x="284" y="237"/>
                  </a:lnTo>
                  <a:lnTo>
                    <a:pt x="282" y="239"/>
                  </a:lnTo>
                  <a:lnTo>
                    <a:pt x="277" y="239"/>
                  </a:lnTo>
                  <a:lnTo>
                    <a:pt x="275" y="239"/>
                  </a:lnTo>
                  <a:lnTo>
                    <a:pt x="270" y="239"/>
                  </a:lnTo>
                  <a:lnTo>
                    <a:pt x="268" y="239"/>
                  </a:lnTo>
                  <a:lnTo>
                    <a:pt x="268" y="239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0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7"/>
                  </a:lnTo>
                  <a:lnTo>
                    <a:pt x="251" y="237"/>
                  </a:lnTo>
                  <a:lnTo>
                    <a:pt x="251" y="234"/>
                  </a:lnTo>
                  <a:lnTo>
                    <a:pt x="251" y="234"/>
                  </a:lnTo>
                  <a:lnTo>
                    <a:pt x="251" y="234"/>
                  </a:lnTo>
                  <a:lnTo>
                    <a:pt x="251" y="232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6" y="232"/>
                  </a:lnTo>
                  <a:lnTo>
                    <a:pt x="258" y="232"/>
                  </a:lnTo>
                  <a:lnTo>
                    <a:pt x="258" y="229"/>
                  </a:lnTo>
                  <a:lnTo>
                    <a:pt x="258" y="229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65" y="229"/>
                  </a:lnTo>
                  <a:lnTo>
                    <a:pt x="263" y="229"/>
                  </a:lnTo>
                  <a:lnTo>
                    <a:pt x="263" y="229"/>
                  </a:lnTo>
                  <a:lnTo>
                    <a:pt x="260" y="232"/>
                  </a:lnTo>
                  <a:lnTo>
                    <a:pt x="256" y="237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63" y="237"/>
                  </a:lnTo>
                  <a:lnTo>
                    <a:pt x="268" y="239"/>
                  </a:lnTo>
                  <a:lnTo>
                    <a:pt x="270" y="239"/>
                  </a:lnTo>
                  <a:lnTo>
                    <a:pt x="275" y="237"/>
                  </a:lnTo>
                  <a:lnTo>
                    <a:pt x="279" y="237"/>
                  </a:lnTo>
                  <a:lnTo>
                    <a:pt x="282" y="237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4" y="232"/>
                  </a:lnTo>
                  <a:lnTo>
                    <a:pt x="286" y="234"/>
                  </a:lnTo>
                  <a:lnTo>
                    <a:pt x="284" y="237"/>
                  </a:lnTo>
                  <a:lnTo>
                    <a:pt x="286" y="237"/>
                  </a:lnTo>
                  <a:lnTo>
                    <a:pt x="289" y="234"/>
                  </a:lnTo>
                  <a:lnTo>
                    <a:pt x="294" y="232"/>
                  </a:lnTo>
                  <a:lnTo>
                    <a:pt x="296" y="232"/>
                  </a:lnTo>
                  <a:lnTo>
                    <a:pt x="296" y="232"/>
                  </a:lnTo>
                  <a:lnTo>
                    <a:pt x="298" y="232"/>
                  </a:lnTo>
                  <a:lnTo>
                    <a:pt x="296" y="229"/>
                  </a:lnTo>
                  <a:lnTo>
                    <a:pt x="296" y="229"/>
                  </a:lnTo>
                  <a:lnTo>
                    <a:pt x="294" y="229"/>
                  </a:lnTo>
                  <a:lnTo>
                    <a:pt x="291" y="229"/>
                  </a:lnTo>
                  <a:lnTo>
                    <a:pt x="291" y="229"/>
                  </a:lnTo>
                  <a:lnTo>
                    <a:pt x="289" y="229"/>
                  </a:lnTo>
                  <a:lnTo>
                    <a:pt x="286" y="229"/>
                  </a:lnTo>
                  <a:lnTo>
                    <a:pt x="286" y="227"/>
                  </a:lnTo>
                  <a:lnTo>
                    <a:pt x="289" y="227"/>
                  </a:lnTo>
                  <a:lnTo>
                    <a:pt x="291" y="227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89" y="222"/>
                  </a:lnTo>
                  <a:lnTo>
                    <a:pt x="289" y="222"/>
                  </a:lnTo>
                  <a:lnTo>
                    <a:pt x="284" y="225"/>
                  </a:lnTo>
                  <a:lnTo>
                    <a:pt x="284" y="225"/>
                  </a:lnTo>
                  <a:lnTo>
                    <a:pt x="284" y="227"/>
                  </a:lnTo>
                  <a:lnTo>
                    <a:pt x="284" y="229"/>
                  </a:lnTo>
                  <a:lnTo>
                    <a:pt x="284" y="229"/>
                  </a:lnTo>
                  <a:lnTo>
                    <a:pt x="284" y="229"/>
                  </a:lnTo>
                  <a:lnTo>
                    <a:pt x="282" y="229"/>
                  </a:lnTo>
                  <a:lnTo>
                    <a:pt x="282" y="227"/>
                  </a:lnTo>
                  <a:lnTo>
                    <a:pt x="282" y="227"/>
                  </a:lnTo>
                  <a:lnTo>
                    <a:pt x="282" y="227"/>
                  </a:lnTo>
                  <a:lnTo>
                    <a:pt x="279" y="225"/>
                  </a:lnTo>
                  <a:lnTo>
                    <a:pt x="279" y="225"/>
                  </a:lnTo>
                  <a:lnTo>
                    <a:pt x="279" y="222"/>
                  </a:lnTo>
                  <a:lnTo>
                    <a:pt x="282" y="222"/>
                  </a:lnTo>
                  <a:lnTo>
                    <a:pt x="284" y="222"/>
                  </a:lnTo>
                  <a:lnTo>
                    <a:pt x="286" y="220"/>
                  </a:lnTo>
                  <a:lnTo>
                    <a:pt x="286" y="218"/>
                  </a:lnTo>
                  <a:lnTo>
                    <a:pt x="286" y="218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9" y="215"/>
                  </a:lnTo>
                  <a:lnTo>
                    <a:pt x="289" y="213"/>
                  </a:lnTo>
                  <a:lnTo>
                    <a:pt x="286" y="213"/>
                  </a:lnTo>
                  <a:lnTo>
                    <a:pt x="286" y="211"/>
                  </a:lnTo>
                  <a:lnTo>
                    <a:pt x="286" y="211"/>
                  </a:lnTo>
                  <a:lnTo>
                    <a:pt x="286" y="208"/>
                  </a:lnTo>
                  <a:lnTo>
                    <a:pt x="286" y="208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286" y="199"/>
                  </a:lnTo>
                  <a:lnTo>
                    <a:pt x="289" y="199"/>
                  </a:lnTo>
                  <a:lnTo>
                    <a:pt x="289" y="199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4" y="194"/>
                  </a:lnTo>
                  <a:lnTo>
                    <a:pt x="294" y="194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1" y="192"/>
                  </a:lnTo>
                  <a:lnTo>
                    <a:pt x="291" y="194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89" y="192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87"/>
                  </a:lnTo>
                  <a:lnTo>
                    <a:pt x="289" y="187"/>
                  </a:lnTo>
                  <a:lnTo>
                    <a:pt x="286" y="187"/>
                  </a:lnTo>
                  <a:lnTo>
                    <a:pt x="286" y="185"/>
                  </a:lnTo>
                  <a:lnTo>
                    <a:pt x="284" y="185"/>
                  </a:lnTo>
                  <a:lnTo>
                    <a:pt x="279" y="185"/>
                  </a:lnTo>
                  <a:lnTo>
                    <a:pt x="277" y="185"/>
                  </a:lnTo>
                  <a:lnTo>
                    <a:pt x="272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7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68" y="192"/>
                  </a:lnTo>
                  <a:lnTo>
                    <a:pt x="268" y="189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0" y="189"/>
                  </a:lnTo>
                  <a:lnTo>
                    <a:pt x="258" y="189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89"/>
                  </a:lnTo>
                  <a:lnTo>
                    <a:pt x="256" y="189"/>
                  </a:lnTo>
                  <a:lnTo>
                    <a:pt x="256" y="192"/>
                  </a:lnTo>
                  <a:lnTo>
                    <a:pt x="253" y="192"/>
                  </a:lnTo>
                  <a:lnTo>
                    <a:pt x="253" y="192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6" y="187"/>
                  </a:lnTo>
                  <a:lnTo>
                    <a:pt x="256" y="187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0"/>
                  </a:lnTo>
                  <a:lnTo>
                    <a:pt x="256" y="180"/>
                  </a:lnTo>
                  <a:lnTo>
                    <a:pt x="253" y="180"/>
                  </a:lnTo>
                  <a:lnTo>
                    <a:pt x="251" y="180"/>
                  </a:lnTo>
                  <a:lnTo>
                    <a:pt x="251" y="177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5"/>
                  </a:lnTo>
                  <a:lnTo>
                    <a:pt x="239" y="175"/>
                  </a:lnTo>
                  <a:lnTo>
                    <a:pt x="237" y="175"/>
                  </a:lnTo>
                  <a:lnTo>
                    <a:pt x="237" y="175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237" y="180"/>
                  </a:lnTo>
                  <a:lnTo>
                    <a:pt x="234" y="180"/>
                  </a:lnTo>
                  <a:lnTo>
                    <a:pt x="232" y="180"/>
                  </a:lnTo>
                  <a:lnTo>
                    <a:pt x="232" y="182"/>
                  </a:lnTo>
                  <a:lnTo>
                    <a:pt x="232" y="182"/>
                  </a:lnTo>
                  <a:lnTo>
                    <a:pt x="230" y="185"/>
                  </a:lnTo>
                  <a:lnTo>
                    <a:pt x="230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5" y="185"/>
                  </a:lnTo>
                  <a:lnTo>
                    <a:pt x="223" y="182"/>
                  </a:lnTo>
                  <a:lnTo>
                    <a:pt x="220" y="182"/>
                  </a:lnTo>
                  <a:lnTo>
                    <a:pt x="218" y="182"/>
                  </a:lnTo>
                  <a:lnTo>
                    <a:pt x="220" y="182"/>
                  </a:lnTo>
                  <a:lnTo>
                    <a:pt x="225" y="180"/>
                  </a:lnTo>
                  <a:lnTo>
                    <a:pt x="227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5"/>
                  </a:lnTo>
                  <a:lnTo>
                    <a:pt x="230" y="173"/>
                  </a:lnTo>
                  <a:lnTo>
                    <a:pt x="230" y="173"/>
                  </a:lnTo>
                  <a:lnTo>
                    <a:pt x="234" y="170"/>
                  </a:lnTo>
                  <a:lnTo>
                    <a:pt x="234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7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3"/>
                  </a:lnTo>
                  <a:lnTo>
                    <a:pt x="237" y="163"/>
                  </a:lnTo>
                  <a:lnTo>
                    <a:pt x="239" y="161"/>
                  </a:lnTo>
                  <a:lnTo>
                    <a:pt x="239" y="158"/>
                  </a:lnTo>
                  <a:lnTo>
                    <a:pt x="239" y="158"/>
                  </a:lnTo>
                  <a:lnTo>
                    <a:pt x="242" y="158"/>
                  </a:lnTo>
                  <a:lnTo>
                    <a:pt x="242" y="156"/>
                  </a:lnTo>
                  <a:lnTo>
                    <a:pt x="239" y="156"/>
                  </a:lnTo>
                  <a:lnTo>
                    <a:pt x="239" y="156"/>
                  </a:lnTo>
                  <a:lnTo>
                    <a:pt x="239" y="154"/>
                  </a:lnTo>
                  <a:lnTo>
                    <a:pt x="239" y="154"/>
                  </a:lnTo>
                  <a:lnTo>
                    <a:pt x="237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1"/>
                  </a:lnTo>
                  <a:lnTo>
                    <a:pt x="232" y="149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3" y="149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08" y="140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2"/>
                  </a:lnTo>
                  <a:lnTo>
                    <a:pt x="206" y="140"/>
                  </a:lnTo>
                  <a:lnTo>
                    <a:pt x="206" y="140"/>
                  </a:lnTo>
                  <a:lnTo>
                    <a:pt x="206" y="142"/>
                  </a:lnTo>
                  <a:lnTo>
                    <a:pt x="206" y="142"/>
                  </a:lnTo>
                  <a:lnTo>
                    <a:pt x="208" y="147"/>
                  </a:lnTo>
                  <a:lnTo>
                    <a:pt x="208" y="149"/>
                  </a:lnTo>
                  <a:lnTo>
                    <a:pt x="208" y="149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7" y="147"/>
                  </a:lnTo>
                  <a:lnTo>
                    <a:pt x="194" y="149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9" y="140"/>
                  </a:lnTo>
                  <a:lnTo>
                    <a:pt x="201" y="140"/>
                  </a:lnTo>
                  <a:lnTo>
                    <a:pt x="204" y="140"/>
                  </a:lnTo>
                  <a:lnTo>
                    <a:pt x="204" y="137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2"/>
                  </a:lnTo>
                  <a:lnTo>
                    <a:pt x="197" y="132"/>
                  </a:lnTo>
                  <a:lnTo>
                    <a:pt x="199" y="132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5"/>
                  </a:lnTo>
                  <a:lnTo>
                    <a:pt x="192" y="135"/>
                  </a:lnTo>
                  <a:lnTo>
                    <a:pt x="192" y="132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92" y="125"/>
                  </a:lnTo>
                  <a:lnTo>
                    <a:pt x="189" y="125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0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0" y="137"/>
                  </a:lnTo>
                  <a:lnTo>
                    <a:pt x="180" y="137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66" y="161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66" y="158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6" y="154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71" y="144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78" y="135"/>
                  </a:lnTo>
                  <a:lnTo>
                    <a:pt x="180" y="132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5" y="125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3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78" y="123"/>
                  </a:lnTo>
                  <a:lnTo>
                    <a:pt x="178" y="125"/>
                  </a:lnTo>
                  <a:lnTo>
                    <a:pt x="178" y="125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1" y="130"/>
                  </a:lnTo>
                  <a:lnTo>
                    <a:pt x="171" y="128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6"/>
                  </a:lnTo>
                  <a:lnTo>
                    <a:pt x="173" y="104"/>
                  </a:lnTo>
                  <a:lnTo>
                    <a:pt x="171" y="104"/>
                  </a:lnTo>
                  <a:lnTo>
                    <a:pt x="168" y="104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3" y="106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1" y="111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59" y="116"/>
                  </a:lnTo>
                  <a:lnTo>
                    <a:pt x="156" y="116"/>
                  </a:lnTo>
                  <a:lnTo>
                    <a:pt x="159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8"/>
                  </a:lnTo>
                  <a:lnTo>
                    <a:pt x="152" y="125"/>
                  </a:lnTo>
                  <a:lnTo>
                    <a:pt x="152" y="125"/>
                  </a:lnTo>
                  <a:lnTo>
                    <a:pt x="154" y="123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49" y="118"/>
                  </a:lnTo>
                  <a:lnTo>
                    <a:pt x="149" y="118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32"/>
                  </a:lnTo>
                  <a:lnTo>
                    <a:pt x="142" y="137"/>
                  </a:lnTo>
                  <a:lnTo>
                    <a:pt x="140" y="140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0" y="140"/>
                  </a:lnTo>
                  <a:lnTo>
                    <a:pt x="140" y="137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40" y="121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9" y="109"/>
                  </a:lnTo>
                  <a:lnTo>
                    <a:pt x="152" y="104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99"/>
                  </a:lnTo>
                  <a:lnTo>
                    <a:pt x="152" y="99"/>
                  </a:lnTo>
                  <a:lnTo>
                    <a:pt x="152" y="99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5"/>
                  </a:lnTo>
                  <a:lnTo>
                    <a:pt x="152" y="95"/>
                  </a:lnTo>
                  <a:lnTo>
                    <a:pt x="149" y="92"/>
                  </a:lnTo>
                  <a:lnTo>
                    <a:pt x="149" y="95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5" y="83"/>
                  </a:lnTo>
                  <a:lnTo>
                    <a:pt x="137" y="83"/>
                  </a:lnTo>
                  <a:lnTo>
                    <a:pt x="135" y="80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5"/>
                  </a:lnTo>
                  <a:lnTo>
                    <a:pt x="133" y="87"/>
                  </a:lnTo>
                  <a:lnTo>
                    <a:pt x="133" y="87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0" y="90"/>
                  </a:lnTo>
                  <a:lnTo>
                    <a:pt x="130" y="87"/>
                  </a:lnTo>
                  <a:lnTo>
                    <a:pt x="130" y="85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3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26" y="83"/>
                  </a:lnTo>
                  <a:lnTo>
                    <a:pt x="126" y="83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1" y="83"/>
                  </a:lnTo>
                  <a:lnTo>
                    <a:pt x="121" y="85"/>
                  </a:lnTo>
                  <a:lnTo>
                    <a:pt x="121" y="83"/>
                  </a:lnTo>
                  <a:lnTo>
                    <a:pt x="121" y="80"/>
                  </a:lnTo>
                  <a:lnTo>
                    <a:pt x="121" y="78"/>
                  </a:lnTo>
                  <a:lnTo>
                    <a:pt x="121" y="78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4" y="71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83"/>
                  </a:lnTo>
                  <a:lnTo>
                    <a:pt x="104" y="83"/>
                  </a:lnTo>
                  <a:lnTo>
                    <a:pt x="102" y="85"/>
                  </a:lnTo>
                  <a:lnTo>
                    <a:pt x="102" y="87"/>
                  </a:lnTo>
                  <a:lnTo>
                    <a:pt x="100" y="87"/>
                  </a:lnTo>
                  <a:lnTo>
                    <a:pt x="100" y="87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5" y="95"/>
                  </a:lnTo>
                  <a:lnTo>
                    <a:pt x="92" y="90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95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100" y="85"/>
                  </a:lnTo>
                  <a:lnTo>
                    <a:pt x="102" y="83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6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7" y="69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1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1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6"/>
                  </a:lnTo>
                  <a:lnTo>
                    <a:pt x="90" y="69"/>
                  </a:lnTo>
                  <a:lnTo>
                    <a:pt x="88" y="69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74" y="61"/>
                  </a:lnTo>
                  <a:lnTo>
                    <a:pt x="74" y="64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69" y="64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8" y="57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4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66" y="52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9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2" y="45"/>
                  </a:lnTo>
                  <a:lnTo>
                    <a:pt x="62" y="47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2" y="57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59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31" y="19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5" y="61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3"/>
                  </a:lnTo>
                  <a:lnTo>
                    <a:pt x="57" y="83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5" y="109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62" y="121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3"/>
                  </a:lnTo>
                  <a:lnTo>
                    <a:pt x="66" y="116"/>
                  </a:lnTo>
                  <a:lnTo>
                    <a:pt x="69" y="116"/>
                  </a:lnTo>
                  <a:lnTo>
                    <a:pt x="71" y="11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4" y="113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2" y="118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97" y="116"/>
                  </a:lnTo>
                  <a:lnTo>
                    <a:pt x="97" y="113"/>
                  </a:lnTo>
                  <a:lnTo>
                    <a:pt x="100" y="111"/>
                  </a:lnTo>
                  <a:lnTo>
                    <a:pt x="100" y="109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16" y="99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21" y="102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1" y="109"/>
                  </a:lnTo>
                  <a:lnTo>
                    <a:pt x="118" y="111"/>
                  </a:lnTo>
                  <a:lnTo>
                    <a:pt x="116" y="111"/>
                  </a:lnTo>
                  <a:lnTo>
                    <a:pt x="114" y="113"/>
                  </a:lnTo>
                  <a:lnTo>
                    <a:pt x="111" y="113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7" y="130"/>
                  </a:lnTo>
                  <a:lnTo>
                    <a:pt x="109" y="132"/>
                  </a:lnTo>
                  <a:lnTo>
                    <a:pt x="109" y="132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3" y="135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8" y="144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16" y="149"/>
                  </a:lnTo>
                  <a:lnTo>
                    <a:pt x="114" y="149"/>
                  </a:lnTo>
                  <a:lnTo>
                    <a:pt x="114" y="151"/>
                  </a:lnTo>
                  <a:lnTo>
                    <a:pt x="114" y="151"/>
                  </a:lnTo>
                  <a:lnTo>
                    <a:pt x="114" y="151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8"/>
                  </a:lnTo>
                  <a:lnTo>
                    <a:pt x="111" y="173"/>
                  </a:lnTo>
                  <a:lnTo>
                    <a:pt x="114" y="175"/>
                  </a:lnTo>
                  <a:lnTo>
                    <a:pt x="114" y="177"/>
                  </a:lnTo>
                  <a:lnTo>
                    <a:pt x="116" y="177"/>
                  </a:lnTo>
                  <a:lnTo>
                    <a:pt x="116" y="180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7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30" y="182"/>
                  </a:lnTo>
                  <a:lnTo>
                    <a:pt x="130" y="185"/>
                  </a:lnTo>
                  <a:lnTo>
                    <a:pt x="133" y="185"/>
                  </a:lnTo>
                  <a:lnTo>
                    <a:pt x="135" y="187"/>
                  </a:lnTo>
                  <a:lnTo>
                    <a:pt x="137" y="189"/>
                  </a:lnTo>
                  <a:lnTo>
                    <a:pt x="142" y="194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89"/>
                  </a:lnTo>
                  <a:lnTo>
                    <a:pt x="145" y="189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9" y="189"/>
                  </a:lnTo>
                  <a:lnTo>
                    <a:pt x="149" y="192"/>
                  </a:lnTo>
                  <a:lnTo>
                    <a:pt x="152" y="192"/>
                  </a:lnTo>
                  <a:lnTo>
                    <a:pt x="152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7"/>
                  </a:lnTo>
                  <a:lnTo>
                    <a:pt x="163" y="187"/>
                  </a:lnTo>
                  <a:lnTo>
                    <a:pt x="166" y="187"/>
                  </a:lnTo>
                  <a:lnTo>
                    <a:pt x="166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6"/>
                  </a:lnTo>
                  <a:lnTo>
                    <a:pt x="168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6" y="208"/>
                  </a:lnTo>
                  <a:lnTo>
                    <a:pt x="168" y="208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5"/>
                  </a:lnTo>
                  <a:lnTo>
                    <a:pt x="173" y="215"/>
                  </a:lnTo>
                  <a:lnTo>
                    <a:pt x="175" y="218"/>
                  </a:lnTo>
                  <a:lnTo>
                    <a:pt x="175" y="218"/>
                  </a:lnTo>
                  <a:lnTo>
                    <a:pt x="178" y="220"/>
                  </a:lnTo>
                  <a:lnTo>
                    <a:pt x="175" y="220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5" y="227"/>
                  </a:lnTo>
                  <a:lnTo>
                    <a:pt x="175" y="229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80" y="237"/>
                  </a:lnTo>
                  <a:lnTo>
                    <a:pt x="178" y="234"/>
                  </a:lnTo>
                  <a:lnTo>
                    <a:pt x="178" y="232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80" y="229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9"/>
                  </a:lnTo>
                  <a:lnTo>
                    <a:pt x="185" y="239"/>
                  </a:lnTo>
                  <a:lnTo>
                    <a:pt x="185" y="239"/>
                  </a:lnTo>
                  <a:lnTo>
                    <a:pt x="185" y="241"/>
                  </a:lnTo>
                  <a:lnTo>
                    <a:pt x="185" y="244"/>
                  </a:lnTo>
                  <a:lnTo>
                    <a:pt x="185" y="244"/>
                  </a:lnTo>
                  <a:lnTo>
                    <a:pt x="185" y="246"/>
                  </a:lnTo>
                  <a:lnTo>
                    <a:pt x="185" y="248"/>
                  </a:lnTo>
                  <a:lnTo>
                    <a:pt x="185" y="248"/>
                  </a:lnTo>
                  <a:lnTo>
                    <a:pt x="185" y="248"/>
                  </a:lnTo>
                  <a:lnTo>
                    <a:pt x="185" y="251"/>
                  </a:lnTo>
                  <a:lnTo>
                    <a:pt x="185" y="251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87" y="258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92" y="260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2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7" y="267"/>
                  </a:lnTo>
                  <a:lnTo>
                    <a:pt x="187" y="270"/>
                  </a:lnTo>
                  <a:lnTo>
                    <a:pt x="189" y="272"/>
                  </a:lnTo>
                  <a:lnTo>
                    <a:pt x="192" y="272"/>
                  </a:lnTo>
                  <a:lnTo>
                    <a:pt x="189" y="274"/>
                  </a:lnTo>
                  <a:lnTo>
                    <a:pt x="189" y="274"/>
                  </a:lnTo>
                  <a:lnTo>
                    <a:pt x="187" y="277"/>
                  </a:lnTo>
                  <a:lnTo>
                    <a:pt x="187" y="279"/>
                  </a:lnTo>
                  <a:lnTo>
                    <a:pt x="189" y="279"/>
                  </a:lnTo>
                  <a:lnTo>
                    <a:pt x="189" y="282"/>
                  </a:lnTo>
                  <a:lnTo>
                    <a:pt x="189" y="284"/>
                  </a:lnTo>
                  <a:lnTo>
                    <a:pt x="192" y="284"/>
                  </a:lnTo>
                  <a:lnTo>
                    <a:pt x="194" y="286"/>
                  </a:lnTo>
                  <a:lnTo>
                    <a:pt x="194" y="286"/>
                  </a:lnTo>
                  <a:lnTo>
                    <a:pt x="197" y="286"/>
                  </a:lnTo>
                  <a:lnTo>
                    <a:pt x="197" y="289"/>
                  </a:lnTo>
                  <a:lnTo>
                    <a:pt x="199" y="289"/>
                  </a:lnTo>
                  <a:lnTo>
                    <a:pt x="199" y="289"/>
                  </a:lnTo>
                  <a:lnTo>
                    <a:pt x="201" y="289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204" y="291"/>
                  </a:lnTo>
                  <a:lnTo>
                    <a:pt x="204" y="291"/>
                  </a:lnTo>
                  <a:lnTo>
                    <a:pt x="206" y="293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301"/>
                  </a:lnTo>
                  <a:lnTo>
                    <a:pt x="208" y="303"/>
                  </a:lnTo>
                  <a:lnTo>
                    <a:pt x="206" y="303"/>
                  </a:lnTo>
                  <a:lnTo>
                    <a:pt x="204" y="303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199" y="305"/>
                  </a:lnTo>
                  <a:lnTo>
                    <a:pt x="199" y="305"/>
                  </a:lnTo>
                  <a:lnTo>
                    <a:pt x="201" y="308"/>
                  </a:lnTo>
                  <a:lnTo>
                    <a:pt x="201" y="308"/>
                  </a:lnTo>
                  <a:lnTo>
                    <a:pt x="201" y="308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08" y="315"/>
                  </a:lnTo>
                  <a:lnTo>
                    <a:pt x="208" y="317"/>
                  </a:lnTo>
                  <a:lnTo>
                    <a:pt x="208" y="317"/>
                  </a:lnTo>
                  <a:lnTo>
                    <a:pt x="208" y="317"/>
                  </a:lnTo>
                  <a:lnTo>
                    <a:pt x="211" y="317"/>
                  </a:lnTo>
                  <a:lnTo>
                    <a:pt x="211" y="317"/>
                  </a:lnTo>
                  <a:lnTo>
                    <a:pt x="211" y="317"/>
                  </a:lnTo>
                  <a:lnTo>
                    <a:pt x="213" y="317"/>
                  </a:lnTo>
                  <a:lnTo>
                    <a:pt x="213" y="317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8" y="315"/>
                  </a:lnTo>
                  <a:lnTo>
                    <a:pt x="220" y="315"/>
                  </a:lnTo>
                  <a:lnTo>
                    <a:pt x="223" y="317"/>
                  </a:lnTo>
                  <a:lnTo>
                    <a:pt x="223" y="319"/>
                  </a:lnTo>
                  <a:lnTo>
                    <a:pt x="220" y="319"/>
                  </a:lnTo>
                  <a:lnTo>
                    <a:pt x="220" y="322"/>
                  </a:lnTo>
                  <a:lnTo>
                    <a:pt x="218" y="322"/>
                  </a:lnTo>
                  <a:lnTo>
                    <a:pt x="218" y="324"/>
                  </a:lnTo>
                  <a:lnTo>
                    <a:pt x="220" y="327"/>
                  </a:lnTo>
                  <a:lnTo>
                    <a:pt x="220" y="329"/>
                  </a:lnTo>
                  <a:lnTo>
                    <a:pt x="220" y="329"/>
                  </a:lnTo>
                  <a:lnTo>
                    <a:pt x="223" y="331"/>
                  </a:lnTo>
                  <a:lnTo>
                    <a:pt x="223" y="329"/>
                  </a:lnTo>
                  <a:lnTo>
                    <a:pt x="225" y="327"/>
                  </a:lnTo>
                  <a:lnTo>
                    <a:pt x="225" y="327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4" y="329"/>
                  </a:lnTo>
                  <a:lnTo>
                    <a:pt x="234" y="327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4" y="327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46" y="324"/>
                  </a:lnTo>
                  <a:lnTo>
                    <a:pt x="246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4"/>
                  </a:lnTo>
                  <a:lnTo>
                    <a:pt x="249" y="324"/>
                  </a:lnTo>
                  <a:lnTo>
                    <a:pt x="249" y="324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4" y="327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2" y="334"/>
                  </a:lnTo>
                  <a:lnTo>
                    <a:pt x="242" y="334"/>
                  </a:lnTo>
                  <a:lnTo>
                    <a:pt x="242" y="336"/>
                  </a:lnTo>
                  <a:lnTo>
                    <a:pt x="244" y="338"/>
                  </a:lnTo>
                  <a:lnTo>
                    <a:pt x="246" y="343"/>
                  </a:lnTo>
                  <a:lnTo>
                    <a:pt x="251" y="345"/>
                  </a:lnTo>
                  <a:lnTo>
                    <a:pt x="253" y="345"/>
                  </a:lnTo>
                  <a:lnTo>
                    <a:pt x="258" y="348"/>
                  </a:lnTo>
                  <a:lnTo>
                    <a:pt x="260" y="348"/>
                  </a:lnTo>
                  <a:lnTo>
                    <a:pt x="260" y="348"/>
                  </a:lnTo>
                  <a:lnTo>
                    <a:pt x="263" y="350"/>
                  </a:lnTo>
                  <a:lnTo>
                    <a:pt x="263" y="350"/>
                  </a:lnTo>
                  <a:lnTo>
                    <a:pt x="265" y="353"/>
                  </a:lnTo>
                  <a:lnTo>
                    <a:pt x="265" y="353"/>
                  </a:lnTo>
                  <a:lnTo>
                    <a:pt x="265" y="355"/>
                  </a:lnTo>
                  <a:lnTo>
                    <a:pt x="268" y="355"/>
                  </a:lnTo>
                  <a:lnTo>
                    <a:pt x="268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2" y="357"/>
                  </a:lnTo>
                  <a:lnTo>
                    <a:pt x="275" y="357"/>
                  </a:lnTo>
                  <a:lnTo>
                    <a:pt x="275" y="35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57"/>
                  </a:lnTo>
                  <a:lnTo>
                    <a:pt x="282" y="355"/>
                  </a:lnTo>
                  <a:lnTo>
                    <a:pt x="284" y="355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62"/>
                  </a:lnTo>
                  <a:lnTo>
                    <a:pt x="289" y="364"/>
                  </a:lnTo>
                  <a:lnTo>
                    <a:pt x="289" y="364"/>
                  </a:lnTo>
                  <a:lnTo>
                    <a:pt x="291" y="367"/>
                  </a:lnTo>
                  <a:lnTo>
                    <a:pt x="291" y="367"/>
                  </a:lnTo>
                  <a:lnTo>
                    <a:pt x="294" y="367"/>
                  </a:lnTo>
                  <a:lnTo>
                    <a:pt x="296" y="369"/>
                  </a:lnTo>
                  <a:lnTo>
                    <a:pt x="296" y="372"/>
                  </a:lnTo>
                  <a:lnTo>
                    <a:pt x="294" y="376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9" y="383"/>
                  </a:lnTo>
                  <a:lnTo>
                    <a:pt x="286" y="386"/>
                  </a:lnTo>
                  <a:lnTo>
                    <a:pt x="284" y="386"/>
                  </a:lnTo>
                  <a:lnTo>
                    <a:pt x="284" y="388"/>
                  </a:lnTo>
                  <a:lnTo>
                    <a:pt x="284" y="390"/>
                  </a:lnTo>
                  <a:lnTo>
                    <a:pt x="284" y="393"/>
                  </a:lnTo>
                  <a:lnTo>
                    <a:pt x="284" y="395"/>
                  </a:lnTo>
                  <a:lnTo>
                    <a:pt x="284" y="398"/>
                  </a:lnTo>
                  <a:lnTo>
                    <a:pt x="286" y="400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91" y="40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6" y="407"/>
                  </a:lnTo>
                  <a:lnTo>
                    <a:pt x="296" y="409"/>
                  </a:lnTo>
                  <a:lnTo>
                    <a:pt x="296" y="414"/>
                  </a:lnTo>
                  <a:lnTo>
                    <a:pt x="298" y="419"/>
                  </a:lnTo>
                  <a:lnTo>
                    <a:pt x="298" y="424"/>
                  </a:lnTo>
                  <a:lnTo>
                    <a:pt x="301" y="428"/>
                  </a:lnTo>
                  <a:lnTo>
                    <a:pt x="301" y="433"/>
                  </a:lnTo>
                  <a:lnTo>
                    <a:pt x="303" y="438"/>
                  </a:lnTo>
                  <a:lnTo>
                    <a:pt x="303" y="443"/>
                  </a:lnTo>
                  <a:lnTo>
                    <a:pt x="301" y="445"/>
                  </a:lnTo>
                  <a:lnTo>
                    <a:pt x="296" y="445"/>
                  </a:lnTo>
                  <a:lnTo>
                    <a:pt x="291" y="447"/>
                  </a:lnTo>
                  <a:lnTo>
                    <a:pt x="286" y="447"/>
                  </a:lnTo>
                  <a:lnTo>
                    <a:pt x="282" y="447"/>
                  </a:lnTo>
                  <a:lnTo>
                    <a:pt x="277" y="447"/>
                  </a:lnTo>
                  <a:lnTo>
                    <a:pt x="275" y="447"/>
                  </a:lnTo>
                  <a:lnTo>
                    <a:pt x="272" y="447"/>
                  </a:lnTo>
                  <a:lnTo>
                    <a:pt x="270" y="447"/>
                  </a:lnTo>
                  <a:lnTo>
                    <a:pt x="268" y="445"/>
                  </a:lnTo>
                  <a:lnTo>
                    <a:pt x="265" y="447"/>
                  </a:lnTo>
                  <a:lnTo>
                    <a:pt x="263" y="447"/>
                  </a:lnTo>
                  <a:lnTo>
                    <a:pt x="263" y="447"/>
                  </a:lnTo>
                  <a:lnTo>
                    <a:pt x="260" y="450"/>
                  </a:lnTo>
                  <a:lnTo>
                    <a:pt x="258" y="452"/>
                  </a:lnTo>
                  <a:lnTo>
                    <a:pt x="258" y="454"/>
                  </a:lnTo>
                  <a:lnTo>
                    <a:pt x="256" y="454"/>
                  </a:lnTo>
                  <a:lnTo>
                    <a:pt x="253" y="454"/>
                  </a:lnTo>
                  <a:lnTo>
                    <a:pt x="251" y="454"/>
                  </a:lnTo>
                  <a:lnTo>
                    <a:pt x="249" y="457"/>
                  </a:lnTo>
                  <a:lnTo>
                    <a:pt x="246" y="457"/>
                  </a:lnTo>
                  <a:lnTo>
                    <a:pt x="242" y="459"/>
                  </a:lnTo>
                  <a:lnTo>
                    <a:pt x="239" y="464"/>
                  </a:lnTo>
                  <a:lnTo>
                    <a:pt x="237" y="466"/>
                  </a:lnTo>
                  <a:lnTo>
                    <a:pt x="232" y="469"/>
                  </a:lnTo>
                  <a:lnTo>
                    <a:pt x="230" y="469"/>
                  </a:lnTo>
                  <a:lnTo>
                    <a:pt x="227" y="471"/>
                  </a:lnTo>
                  <a:lnTo>
                    <a:pt x="225" y="471"/>
                  </a:lnTo>
                  <a:lnTo>
                    <a:pt x="223" y="471"/>
                  </a:lnTo>
                  <a:lnTo>
                    <a:pt x="223" y="471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18" y="471"/>
                  </a:lnTo>
                  <a:lnTo>
                    <a:pt x="218" y="471"/>
                  </a:lnTo>
                  <a:lnTo>
                    <a:pt x="215" y="471"/>
                  </a:lnTo>
                  <a:lnTo>
                    <a:pt x="215" y="473"/>
                  </a:lnTo>
                  <a:lnTo>
                    <a:pt x="213" y="473"/>
                  </a:lnTo>
                  <a:lnTo>
                    <a:pt x="211" y="476"/>
                  </a:lnTo>
                  <a:lnTo>
                    <a:pt x="211" y="478"/>
                  </a:lnTo>
                  <a:lnTo>
                    <a:pt x="208" y="480"/>
                  </a:lnTo>
                  <a:lnTo>
                    <a:pt x="206" y="480"/>
                  </a:lnTo>
                  <a:lnTo>
                    <a:pt x="206" y="480"/>
                  </a:lnTo>
                  <a:lnTo>
                    <a:pt x="204" y="478"/>
                  </a:lnTo>
                  <a:lnTo>
                    <a:pt x="201" y="478"/>
                  </a:lnTo>
                  <a:lnTo>
                    <a:pt x="199" y="476"/>
                  </a:lnTo>
                  <a:lnTo>
                    <a:pt x="199" y="476"/>
                  </a:lnTo>
                  <a:lnTo>
                    <a:pt x="197" y="476"/>
                  </a:lnTo>
                  <a:lnTo>
                    <a:pt x="194" y="473"/>
                  </a:lnTo>
                  <a:lnTo>
                    <a:pt x="192" y="471"/>
                  </a:lnTo>
                  <a:lnTo>
                    <a:pt x="192" y="471"/>
                  </a:lnTo>
                  <a:lnTo>
                    <a:pt x="192" y="471"/>
                  </a:lnTo>
                  <a:lnTo>
                    <a:pt x="192" y="469"/>
                  </a:lnTo>
                  <a:lnTo>
                    <a:pt x="189" y="469"/>
                  </a:lnTo>
                  <a:lnTo>
                    <a:pt x="189" y="469"/>
                  </a:lnTo>
                  <a:lnTo>
                    <a:pt x="187" y="469"/>
                  </a:lnTo>
                  <a:lnTo>
                    <a:pt x="187" y="469"/>
                  </a:lnTo>
                  <a:lnTo>
                    <a:pt x="187" y="469"/>
                  </a:lnTo>
                  <a:lnTo>
                    <a:pt x="185" y="469"/>
                  </a:lnTo>
                  <a:lnTo>
                    <a:pt x="185" y="469"/>
                  </a:lnTo>
                  <a:lnTo>
                    <a:pt x="182" y="469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0" y="471"/>
                  </a:lnTo>
                  <a:lnTo>
                    <a:pt x="180" y="471"/>
                  </a:lnTo>
                  <a:lnTo>
                    <a:pt x="178" y="471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1" y="471"/>
                  </a:lnTo>
                  <a:lnTo>
                    <a:pt x="168" y="469"/>
                  </a:lnTo>
                  <a:lnTo>
                    <a:pt x="163" y="469"/>
                  </a:lnTo>
                  <a:lnTo>
                    <a:pt x="161" y="466"/>
                  </a:lnTo>
                  <a:lnTo>
                    <a:pt x="156" y="464"/>
                  </a:lnTo>
                  <a:lnTo>
                    <a:pt x="156" y="464"/>
                  </a:lnTo>
                  <a:lnTo>
                    <a:pt x="156" y="461"/>
                  </a:lnTo>
                  <a:lnTo>
                    <a:pt x="154" y="461"/>
                  </a:lnTo>
                  <a:lnTo>
                    <a:pt x="154" y="461"/>
                  </a:lnTo>
                  <a:lnTo>
                    <a:pt x="154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49" y="461"/>
                  </a:lnTo>
                  <a:lnTo>
                    <a:pt x="149" y="459"/>
                  </a:lnTo>
                  <a:lnTo>
                    <a:pt x="147" y="457"/>
                  </a:lnTo>
                  <a:lnTo>
                    <a:pt x="145" y="457"/>
                  </a:lnTo>
                  <a:lnTo>
                    <a:pt x="142" y="457"/>
                  </a:lnTo>
                  <a:lnTo>
                    <a:pt x="140" y="457"/>
                  </a:lnTo>
                  <a:lnTo>
                    <a:pt x="140" y="457"/>
                  </a:lnTo>
                  <a:lnTo>
                    <a:pt x="137" y="457"/>
                  </a:lnTo>
                  <a:lnTo>
                    <a:pt x="137" y="457"/>
                  </a:lnTo>
                  <a:lnTo>
                    <a:pt x="135" y="454"/>
                  </a:lnTo>
                  <a:lnTo>
                    <a:pt x="133" y="452"/>
                  </a:lnTo>
                  <a:lnTo>
                    <a:pt x="130" y="452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7"/>
                  </a:lnTo>
                  <a:lnTo>
                    <a:pt x="130" y="457"/>
                  </a:lnTo>
                  <a:lnTo>
                    <a:pt x="130" y="457"/>
                  </a:lnTo>
                  <a:lnTo>
                    <a:pt x="133" y="459"/>
                  </a:lnTo>
                  <a:lnTo>
                    <a:pt x="133" y="459"/>
                  </a:lnTo>
                  <a:lnTo>
                    <a:pt x="135" y="459"/>
                  </a:lnTo>
                  <a:lnTo>
                    <a:pt x="137" y="459"/>
                  </a:lnTo>
                  <a:lnTo>
                    <a:pt x="137" y="461"/>
                  </a:lnTo>
                  <a:lnTo>
                    <a:pt x="140" y="461"/>
                  </a:lnTo>
                  <a:lnTo>
                    <a:pt x="140" y="464"/>
                  </a:lnTo>
                  <a:lnTo>
                    <a:pt x="140" y="464"/>
                  </a:lnTo>
                  <a:lnTo>
                    <a:pt x="140" y="464"/>
                  </a:lnTo>
                  <a:lnTo>
                    <a:pt x="137" y="464"/>
                  </a:lnTo>
                  <a:lnTo>
                    <a:pt x="140" y="466"/>
                  </a:lnTo>
                  <a:lnTo>
                    <a:pt x="140" y="466"/>
                  </a:lnTo>
                  <a:lnTo>
                    <a:pt x="140" y="469"/>
                  </a:lnTo>
                  <a:lnTo>
                    <a:pt x="140" y="469"/>
                  </a:lnTo>
                  <a:lnTo>
                    <a:pt x="140" y="471"/>
                  </a:lnTo>
                  <a:lnTo>
                    <a:pt x="140" y="471"/>
                  </a:lnTo>
                  <a:lnTo>
                    <a:pt x="140" y="471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7" y="476"/>
                  </a:lnTo>
                  <a:lnTo>
                    <a:pt x="147" y="478"/>
                  </a:lnTo>
                  <a:lnTo>
                    <a:pt x="147" y="478"/>
                  </a:lnTo>
                  <a:lnTo>
                    <a:pt x="149" y="478"/>
                  </a:lnTo>
                  <a:lnTo>
                    <a:pt x="149" y="478"/>
                  </a:lnTo>
                  <a:lnTo>
                    <a:pt x="149" y="480"/>
                  </a:lnTo>
                  <a:lnTo>
                    <a:pt x="149" y="480"/>
                  </a:lnTo>
                  <a:lnTo>
                    <a:pt x="149" y="483"/>
                  </a:lnTo>
                  <a:lnTo>
                    <a:pt x="147" y="483"/>
                  </a:lnTo>
                  <a:lnTo>
                    <a:pt x="149" y="485"/>
                  </a:lnTo>
                  <a:lnTo>
                    <a:pt x="152" y="488"/>
                  </a:lnTo>
                  <a:lnTo>
                    <a:pt x="156" y="490"/>
                  </a:lnTo>
                  <a:lnTo>
                    <a:pt x="161" y="492"/>
                  </a:lnTo>
                  <a:lnTo>
                    <a:pt x="159" y="497"/>
                  </a:lnTo>
                  <a:lnTo>
                    <a:pt x="159" y="497"/>
                  </a:lnTo>
                  <a:lnTo>
                    <a:pt x="156" y="497"/>
                  </a:lnTo>
                  <a:lnTo>
                    <a:pt x="156" y="497"/>
                  </a:lnTo>
                  <a:lnTo>
                    <a:pt x="156" y="497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9" y="499"/>
                  </a:lnTo>
                  <a:lnTo>
                    <a:pt x="159" y="502"/>
                  </a:lnTo>
                  <a:lnTo>
                    <a:pt x="156" y="502"/>
                  </a:lnTo>
                  <a:lnTo>
                    <a:pt x="154" y="502"/>
                  </a:lnTo>
                  <a:lnTo>
                    <a:pt x="152" y="502"/>
                  </a:lnTo>
                  <a:lnTo>
                    <a:pt x="149" y="502"/>
                  </a:lnTo>
                  <a:lnTo>
                    <a:pt x="147" y="502"/>
                  </a:lnTo>
                  <a:lnTo>
                    <a:pt x="145" y="502"/>
                  </a:lnTo>
                  <a:lnTo>
                    <a:pt x="142" y="499"/>
                  </a:lnTo>
                  <a:lnTo>
                    <a:pt x="140" y="499"/>
                  </a:lnTo>
                  <a:lnTo>
                    <a:pt x="140" y="497"/>
                  </a:lnTo>
                  <a:lnTo>
                    <a:pt x="140" y="497"/>
                  </a:lnTo>
                  <a:lnTo>
                    <a:pt x="137" y="495"/>
                  </a:lnTo>
                  <a:lnTo>
                    <a:pt x="137" y="495"/>
                  </a:lnTo>
                  <a:lnTo>
                    <a:pt x="135" y="495"/>
                  </a:lnTo>
                  <a:lnTo>
                    <a:pt x="135" y="495"/>
                  </a:lnTo>
                  <a:lnTo>
                    <a:pt x="133" y="495"/>
                  </a:lnTo>
                  <a:lnTo>
                    <a:pt x="133" y="495"/>
                  </a:lnTo>
                  <a:lnTo>
                    <a:pt x="130" y="495"/>
                  </a:lnTo>
                  <a:lnTo>
                    <a:pt x="128" y="492"/>
                  </a:lnTo>
                  <a:lnTo>
                    <a:pt x="126" y="492"/>
                  </a:lnTo>
                  <a:lnTo>
                    <a:pt x="123" y="492"/>
                  </a:lnTo>
                  <a:lnTo>
                    <a:pt x="123" y="492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5"/>
                  </a:lnTo>
                  <a:lnTo>
                    <a:pt x="118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5"/>
                  </a:lnTo>
                  <a:lnTo>
                    <a:pt x="114" y="488"/>
                  </a:lnTo>
                  <a:lnTo>
                    <a:pt x="111" y="488"/>
                  </a:lnTo>
                  <a:lnTo>
                    <a:pt x="111" y="490"/>
                  </a:lnTo>
                  <a:lnTo>
                    <a:pt x="111" y="492"/>
                  </a:lnTo>
                  <a:lnTo>
                    <a:pt x="114" y="495"/>
                  </a:lnTo>
                  <a:lnTo>
                    <a:pt x="114" y="495"/>
                  </a:lnTo>
                  <a:lnTo>
                    <a:pt x="116" y="497"/>
                  </a:lnTo>
                  <a:lnTo>
                    <a:pt x="116" y="497"/>
                  </a:lnTo>
                  <a:lnTo>
                    <a:pt x="118" y="499"/>
                  </a:lnTo>
                  <a:lnTo>
                    <a:pt x="121" y="499"/>
                  </a:lnTo>
                  <a:lnTo>
                    <a:pt x="121" y="502"/>
                  </a:lnTo>
                  <a:lnTo>
                    <a:pt x="123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9"/>
                  </a:lnTo>
                  <a:lnTo>
                    <a:pt x="128" y="509"/>
                  </a:lnTo>
                  <a:lnTo>
                    <a:pt x="128" y="511"/>
                  </a:lnTo>
                  <a:lnTo>
                    <a:pt x="130" y="511"/>
                  </a:lnTo>
                  <a:lnTo>
                    <a:pt x="133" y="511"/>
                  </a:lnTo>
                  <a:lnTo>
                    <a:pt x="135" y="514"/>
                  </a:lnTo>
                  <a:lnTo>
                    <a:pt x="135" y="514"/>
                  </a:lnTo>
                  <a:lnTo>
                    <a:pt x="137" y="514"/>
                  </a:lnTo>
                  <a:lnTo>
                    <a:pt x="137" y="514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40" y="518"/>
                  </a:lnTo>
                  <a:lnTo>
                    <a:pt x="140" y="516"/>
                  </a:lnTo>
                  <a:lnTo>
                    <a:pt x="140" y="516"/>
                  </a:lnTo>
                  <a:lnTo>
                    <a:pt x="142" y="516"/>
                  </a:lnTo>
                  <a:lnTo>
                    <a:pt x="142" y="516"/>
                  </a:lnTo>
                  <a:lnTo>
                    <a:pt x="145" y="516"/>
                  </a:lnTo>
                  <a:lnTo>
                    <a:pt x="147" y="516"/>
                  </a:lnTo>
                  <a:lnTo>
                    <a:pt x="147" y="516"/>
                  </a:lnTo>
                  <a:lnTo>
                    <a:pt x="147" y="518"/>
                  </a:lnTo>
                  <a:lnTo>
                    <a:pt x="147" y="521"/>
                  </a:lnTo>
                  <a:lnTo>
                    <a:pt x="145" y="521"/>
                  </a:lnTo>
                  <a:lnTo>
                    <a:pt x="145" y="521"/>
                  </a:lnTo>
                  <a:lnTo>
                    <a:pt x="142" y="521"/>
                  </a:lnTo>
                  <a:lnTo>
                    <a:pt x="142" y="521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5"/>
                  </a:lnTo>
                  <a:lnTo>
                    <a:pt x="140" y="525"/>
                  </a:lnTo>
                  <a:lnTo>
                    <a:pt x="140" y="528"/>
                  </a:lnTo>
                  <a:lnTo>
                    <a:pt x="140" y="528"/>
                  </a:lnTo>
                  <a:lnTo>
                    <a:pt x="140" y="530"/>
                  </a:lnTo>
                  <a:lnTo>
                    <a:pt x="140" y="530"/>
                  </a:lnTo>
                  <a:lnTo>
                    <a:pt x="140" y="530"/>
                  </a:lnTo>
                  <a:lnTo>
                    <a:pt x="140" y="532"/>
                  </a:lnTo>
                  <a:lnTo>
                    <a:pt x="140" y="532"/>
                  </a:lnTo>
                  <a:lnTo>
                    <a:pt x="137" y="535"/>
                  </a:lnTo>
                  <a:lnTo>
                    <a:pt x="135" y="532"/>
                  </a:lnTo>
                  <a:lnTo>
                    <a:pt x="133" y="532"/>
                  </a:lnTo>
                  <a:lnTo>
                    <a:pt x="130" y="530"/>
                  </a:lnTo>
                  <a:lnTo>
                    <a:pt x="128" y="530"/>
                  </a:lnTo>
                  <a:lnTo>
                    <a:pt x="126" y="532"/>
                  </a:lnTo>
                  <a:lnTo>
                    <a:pt x="126" y="532"/>
                  </a:lnTo>
                  <a:lnTo>
                    <a:pt x="123" y="535"/>
                  </a:lnTo>
                  <a:lnTo>
                    <a:pt x="123" y="535"/>
                  </a:lnTo>
                  <a:lnTo>
                    <a:pt x="123" y="537"/>
                  </a:lnTo>
                  <a:lnTo>
                    <a:pt x="126" y="540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30" y="547"/>
                  </a:lnTo>
                  <a:lnTo>
                    <a:pt x="130" y="547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3" y="551"/>
                  </a:lnTo>
                  <a:lnTo>
                    <a:pt x="135" y="551"/>
                  </a:lnTo>
                  <a:lnTo>
                    <a:pt x="135" y="554"/>
                  </a:lnTo>
                  <a:lnTo>
                    <a:pt x="137" y="554"/>
                  </a:lnTo>
                  <a:lnTo>
                    <a:pt x="140" y="554"/>
                  </a:lnTo>
                  <a:lnTo>
                    <a:pt x="140" y="556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2" y="559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0" y="561"/>
                  </a:lnTo>
                  <a:lnTo>
                    <a:pt x="140" y="563"/>
                  </a:lnTo>
                  <a:lnTo>
                    <a:pt x="140" y="563"/>
                  </a:lnTo>
                  <a:lnTo>
                    <a:pt x="140" y="563"/>
                  </a:lnTo>
                  <a:lnTo>
                    <a:pt x="140" y="566"/>
                  </a:lnTo>
                  <a:lnTo>
                    <a:pt x="140" y="566"/>
                  </a:lnTo>
                  <a:lnTo>
                    <a:pt x="137" y="566"/>
                  </a:lnTo>
                  <a:lnTo>
                    <a:pt x="137" y="566"/>
                  </a:lnTo>
                  <a:lnTo>
                    <a:pt x="137" y="568"/>
                  </a:lnTo>
                  <a:lnTo>
                    <a:pt x="137" y="568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5" y="575"/>
                  </a:lnTo>
                  <a:lnTo>
                    <a:pt x="135" y="577"/>
                  </a:lnTo>
                  <a:lnTo>
                    <a:pt x="135" y="577"/>
                  </a:lnTo>
                  <a:lnTo>
                    <a:pt x="135" y="580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7" y="585"/>
                  </a:lnTo>
                  <a:lnTo>
                    <a:pt x="140" y="585"/>
                  </a:lnTo>
                  <a:lnTo>
                    <a:pt x="142" y="585"/>
                  </a:lnTo>
                  <a:lnTo>
                    <a:pt x="145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52" y="589"/>
                  </a:lnTo>
                  <a:lnTo>
                    <a:pt x="152" y="592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4" y="594"/>
                  </a:lnTo>
                  <a:lnTo>
                    <a:pt x="156" y="594"/>
                  </a:lnTo>
                  <a:lnTo>
                    <a:pt x="156" y="594"/>
                  </a:lnTo>
                  <a:lnTo>
                    <a:pt x="159" y="594"/>
                  </a:lnTo>
                  <a:lnTo>
                    <a:pt x="159" y="594"/>
                  </a:lnTo>
                  <a:lnTo>
                    <a:pt x="161" y="594"/>
                  </a:lnTo>
                  <a:lnTo>
                    <a:pt x="161" y="596"/>
                  </a:lnTo>
                  <a:lnTo>
                    <a:pt x="163" y="599"/>
                  </a:lnTo>
                  <a:lnTo>
                    <a:pt x="163" y="606"/>
                  </a:lnTo>
                  <a:lnTo>
                    <a:pt x="166" y="611"/>
                  </a:lnTo>
                  <a:lnTo>
                    <a:pt x="168" y="613"/>
                  </a:lnTo>
                  <a:lnTo>
                    <a:pt x="171" y="613"/>
                  </a:lnTo>
                  <a:lnTo>
                    <a:pt x="173" y="613"/>
                  </a:lnTo>
                  <a:lnTo>
                    <a:pt x="175" y="611"/>
                  </a:lnTo>
                  <a:lnTo>
                    <a:pt x="178" y="611"/>
                  </a:lnTo>
                  <a:lnTo>
                    <a:pt x="180" y="611"/>
                  </a:lnTo>
                  <a:lnTo>
                    <a:pt x="182" y="608"/>
                  </a:lnTo>
                  <a:lnTo>
                    <a:pt x="185" y="608"/>
                  </a:lnTo>
                  <a:lnTo>
                    <a:pt x="187" y="611"/>
                  </a:lnTo>
                  <a:lnTo>
                    <a:pt x="187" y="611"/>
                  </a:lnTo>
                  <a:lnTo>
                    <a:pt x="187" y="613"/>
                  </a:lnTo>
                  <a:lnTo>
                    <a:pt x="187" y="613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92" y="618"/>
                  </a:lnTo>
                  <a:lnTo>
                    <a:pt x="192" y="618"/>
                  </a:lnTo>
                  <a:lnTo>
                    <a:pt x="194" y="618"/>
                  </a:lnTo>
                  <a:lnTo>
                    <a:pt x="194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201" y="618"/>
                  </a:lnTo>
                  <a:lnTo>
                    <a:pt x="201" y="620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6" y="622"/>
                  </a:lnTo>
                  <a:lnTo>
                    <a:pt x="206" y="622"/>
                  </a:lnTo>
                  <a:lnTo>
                    <a:pt x="206" y="627"/>
                  </a:lnTo>
                  <a:lnTo>
                    <a:pt x="206" y="630"/>
                  </a:lnTo>
                  <a:lnTo>
                    <a:pt x="206" y="632"/>
                  </a:lnTo>
                  <a:lnTo>
                    <a:pt x="206" y="634"/>
                  </a:lnTo>
                  <a:lnTo>
                    <a:pt x="208" y="637"/>
                  </a:lnTo>
                  <a:lnTo>
                    <a:pt x="208" y="639"/>
                  </a:lnTo>
                  <a:lnTo>
                    <a:pt x="211" y="639"/>
                  </a:lnTo>
                  <a:lnTo>
                    <a:pt x="211" y="641"/>
                  </a:lnTo>
                  <a:lnTo>
                    <a:pt x="213" y="641"/>
                  </a:lnTo>
                  <a:lnTo>
                    <a:pt x="213" y="644"/>
                  </a:lnTo>
                  <a:lnTo>
                    <a:pt x="213" y="646"/>
                  </a:lnTo>
                  <a:lnTo>
                    <a:pt x="213" y="648"/>
                  </a:lnTo>
                  <a:lnTo>
                    <a:pt x="213" y="651"/>
                  </a:lnTo>
                  <a:lnTo>
                    <a:pt x="213" y="653"/>
                  </a:lnTo>
                  <a:lnTo>
                    <a:pt x="213" y="653"/>
                  </a:lnTo>
                  <a:lnTo>
                    <a:pt x="213" y="656"/>
                  </a:lnTo>
                  <a:lnTo>
                    <a:pt x="213" y="658"/>
                  </a:lnTo>
                  <a:lnTo>
                    <a:pt x="213" y="660"/>
                  </a:lnTo>
                  <a:lnTo>
                    <a:pt x="215" y="663"/>
                  </a:lnTo>
                  <a:lnTo>
                    <a:pt x="215" y="663"/>
                  </a:lnTo>
                  <a:lnTo>
                    <a:pt x="218" y="665"/>
                  </a:lnTo>
                  <a:lnTo>
                    <a:pt x="218" y="667"/>
                  </a:lnTo>
                  <a:lnTo>
                    <a:pt x="220" y="670"/>
                  </a:lnTo>
                  <a:lnTo>
                    <a:pt x="220" y="672"/>
                  </a:lnTo>
                  <a:lnTo>
                    <a:pt x="220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5" y="677"/>
                  </a:lnTo>
                  <a:lnTo>
                    <a:pt x="225" y="677"/>
                  </a:lnTo>
                  <a:lnTo>
                    <a:pt x="227" y="677"/>
                  </a:lnTo>
                  <a:lnTo>
                    <a:pt x="227" y="675"/>
                  </a:lnTo>
                  <a:lnTo>
                    <a:pt x="230" y="675"/>
                  </a:lnTo>
                  <a:lnTo>
                    <a:pt x="230" y="675"/>
                  </a:lnTo>
                  <a:lnTo>
                    <a:pt x="232" y="677"/>
                  </a:lnTo>
                  <a:lnTo>
                    <a:pt x="232" y="677"/>
                  </a:lnTo>
                  <a:lnTo>
                    <a:pt x="232" y="677"/>
                  </a:lnTo>
                  <a:lnTo>
                    <a:pt x="232" y="675"/>
                  </a:lnTo>
                  <a:lnTo>
                    <a:pt x="230" y="672"/>
                  </a:lnTo>
                  <a:lnTo>
                    <a:pt x="230" y="670"/>
                  </a:lnTo>
                  <a:lnTo>
                    <a:pt x="232" y="670"/>
                  </a:lnTo>
                  <a:lnTo>
                    <a:pt x="232" y="672"/>
                  </a:lnTo>
                  <a:lnTo>
                    <a:pt x="234" y="675"/>
                  </a:lnTo>
                  <a:lnTo>
                    <a:pt x="237" y="675"/>
                  </a:lnTo>
                  <a:lnTo>
                    <a:pt x="237" y="675"/>
                  </a:lnTo>
                  <a:lnTo>
                    <a:pt x="237" y="672"/>
                  </a:lnTo>
                  <a:lnTo>
                    <a:pt x="239" y="670"/>
                  </a:lnTo>
                  <a:lnTo>
                    <a:pt x="239" y="670"/>
                  </a:lnTo>
                  <a:lnTo>
                    <a:pt x="242" y="667"/>
                  </a:lnTo>
                  <a:lnTo>
                    <a:pt x="242" y="665"/>
                  </a:lnTo>
                  <a:lnTo>
                    <a:pt x="239" y="663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7" y="658"/>
                  </a:lnTo>
                  <a:lnTo>
                    <a:pt x="237" y="656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4" y="648"/>
                  </a:lnTo>
                  <a:lnTo>
                    <a:pt x="234" y="648"/>
                  </a:lnTo>
                  <a:lnTo>
                    <a:pt x="237" y="648"/>
                  </a:lnTo>
                  <a:lnTo>
                    <a:pt x="237" y="648"/>
                  </a:lnTo>
                  <a:lnTo>
                    <a:pt x="239" y="646"/>
                  </a:lnTo>
                  <a:lnTo>
                    <a:pt x="239" y="646"/>
                  </a:lnTo>
                  <a:lnTo>
                    <a:pt x="239" y="644"/>
                  </a:lnTo>
                  <a:lnTo>
                    <a:pt x="239" y="641"/>
                  </a:lnTo>
                  <a:lnTo>
                    <a:pt x="239" y="639"/>
                  </a:lnTo>
                  <a:lnTo>
                    <a:pt x="237" y="639"/>
                  </a:lnTo>
                  <a:lnTo>
                    <a:pt x="237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42" y="637"/>
                  </a:lnTo>
                  <a:lnTo>
                    <a:pt x="242" y="637"/>
                  </a:lnTo>
                  <a:lnTo>
                    <a:pt x="244" y="637"/>
                  </a:lnTo>
                  <a:lnTo>
                    <a:pt x="244" y="639"/>
                  </a:lnTo>
                  <a:lnTo>
                    <a:pt x="246" y="639"/>
                  </a:lnTo>
                  <a:lnTo>
                    <a:pt x="249" y="641"/>
                  </a:lnTo>
                  <a:lnTo>
                    <a:pt x="249" y="641"/>
                  </a:lnTo>
                  <a:lnTo>
                    <a:pt x="251" y="644"/>
                  </a:lnTo>
                  <a:lnTo>
                    <a:pt x="253" y="644"/>
                  </a:lnTo>
                  <a:lnTo>
                    <a:pt x="253" y="644"/>
                  </a:lnTo>
                  <a:lnTo>
                    <a:pt x="253" y="646"/>
                  </a:lnTo>
                  <a:lnTo>
                    <a:pt x="253" y="648"/>
                  </a:lnTo>
                  <a:lnTo>
                    <a:pt x="251" y="648"/>
                  </a:lnTo>
                  <a:lnTo>
                    <a:pt x="251" y="651"/>
                  </a:lnTo>
                  <a:lnTo>
                    <a:pt x="251" y="653"/>
                  </a:lnTo>
                  <a:lnTo>
                    <a:pt x="253" y="653"/>
                  </a:lnTo>
                  <a:lnTo>
                    <a:pt x="253" y="656"/>
                  </a:lnTo>
                  <a:lnTo>
                    <a:pt x="256" y="656"/>
                  </a:lnTo>
                  <a:lnTo>
                    <a:pt x="256" y="658"/>
                  </a:lnTo>
                  <a:lnTo>
                    <a:pt x="258" y="660"/>
                  </a:lnTo>
                  <a:lnTo>
                    <a:pt x="258" y="660"/>
                  </a:lnTo>
                  <a:lnTo>
                    <a:pt x="256" y="660"/>
                  </a:lnTo>
                  <a:lnTo>
                    <a:pt x="253" y="660"/>
                  </a:lnTo>
                  <a:lnTo>
                    <a:pt x="253" y="663"/>
                  </a:lnTo>
                  <a:lnTo>
                    <a:pt x="253" y="663"/>
                  </a:lnTo>
                  <a:lnTo>
                    <a:pt x="253" y="665"/>
                  </a:lnTo>
                  <a:lnTo>
                    <a:pt x="256" y="665"/>
                  </a:lnTo>
                  <a:lnTo>
                    <a:pt x="256" y="667"/>
                  </a:lnTo>
                  <a:lnTo>
                    <a:pt x="256" y="667"/>
                  </a:lnTo>
                  <a:lnTo>
                    <a:pt x="256" y="667"/>
                  </a:lnTo>
                  <a:lnTo>
                    <a:pt x="256" y="670"/>
                  </a:lnTo>
                  <a:lnTo>
                    <a:pt x="256" y="670"/>
                  </a:lnTo>
                  <a:lnTo>
                    <a:pt x="258" y="670"/>
                  </a:lnTo>
                  <a:lnTo>
                    <a:pt x="258" y="672"/>
                  </a:lnTo>
                  <a:lnTo>
                    <a:pt x="258" y="672"/>
                  </a:lnTo>
                  <a:lnTo>
                    <a:pt x="260" y="675"/>
                  </a:lnTo>
                  <a:lnTo>
                    <a:pt x="263" y="675"/>
                  </a:lnTo>
                  <a:lnTo>
                    <a:pt x="263" y="677"/>
                  </a:lnTo>
                  <a:lnTo>
                    <a:pt x="260" y="677"/>
                  </a:lnTo>
                  <a:lnTo>
                    <a:pt x="260" y="677"/>
                  </a:lnTo>
                  <a:lnTo>
                    <a:pt x="260" y="677"/>
                  </a:lnTo>
                  <a:lnTo>
                    <a:pt x="260" y="679"/>
                  </a:lnTo>
                  <a:lnTo>
                    <a:pt x="260" y="679"/>
                  </a:lnTo>
                  <a:lnTo>
                    <a:pt x="263" y="679"/>
                  </a:lnTo>
                  <a:lnTo>
                    <a:pt x="263" y="679"/>
                  </a:lnTo>
                  <a:lnTo>
                    <a:pt x="263" y="682"/>
                  </a:lnTo>
                  <a:lnTo>
                    <a:pt x="265" y="682"/>
                  </a:lnTo>
                  <a:lnTo>
                    <a:pt x="265" y="682"/>
                  </a:lnTo>
                  <a:lnTo>
                    <a:pt x="265" y="684"/>
                  </a:lnTo>
                  <a:lnTo>
                    <a:pt x="265" y="684"/>
                  </a:lnTo>
                  <a:lnTo>
                    <a:pt x="268" y="684"/>
                  </a:lnTo>
                  <a:lnTo>
                    <a:pt x="268" y="686"/>
                  </a:lnTo>
                  <a:lnTo>
                    <a:pt x="268" y="686"/>
                  </a:lnTo>
                  <a:lnTo>
                    <a:pt x="270" y="686"/>
                  </a:lnTo>
                  <a:lnTo>
                    <a:pt x="270" y="686"/>
                  </a:lnTo>
                  <a:lnTo>
                    <a:pt x="268" y="689"/>
                  </a:lnTo>
                  <a:lnTo>
                    <a:pt x="268" y="689"/>
                  </a:lnTo>
                  <a:lnTo>
                    <a:pt x="265" y="691"/>
                  </a:lnTo>
                  <a:lnTo>
                    <a:pt x="265" y="691"/>
                  </a:lnTo>
                  <a:lnTo>
                    <a:pt x="265" y="693"/>
                  </a:lnTo>
                  <a:lnTo>
                    <a:pt x="265" y="693"/>
                  </a:lnTo>
                  <a:lnTo>
                    <a:pt x="265" y="696"/>
                  </a:lnTo>
                  <a:lnTo>
                    <a:pt x="268" y="696"/>
                  </a:lnTo>
                  <a:lnTo>
                    <a:pt x="268" y="698"/>
                  </a:lnTo>
                  <a:lnTo>
                    <a:pt x="270" y="698"/>
                  </a:lnTo>
                  <a:lnTo>
                    <a:pt x="270" y="701"/>
                  </a:lnTo>
                  <a:lnTo>
                    <a:pt x="272" y="703"/>
                  </a:lnTo>
                  <a:lnTo>
                    <a:pt x="272" y="705"/>
                  </a:lnTo>
                  <a:lnTo>
                    <a:pt x="275" y="705"/>
                  </a:lnTo>
                  <a:lnTo>
                    <a:pt x="277" y="708"/>
                  </a:lnTo>
                  <a:lnTo>
                    <a:pt x="277" y="708"/>
                  </a:lnTo>
                  <a:lnTo>
                    <a:pt x="279" y="708"/>
                  </a:lnTo>
                  <a:lnTo>
                    <a:pt x="279" y="708"/>
                  </a:lnTo>
                  <a:lnTo>
                    <a:pt x="279" y="708"/>
                  </a:lnTo>
                  <a:lnTo>
                    <a:pt x="282" y="708"/>
                  </a:lnTo>
                  <a:lnTo>
                    <a:pt x="282" y="708"/>
                  </a:lnTo>
                  <a:lnTo>
                    <a:pt x="282" y="708"/>
                  </a:lnTo>
                  <a:lnTo>
                    <a:pt x="279" y="705"/>
                  </a:lnTo>
                  <a:lnTo>
                    <a:pt x="279" y="705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79" y="701"/>
                  </a:lnTo>
                  <a:lnTo>
                    <a:pt x="279" y="701"/>
                  </a:lnTo>
                  <a:lnTo>
                    <a:pt x="279" y="701"/>
                  </a:lnTo>
                  <a:lnTo>
                    <a:pt x="277" y="698"/>
                  </a:lnTo>
                  <a:lnTo>
                    <a:pt x="277" y="698"/>
                  </a:lnTo>
                  <a:lnTo>
                    <a:pt x="277" y="696"/>
                  </a:lnTo>
                  <a:lnTo>
                    <a:pt x="275" y="693"/>
                  </a:lnTo>
                  <a:lnTo>
                    <a:pt x="277" y="693"/>
                  </a:lnTo>
                  <a:lnTo>
                    <a:pt x="277" y="691"/>
                  </a:lnTo>
                  <a:lnTo>
                    <a:pt x="277" y="693"/>
                  </a:lnTo>
                  <a:lnTo>
                    <a:pt x="279" y="693"/>
                  </a:lnTo>
                  <a:lnTo>
                    <a:pt x="279" y="693"/>
                  </a:lnTo>
                  <a:lnTo>
                    <a:pt x="279" y="693"/>
                  </a:lnTo>
                  <a:lnTo>
                    <a:pt x="282" y="696"/>
                  </a:lnTo>
                  <a:lnTo>
                    <a:pt x="282" y="696"/>
                  </a:lnTo>
                  <a:lnTo>
                    <a:pt x="284" y="696"/>
                  </a:lnTo>
                  <a:lnTo>
                    <a:pt x="284" y="696"/>
                  </a:lnTo>
                  <a:lnTo>
                    <a:pt x="286" y="698"/>
                  </a:lnTo>
                  <a:lnTo>
                    <a:pt x="286" y="696"/>
                  </a:lnTo>
                  <a:lnTo>
                    <a:pt x="289" y="696"/>
                  </a:lnTo>
                  <a:lnTo>
                    <a:pt x="291" y="696"/>
                  </a:lnTo>
                  <a:lnTo>
                    <a:pt x="291" y="696"/>
                  </a:lnTo>
                  <a:lnTo>
                    <a:pt x="294" y="698"/>
                  </a:lnTo>
                  <a:lnTo>
                    <a:pt x="294" y="701"/>
                  </a:lnTo>
                  <a:lnTo>
                    <a:pt x="294" y="703"/>
                  </a:lnTo>
                  <a:lnTo>
                    <a:pt x="296" y="705"/>
                  </a:lnTo>
                  <a:lnTo>
                    <a:pt x="298" y="705"/>
                  </a:lnTo>
                  <a:lnTo>
                    <a:pt x="301" y="705"/>
                  </a:lnTo>
                  <a:lnTo>
                    <a:pt x="303" y="705"/>
                  </a:lnTo>
                  <a:lnTo>
                    <a:pt x="305" y="705"/>
                  </a:lnTo>
                  <a:lnTo>
                    <a:pt x="305" y="705"/>
                  </a:lnTo>
                  <a:lnTo>
                    <a:pt x="308" y="703"/>
                  </a:lnTo>
                  <a:lnTo>
                    <a:pt x="308" y="703"/>
                  </a:lnTo>
                  <a:lnTo>
                    <a:pt x="308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1"/>
                  </a:lnTo>
                  <a:lnTo>
                    <a:pt x="310" y="701"/>
                  </a:lnTo>
                  <a:lnTo>
                    <a:pt x="308" y="698"/>
                  </a:lnTo>
                  <a:lnTo>
                    <a:pt x="310" y="698"/>
                  </a:lnTo>
                  <a:lnTo>
                    <a:pt x="310" y="696"/>
                  </a:lnTo>
                  <a:lnTo>
                    <a:pt x="310" y="696"/>
                  </a:lnTo>
                  <a:lnTo>
                    <a:pt x="310" y="696"/>
                  </a:lnTo>
                  <a:lnTo>
                    <a:pt x="313" y="696"/>
                  </a:lnTo>
                  <a:lnTo>
                    <a:pt x="315" y="696"/>
                  </a:lnTo>
                  <a:lnTo>
                    <a:pt x="315" y="696"/>
                  </a:lnTo>
                  <a:lnTo>
                    <a:pt x="317" y="696"/>
                  </a:lnTo>
                  <a:lnTo>
                    <a:pt x="317" y="696"/>
                  </a:lnTo>
                  <a:lnTo>
                    <a:pt x="320" y="698"/>
                  </a:lnTo>
                  <a:lnTo>
                    <a:pt x="320" y="698"/>
                  </a:lnTo>
                  <a:lnTo>
                    <a:pt x="322" y="698"/>
                  </a:lnTo>
                  <a:lnTo>
                    <a:pt x="322" y="698"/>
                  </a:lnTo>
                  <a:lnTo>
                    <a:pt x="322" y="696"/>
                  </a:lnTo>
                  <a:lnTo>
                    <a:pt x="322" y="691"/>
                  </a:lnTo>
                  <a:lnTo>
                    <a:pt x="320" y="689"/>
                  </a:lnTo>
                  <a:lnTo>
                    <a:pt x="320" y="689"/>
                  </a:lnTo>
                  <a:lnTo>
                    <a:pt x="320" y="686"/>
                  </a:lnTo>
                  <a:lnTo>
                    <a:pt x="320" y="686"/>
                  </a:lnTo>
                  <a:lnTo>
                    <a:pt x="320" y="684"/>
                  </a:lnTo>
                  <a:lnTo>
                    <a:pt x="320" y="682"/>
                  </a:lnTo>
                  <a:lnTo>
                    <a:pt x="322" y="682"/>
                  </a:lnTo>
                  <a:lnTo>
                    <a:pt x="322" y="682"/>
                  </a:lnTo>
                  <a:lnTo>
                    <a:pt x="322" y="682"/>
                  </a:lnTo>
                  <a:lnTo>
                    <a:pt x="324" y="679"/>
                  </a:lnTo>
                  <a:lnTo>
                    <a:pt x="324" y="679"/>
                  </a:lnTo>
                  <a:lnTo>
                    <a:pt x="327" y="679"/>
                  </a:lnTo>
                  <a:lnTo>
                    <a:pt x="327" y="679"/>
                  </a:lnTo>
                  <a:lnTo>
                    <a:pt x="327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31" y="679"/>
                  </a:lnTo>
                  <a:lnTo>
                    <a:pt x="334" y="679"/>
                  </a:lnTo>
                  <a:lnTo>
                    <a:pt x="336" y="677"/>
                  </a:lnTo>
                  <a:lnTo>
                    <a:pt x="339" y="677"/>
                  </a:lnTo>
                  <a:lnTo>
                    <a:pt x="341" y="677"/>
                  </a:lnTo>
                  <a:lnTo>
                    <a:pt x="343" y="677"/>
                  </a:lnTo>
                  <a:lnTo>
                    <a:pt x="346" y="679"/>
                  </a:lnTo>
                  <a:lnTo>
                    <a:pt x="348" y="679"/>
                  </a:lnTo>
                  <a:lnTo>
                    <a:pt x="350" y="682"/>
                  </a:lnTo>
                  <a:lnTo>
                    <a:pt x="353" y="682"/>
                  </a:lnTo>
                  <a:lnTo>
                    <a:pt x="355" y="682"/>
                  </a:lnTo>
                  <a:lnTo>
                    <a:pt x="357" y="682"/>
                  </a:lnTo>
                  <a:lnTo>
                    <a:pt x="360" y="684"/>
                  </a:lnTo>
                  <a:lnTo>
                    <a:pt x="360" y="684"/>
                  </a:lnTo>
                  <a:lnTo>
                    <a:pt x="360" y="686"/>
                  </a:lnTo>
                  <a:lnTo>
                    <a:pt x="360" y="689"/>
                  </a:lnTo>
                  <a:lnTo>
                    <a:pt x="362" y="689"/>
                  </a:lnTo>
                  <a:lnTo>
                    <a:pt x="365" y="691"/>
                  </a:lnTo>
                  <a:lnTo>
                    <a:pt x="367" y="691"/>
                  </a:lnTo>
                  <a:lnTo>
                    <a:pt x="369" y="691"/>
                  </a:lnTo>
                  <a:lnTo>
                    <a:pt x="372" y="691"/>
                  </a:lnTo>
                  <a:lnTo>
                    <a:pt x="374" y="691"/>
                  </a:lnTo>
                  <a:lnTo>
                    <a:pt x="376" y="691"/>
                  </a:lnTo>
                  <a:lnTo>
                    <a:pt x="379" y="691"/>
                  </a:lnTo>
                  <a:lnTo>
                    <a:pt x="381" y="693"/>
                  </a:lnTo>
                  <a:lnTo>
                    <a:pt x="379" y="696"/>
                  </a:lnTo>
                  <a:lnTo>
                    <a:pt x="379" y="698"/>
                  </a:lnTo>
                  <a:lnTo>
                    <a:pt x="376" y="698"/>
                  </a:lnTo>
                  <a:lnTo>
                    <a:pt x="376" y="701"/>
                  </a:lnTo>
                  <a:lnTo>
                    <a:pt x="376" y="701"/>
                  </a:lnTo>
                  <a:lnTo>
                    <a:pt x="376" y="703"/>
                  </a:lnTo>
                  <a:lnTo>
                    <a:pt x="379" y="705"/>
                  </a:lnTo>
                  <a:lnTo>
                    <a:pt x="381" y="705"/>
                  </a:lnTo>
                  <a:lnTo>
                    <a:pt x="381" y="705"/>
                  </a:lnTo>
                  <a:lnTo>
                    <a:pt x="384" y="705"/>
                  </a:lnTo>
                  <a:lnTo>
                    <a:pt x="386" y="708"/>
                  </a:lnTo>
                  <a:lnTo>
                    <a:pt x="388" y="710"/>
                  </a:lnTo>
                  <a:lnTo>
                    <a:pt x="388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3" y="710"/>
                  </a:lnTo>
                  <a:lnTo>
                    <a:pt x="393" y="710"/>
                  </a:lnTo>
                  <a:lnTo>
                    <a:pt x="393" y="710"/>
                  </a:lnTo>
                  <a:lnTo>
                    <a:pt x="393" y="708"/>
                  </a:lnTo>
                  <a:lnTo>
                    <a:pt x="393" y="708"/>
                  </a:lnTo>
                  <a:lnTo>
                    <a:pt x="393" y="708"/>
                  </a:lnTo>
                  <a:lnTo>
                    <a:pt x="393" y="705"/>
                  </a:lnTo>
                  <a:lnTo>
                    <a:pt x="393" y="703"/>
                  </a:lnTo>
                  <a:lnTo>
                    <a:pt x="393" y="701"/>
                  </a:lnTo>
                  <a:lnTo>
                    <a:pt x="395" y="701"/>
                  </a:lnTo>
                  <a:lnTo>
                    <a:pt x="395" y="698"/>
                  </a:lnTo>
                  <a:lnTo>
                    <a:pt x="398" y="698"/>
                  </a:lnTo>
                  <a:lnTo>
                    <a:pt x="398" y="696"/>
                  </a:lnTo>
                  <a:lnTo>
                    <a:pt x="398" y="696"/>
                  </a:lnTo>
                  <a:lnTo>
                    <a:pt x="398" y="693"/>
                  </a:lnTo>
                  <a:lnTo>
                    <a:pt x="398" y="693"/>
                  </a:lnTo>
                  <a:lnTo>
                    <a:pt x="398" y="691"/>
                  </a:lnTo>
                  <a:lnTo>
                    <a:pt x="398" y="691"/>
                  </a:lnTo>
                  <a:lnTo>
                    <a:pt x="398" y="689"/>
                  </a:lnTo>
                  <a:lnTo>
                    <a:pt x="398" y="689"/>
                  </a:lnTo>
                  <a:lnTo>
                    <a:pt x="395" y="689"/>
                  </a:lnTo>
                  <a:lnTo>
                    <a:pt x="395" y="689"/>
                  </a:lnTo>
                  <a:lnTo>
                    <a:pt x="395" y="689"/>
                  </a:lnTo>
                  <a:lnTo>
                    <a:pt x="393" y="689"/>
                  </a:lnTo>
                  <a:lnTo>
                    <a:pt x="393" y="686"/>
                  </a:lnTo>
                  <a:lnTo>
                    <a:pt x="391" y="686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2"/>
                  </a:lnTo>
                  <a:lnTo>
                    <a:pt x="388" y="679"/>
                  </a:lnTo>
                  <a:lnTo>
                    <a:pt x="388" y="677"/>
                  </a:lnTo>
                  <a:lnTo>
                    <a:pt x="386" y="675"/>
                  </a:lnTo>
                  <a:lnTo>
                    <a:pt x="386" y="672"/>
                  </a:lnTo>
                  <a:lnTo>
                    <a:pt x="386" y="672"/>
                  </a:lnTo>
                  <a:lnTo>
                    <a:pt x="388" y="670"/>
                  </a:lnTo>
                  <a:lnTo>
                    <a:pt x="386" y="670"/>
                  </a:lnTo>
                  <a:lnTo>
                    <a:pt x="386" y="667"/>
                  </a:lnTo>
                  <a:lnTo>
                    <a:pt x="386" y="667"/>
                  </a:lnTo>
                  <a:lnTo>
                    <a:pt x="384" y="667"/>
                  </a:lnTo>
                  <a:lnTo>
                    <a:pt x="384" y="665"/>
                  </a:lnTo>
                  <a:lnTo>
                    <a:pt x="384" y="665"/>
                  </a:lnTo>
                  <a:lnTo>
                    <a:pt x="384" y="665"/>
                  </a:lnTo>
                  <a:lnTo>
                    <a:pt x="384" y="663"/>
                  </a:lnTo>
                  <a:lnTo>
                    <a:pt x="384" y="660"/>
                  </a:lnTo>
                  <a:lnTo>
                    <a:pt x="384" y="658"/>
                  </a:lnTo>
                  <a:lnTo>
                    <a:pt x="384" y="658"/>
                  </a:lnTo>
                  <a:lnTo>
                    <a:pt x="386" y="658"/>
                  </a:lnTo>
                  <a:lnTo>
                    <a:pt x="386" y="656"/>
                  </a:lnTo>
                  <a:lnTo>
                    <a:pt x="388" y="656"/>
                  </a:lnTo>
                  <a:lnTo>
                    <a:pt x="388" y="653"/>
                  </a:lnTo>
                  <a:lnTo>
                    <a:pt x="388" y="651"/>
                  </a:lnTo>
                  <a:lnTo>
                    <a:pt x="386" y="651"/>
                  </a:lnTo>
                  <a:lnTo>
                    <a:pt x="386" y="648"/>
                  </a:lnTo>
                  <a:lnTo>
                    <a:pt x="384" y="648"/>
                  </a:lnTo>
                  <a:lnTo>
                    <a:pt x="384" y="646"/>
                  </a:lnTo>
                  <a:lnTo>
                    <a:pt x="381" y="644"/>
                  </a:lnTo>
                  <a:lnTo>
                    <a:pt x="381" y="641"/>
                  </a:lnTo>
                  <a:lnTo>
                    <a:pt x="381" y="639"/>
                  </a:lnTo>
                  <a:lnTo>
                    <a:pt x="381" y="637"/>
                  </a:lnTo>
                  <a:lnTo>
                    <a:pt x="381" y="637"/>
                  </a:lnTo>
                  <a:lnTo>
                    <a:pt x="381" y="634"/>
                  </a:lnTo>
                  <a:lnTo>
                    <a:pt x="381" y="634"/>
                  </a:lnTo>
                  <a:lnTo>
                    <a:pt x="379" y="634"/>
                  </a:lnTo>
                  <a:lnTo>
                    <a:pt x="379" y="632"/>
                  </a:lnTo>
                  <a:lnTo>
                    <a:pt x="379" y="632"/>
                  </a:lnTo>
                  <a:lnTo>
                    <a:pt x="376" y="632"/>
                  </a:lnTo>
                  <a:lnTo>
                    <a:pt x="376" y="630"/>
                  </a:lnTo>
                  <a:lnTo>
                    <a:pt x="374" y="627"/>
                  </a:lnTo>
                  <a:lnTo>
                    <a:pt x="372" y="627"/>
                  </a:lnTo>
                  <a:lnTo>
                    <a:pt x="369" y="625"/>
                  </a:lnTo>
                  <a:lnTo>
                    <a:pt x="369" y="625"/>
                  </a:lnTo>
                  <a:lnTo>
                    <a:pt x="369" y="625"/>
                  </a:lnTo>
                  <a:lnTo>
                    <a:pt x="367" y="622"/>
                  </a:lnTo>
                  <a:lnTo>
                    <a:pt x="367" y="622"/>
                  </a:lnTo>
                  <a:lnTo>
                    <a:pt x="367" y="620"/>
                  </a:lnTo>
                  <a:lnTo>
                    <a:pt x="367" y="620"/>
                  </a:lnTo>
                  <a:lnTo>
                    <a:pt x="367" y="620"/>
                  </a:lnTo>
                  <a:lnTo>
                    <a:pt x="367" y="618"/>
                  </a:lnTo>
                  <a:lnTo>
                    <a:pt x="365" y="615"/>
                  </a:lnTo>
                  <a:lnTo>
                    <a:pt x="365" y="615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1"/>
                  </a:lnTo>
                  <a:lnTo>
                    <a:pt x="362" y="608"/>
                  </a:lnTo>
                  <a:lnTo>
                    <a:pt x="360" y="606"/>
                  </a:lnTo>
                  <a:lnTo>
                    <a:pt x="360" y="603"/>
                  </a:lnTo>
                  <a:lnTo>
                    <a:pt x="357" y="603"/>
                  </a:lnTo>
                  <a:lnTo>
                    <a:pt x="357" y="601"/>
                  </a:lnTo>
                  <a:lnTo>
                    <a:pt x="355" y="601"/>
                  </a:lnTo>
                  <a:lnTo>
                    <a:pt x="355" y="599"/>
                  </a:lnTo>
                  <a:lnTo>
                    <a:pt x="355" y="596"/>
                  </a:lnTo>
                  <a:lnTo>
                    <a:pt x="357" y="594"/>
                  </a:lnTo>
                  <a:lnTo>
                    <a:pt x="360" y="592"/>
                  </a:lnTo>
                  <a:lnTo>
                    <a:pt x="360" y="592"/>
                  </a:lnTo>
                  <a:lnTo>
                    <a:pt x="362" y="592"/>
                  </a:lnTo>
                  <a:lnTo>
                    <a:pt x="365" y="592"/>
                  </a:lnTo>
                  <a:lnTo>
                    <a:pt x="365" y="589"/>
                  </a:lnTo>
                  <a:lnTo>
                    <a:pt x="362" y="587"/>
                  </a:lnTo>
                  <a:lnTo>
                    <a:pt x="362" y="585"/>
                  </a:lnTo>
                  <a:lnTo>
                    <a:pt x="362" y="585"/>
                  </a:lnTo>
                  <a:lnTo>
                    <a:pt x="362" y="582"/>
                  </a:lnTo>
                  <a:lnTo>
                    <a:pt x="362" y="580"/>
                  </a:lnTo>
                  <a:lnTo>
                    <a:pt x="360" y="577"/>
                  </a:lnTo>
                  <a:lnTo>
                    <a:pt x="360" y="577"/>
                  </a:lnTo>
                  <a:lnTo>
                    <a:pt x="357" y="575"/>
                  </a:lnTo>
                  <a:lnTo>
                    <a:pt x="357" y="573"/>
                  </a:lnTo>
                  <a:lnTo>
                    <a:pt x="357" y="570"/>
                  </a:lnTo>
                  <a:lnTo>
                    <a:pt x="360" y="568"/>
                  </a:lnTo>
                  <a:lnTo>
                    <a:pt x="362" y="568"/>
                  </a:lnTo>
                  <a:lnTo>
                    <a:pt x="362" y="566"/>
                  </a:lnTo>
                  <a:lnTo>
                    <a:pt x="365" y="566"/>
                  </a:lnTo>
                  <a:lnTo>
                    <a:pt x="367" y="563"/>
                  </a:lnTo>
                  <a:lnTo>
                    <a:pt x="369" y="563"/>
                  </a:lnTo>
                  <a:lnTo>
                    <a:pt x="372" y="566"/>
                  </a:lnTo>
                  <a:lnTo>
                    <a:pt x="372" y="566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4" y="570"/>
                  </a:lnTo>
                  <a:lnTo>
                    <a:pt x="376" y="570"/>
                  </a:lnTo>
                  <a:lnTo>
                    <a:pt x="379" y="570"/>
                  </a:lnTo>
                  <a:lnTo>
                    <a:pt x="381" y="573"/>
                  </a:lnTo>
                  <a:lnTo>
                    <a:pt x="381" y="575"/>
                  </a:lnTo>
                  <a:lnTo>
                    <a:pt x="384" y="577"/>
                  </a:lnTo>
                  <a:lnTo>
                    <a:pt x="384" y="582"/>
                  </a:lnTo>
                  <a:lnTo>
                    <a:pt x="386" y="587"/>
                  </a:lnTo>
                  <a:lnTo>
                    <a:pt x="386" y="589"/>
                  </a:lnTo>
                  <a:lnTo>
                    <a:pt x="388" y="589"/>
                  </a:lnTo>
                  <a:lnTo>
                    <a:pt x="388" y="589"/>
                  </a:lnTo>
                  <a:lnTo>
                    <a:pt x="391" y="589"/>
                  </a:lnTo>
                  <a:lnTo>
                    <a:pt x="391" y="589"/>
                  </a:lnTo>
                  <a:lnTo>
                    <a:pt x="393" y="589"/>
                  </a:lnTo>
                  <a:lnTo>
                    <a:pt x="393" y="589"/>
                  </a:lnTo>
                  <a:lnTo>
                    <a:pt x="395" y="589"/>
                  </a:lnTo>
                  <a:lnTo>
                    <a:pt x="395" y="589"/>
                  </a:lnTo>
                  <a:lnTo>
                    <a:pt x="398" y="592"/>
                  </a:lnTo>
                  <a:lnTo>
                    <a:pt x="400" y="592"/>
                  </a:lnTo>
                  <a:lnTo>
                    <a:pt x="402" y="594"/>
                  </a:lnTo>
                  <a:lnTo>
                    <a:pt x="400" y="596"/>
                  </a:lnTo>
                  <a:lnTo>
                    <a:pt x="400" y="596"/>
                  </a:lnTo>
                  <a:lnTo>
                    <a:pt x="398" y="596"/>
                  </a:lnTo>
                  <a:lnTo>
                    <a:pt x="398" y="596"/>
                  </a:lnTo>
                  <a:lnTo>
                    <a:pt x="395" y="599"/>
                  </a:lnTo>
                  <a:lnTo>
                    <a:pt x="395" y="599"/>
                  </a:lnTo>
                  <a:lnTo>
                    <a:pt x="393" y="599"/>
                  </a:lnTo>
                  <a:lnTo>
                    <a:pt x="393" y="601"/>
                  </a:lnTo>
                  <a:lnTo>
                    <a:pt x="391" y="601"/>
                  </a:lnTo>
                  <a:lnTo>
                    <a:pt x="388" y="603"/>
                  </a:lnTo>
                  <a:lnTo>
                    <a:pt x="388" y="603"/>
                  </a:lnTo>
                  <a:lnTo>
                    <a:pt x="386" y="606"/>
                  </a:lnTo>
                  <a:lnTo>
                    <a:pt x="384" y="608"/>
                  </a:lnTo>
                  <a:lnTo>
                    <a:pt x="381" y="608"/>
                  </a:lnTo>
                  <a:lnTo>
                    <a:pt x="379" y="611"/>
                  </a:lnTo>
                  <a:lnTo>
                    <a:pt x="379" y="615"/>
                  </a:lnTo>
                  <a:lnTo>
                    <a:pt x="376" y="618"/>
                  </a:lnTo>
                  <a:lnTo>
                    <a:pt x="376" y="618"/>
                  </a:lnTo>
                  <a:lnTo>
                    <a:pt x="376" y="622"/>
                  </a:lnTo>
                  <a:lnTo>
                    <a:pt x="376" y="625"/>
                  </a:lnTo>
                  <a:lnTo>
                    <a:pt x="376" y="627"/>
                  </a:lnTo>
                  <a:lnTo>
                    <a:pt x="376" y="627"/>
                  </a:lnTo>
                  <a:lnTo>
                    <a:pt x="379" y="627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381" y="625"/>
                  </a:lnTo>
                  <a:lnTo>
                    <a:pt x="381" y="625"/>
                  </a:lnTo>
                  <a:lnTo>
                    <a:pt x="384" y="625"/>
                  </a:lnTo>
                  <a:lnTo>
                    <a:pt x="384" y="625"/>
                  </a:lnTo>
                  <a:lnTo>
                    <a:pt x="384" y="625"/>
                  </a:lnTo>
                  <a:lnTo>
                    <a:pt x="386" y="627"/>
                  </a:lnTo>
                  <a:lnTo>
                    <a:pt x="386" y="627"/>
                  </a:lnTo>
                  <a:lnTo>
                    <a:pt x="388" y="630"/>
                  </a:lnTo>
                  <a:lnTo>
                    <a:pt x="386" y="630"/>
                  </a:lnTo>
                  <a:lnTo>
                    <a:pt x="384" y="632"/>
                  </a:lnTo>
                  <a:lnTo>
                    <a:pt x="384" y="632"/>
                  </a:lnTo>
                  <a:lnTo>
                    <a:pt x="384" y="632"/>
                  </a:lnTo>
                  <a:lnTo>
                    <a:pt x="388" y="632"/>
                  </a:lnTo>
                  <a:lnTo>
                    <a:pt x="391" y="632"/>
                  </a:lnTo>
                  <a:lnTo>
                    <a:pt x="391" y="632"/>
                  </a:lnTo>
                  <a:lnTo>
                    <a:pt x="393" y="632"/>
                  </a:lnTo>
                  <a:lnTo>
                    <a:pt x="395" y="630"/>
                  </a:lnTo>
                  <a:lnTo>
                    <a:pt x="398" y="630"/>
                  </a:lnTo>
                  <a:lnTo>
                    <a:pt x="398" y="630"/>
                  </a:lnTo>
                  <a:lnTo>
                    <a:pt x="400" y="632"/>
                  </a:lnTo>
                  <a:lnTo>
                    <a:pt x="398" y="632"/>
                  </a:lnTo>
                  <a:lnTo>
                    <a:pt x="398" y="632"/>
                  </a:lnTo>
                  <a:lnTo>
                    <a:pt x="398" y="632"/>
                  </a:lnTo>
                  <a:lnTo>
                    <a:pt x="398" y="634"/>
                  </a:lnTo>
                  <a:lnTo>
                    <a:pt x="400" y="634"/>
                  </a:lnTo>
                  <a:lnTo>
                    <a:pt x="400" y="634"/>
                  </a:lnTo>
                  <a:lnTo>
                    <a:pt x="402" y="634"/>
                  </a:lnTo>
                  <a:lnTo>
                    <a:pt x="405" y="637"/>
                  </a:lnTo>
                  <a:lnTo>
                    <a:pt x="407" y="639"/>
                  </a:lnTo>
                  <a:lnTo>
                    <a:pt x="410" y="644"/>
                  </a:lnTo>
                  <a:lnTo>
                    <a:pt x="412" y="646"/>
                  </a:lnTo>
                  <a:lnTo>
                    <a:pt x="414" y="648"/>
                  </a:lnTo>
                  <a:lnTo>
                    <a:pt x="414" y="648"/>
                  </a:lnTo>
                  <a:lnTo>
                    <a:pt x="417" y="651"/>
                  </a:lnTo>
                  <a:lnTo>
                    <a:pt x="417" y="651"/>
                  </a:lnTo>
                  <a:lnTo>
                    <a:pt x="414" y="651"/>
                  </a:lnTo>
                  <a:lnTo>
                    <a:pt x="412" y="651"/>
                  </a:lnTo>
                  <a:lnTo>
                    <a:pt x="410" y="651"/>
                  </a:lnTo>
                  <a:lnTo>
                    <a:pt x="407" y="651"/>
                  </a:lnTo>
                  <a:lnTo>
                    <a:pt x="407" y="653"/>
                  </a:lnTo>
                  <a:lnTo>
                    <a:pt x="407" y="656"/>
                  </a:lnTo>
                  <a:lnTo>
                    <a:pt x="412" y="656"/>
                  </a:lnTo>
                  <a:lnTo>
                    <a:pt x="412" y="656"/>
                  </a:lnTo>
                  <a:lnTo>
                    <a:pt x="414" y="656"/>
                  </a:lnTo>
                  <a:lnTo>
                    <a:pt x="417" y="656"/>
                  </a:lnTo>
                  <a:lnTo>
                    <a:pt x="419" y="653"/>
                  </a:lnTo>
                  <a:lnTo>
                    <a:pt x="419" y="653"/>
                  </a:lnTo>
                  <a:lnTo>
                    <a:pt x="428" y="648"/>
                  </a:lnTo>
                  <a:lnTo>
                    <a:pt x="433" y="646"/>
                  </a:lnTo>
                  <a:lnTo>
                    <a:pt x="438" y="644"/>
                  </a:lnTo>
                  <a:lnTo>
                    <a:pt x="450" y="637"/>
                  </a:lnTo>
                  <a:lnTo>
                    <a:pt x="459" y="632"/>
                  </a:lnTo>
                  <a:lnTo>
                    <a:pt x="469" y="627"/>
                  </a:lnTo>
                  <a:lnTo>
                    <a:pt x="478" y="622"/>
                  </a:lnTo>
                  <a:lnTo>
                    <a:pt x="488" y="618"/>
                  </a:lnTo>
                  <a:lnTo>
                    <a:pt x="497" y="611"/>
                  </a:lnTo>
                  <a:lnTo>
                    <a:pt x="511" y="603"/>
                  </a:lnTo>
                  <a:lnTo>
                    <a:pt x="525" y="596"/>
                  </a:lnTo>
                  <a:lnTo>
                    <a:pt x="540" y="587"/>
                  </a:lnTo>
                  <a:lnTo>
                    <a:pt x="554" y="580"/>
                  </a:lnTo>
                  <a:lnTo>
                    <a:pt x="568" y="570"/>
                  </a:lnTo>
                  <a:lnTo>
                    <a:pt x="582" y="563"/>
                  </a:lnTo>
                  <a:lnTo>
                    <a:pt x="596" y="554"/>
                  </a:lnTo>
                  <a:lnTo>
                    <a:pt x="611" y="544"/>
                  </a:lnTo>
                  <a:lnTo>
                    <a:pt x="623" y="540"/>
                  </a:lnTo>
                  <a:lnTo>
                    <a:pt x="634" y="532"/>
                  </a:lnTo>
                  <a:lnTo>
                    <a:pt x="646" y="525"/>
                  </a:lnTo>
                  <a:lnTo>
                    <a:pt x="658" y="518"/>
                  </a:lnTo>
                  <a:lnTo>
                    <a:pt x="667" y="511"/>
                  </a:lnTo>
                  <a:lnTo>
                    <a:pt x="679" y="504"/>
                  </a:lnTo>
                  <a:lnTo>
                    <a:pt x="686" y="499"/>
                  </a:lnTo>
                  <a:lnTo>
                    <a:pt x="691" y="497"/>
                  </a:lnTo>
                  <a:lnTo>
                    <a:pt x="703" y="490"/>
                  </a:lnTo>
                  <a:lnTo>
                    <a:pt x="708" y="485"/>
                  </a:lnTo>
                  <a:lnTo>
                    <a:pt x="712" y="483"/>
                  </a:lnTo>
                  <a:lnTo>
                    <a:pt x="717" y="480"/>
                  </a:lnTo>
                  <a:lnTo>
                    <a:pt x="722" y="476"/>
                  </a:lnTo>
                  <a:lnTo>
                    <a:pt x="724" y="476"/>
                  </a:lnTo>
                  <a:lnTo>
                    <a:pt x="727" y="480"/>
                  </a:lnTo>
                  <a:lnTo>
                    <a:pt x="729" y="485"/>
                  </a:lnTo>
                  <a:lnTo>
                    <a:pt x="729" y="485"/>
                  </a:lnTo>
                  <a:lnTo>
                    <a:pt x="734" y="492"/>
                  </a:lnTo>
                  <a:lnTo>
                    <a:pt x="738" y="497"/>
                  </a:lnTo>
                  <a:lnTo>
                    <a:pt x="741" y="504"/>
                  </a:lnTo>
                  <a:lnTo>
                    <a:pt x="743" y="506"/>
                  </a:lnTo>
                  <a:lnTo>
                    <a:pt x="746" y="511"/>
                  </a:lnTo>
                  <a:lnTo>
                    <a:pt x="750" y="516"/>
                  </a:lnTo>
                  <a:lnTo>
                    <a:pt x="750" y="518"/>
                  </a:lnTo>
                  <a:lnTo>
                    <a:pt x="753" y="521"/>
                  </a:lnTo>
                  <a:lnTo>
                    <a:pt x="753" y="521"/>
                  </a:lnTo>
                  <a:lnTo>
                    <a:pt x="753" y="521"/>
                  </a:lnTo>
                  <a:lnTo>
                    <a:pt x="753" y="518"/>
                  </a:lnTo>
                  <a:lnTo>
                    <a:pt x="755" y="518"/>
                  </a:lnTo>
                  <a:lnTo>
                    <a:pt x="755" y="521"/>
                  </a:lnTo>
                  <a:lnTo>
                    <a:pt x="755" y="518"/>
                  </a:lnTo>
                  <a:lnTo>
                    <a:pt x="757" y="518"/>
                  </a:lnTo>
                  <a:lnTo>
                    <a:pt x="757" y="516"/>
                  </a:lnTo>
                  <a:lnTo>
                    <a:pt x="760" y="516"/>
                  </a:lnTo>
                  <a:lnTo>
                    <a:pt x="757" y="514"/>
                  </a:lnTo>
                  <a:lnTo>
                    <a:pt x="757" y="514"/>
                  </a:lnTo>
                  <a:lnTo>
                    <a:pt x="757" y="511"/>
                  </a:lnTo>
                  <a:lnTo>
                    <a:pt x="757" y="509"/>
                  </a:lnTo>
                  <a:lnTo>
                    <a:pt x="760" y="511"/>
                  </a:lnTo>
                  <a:lnTo>
                    <a:pt x="760" y="509"/>
                  </a:lnTo>
                  <a:lnTo>
                    <a:pt x="762" y="506"/>
                  </a:lnTo>
                  <a:lnTo>
                    <a:pt x="762" y="504"/>
                  </a:lnTo>
                  <a:lnTo>
                    <a:pt x="760" y="504"/>
                  </a:lnTo>
                  <a:lnTo>
                    <a:pt x="760" y="504"/>
                  </a:lnTo>
                  <a:lnTo>
                    <a:pt x="762" y="502"/>
                  </a:lnTo>
                  <a:lnTo>
                    <a:pt x="762" y="502"/>
                  </a:lnTo>
                  <a:lnTo>
                    <a:pt x="760" y="499"/>
                  </a:lnTo>
                  <a:lnTo>
                    <a:pt x="760" y="499"/>
                  </a:lnTo>
                  <a:lnTo>
                    <a:pt x="760" y="499"/>
                  </a:lnTo>
                  <a:lnTo>
                    <a:pt x="762" y="497"/>
                  </a:lnTo>
                  <a:lnTo>
                    <a:pt x="762" y="497"/>
                  </a:lnTo>
                  <a:lnTo>
                    <a:pt x="762" y="497"/>
                  </a:lnTo>
                  <a:lnTo>
                    <a:pt x="762" y="495"/>
                  </a:lnTo>
                  <a:lnTo>
                    <a:pt x="760" y="492"/>
                  </a:lnTo>
                  <a:lnTo>
                    <a:pt x="760" y="490"/>
                  </a:lnTo>
                  <a:lnTo>
                    <a:pt x="760" y="490"/>
                  </a:lnTo>
                  <a:lnTo>
                    <a:pt x="765" y="488"/>
                  </a:lnTo>
                  <a:lnTo>
                    <a:pt x="765" y="488"/>
                  </a:lnTo>
                  <a:lnTo>
                    <a:pt x="767" y="480"/>
                  </a:lnTo>
                  <a:lnTo>
                    <a:pt x="767" y="478"/>
                  </a:lnTo>
                  <a:lnTo>
                    <a:pt x="767" y="478"/>
                  </a:lnTo>
                  <a:lnTo>
                    <a:pt x="765" y="476"/>
                  </a:lnTo>
                  <a:lnTo>
                    <a:pt x="767" y="476"/>
                  </a:lnTo>
                  <a:lnTo>
                    <a:pt x="767" y="476"/>
                  </a:lnTo>
                  <a:lnTo>
                    <a:pt x="769" y="476"/>
                  </a:lnTo>
                  <a:lnTo>
                    <a:pt x="769" y="473"/>
                  </a:lnTo>
                  <a:lnTo>
                    <a:pt x="769" y="471"/>
                  </a:lnTo>
                  <a:lnTo>
                    <a:pt x="769" y="471"/>
                  </a:lnTo>
                  <a:lnTo>
                    <a:pt x="769" y="469"/>
                  </a:lnTo>
                  <a:lnTo>
                    <a:pt x="772" y="469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393DCA70-A4F2-4B30-BBA4-3CD2CB41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265" y="3280080"/>
              <a:ext cx="5415" cy="9477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7 h 7"/>
                <a:gd name="T4" fmla="*/ 4 w 4"/>
                <a:gd name="T5" fmla="*/ 7 h 7"/>
                <a:gd name="T6" fmla="*/ 2 w 4"/>
                <a:gd name="T7" fmla="*/ 7 h 7"/>
                <a:gd name="T8" fmla="*/ 0 w 4"/>
                <a:gd name="T9" fmla="*/ 5 h 7"/>
                <a:gd name="T10" fmla="*/ 0 w 4"/>
                <a:gd name="T11" fmla="*/ 5 h 7"/>
                <a:gd name="T12" fmla="*/ 0 w 4"/>
                <a:gd name="T13" fmla="*/ 5 h 7"/>
                <a:gd name="T14" fmla="*/ 0 w 4"/>
                <a:gd name="T15" fmla="*/ 5 h 7"/>
                <a:gd name="T16" fmla="*/ 0 w 4"/>
                <a:gd name="T17" fmla="*/ 2 h 7"/>
                <a:gd name="T18" fmla="*/ 0 w 4"/>
                <a:gd name="T19" fmla="*/ 2 h 7"/>
                <a:gd name="T20" fmla="*/ 0 w 4"/>
                <a:gd name="T21" fmla="*/ 2 h 7"/>
                <a:gd name="T22" fmla="*/ 0 w 4"/>
                <a:gd name="T23" fmla="*/ 2 h 7"/>
                <a:gd name="T24" fmla="*/ 0 w 4"/>
                <a:gd name="T25" fmla="*/ 0 h 7"/>
                <a:gd name="T26" fmla="*/ 0 w 4"/>
                <a:gd name="T27" fmla="*/ 2 h 7"/>
                <a:gd name="T28" fmla="*/ 0 w 4"/>
                <a:gd name="T29" fmla="*/ 2 h 7"/>
                <a:gd name="T30" fmla="*/ 0 w 4"/>
                <a:gd name="T31" fmla="*/ 5 h 7"/>
                <a:gd name="T32" fmla="*/ 0 w 4"/>
                <a:gd name="T33" fmla="*/ 7 h 7"/>
                <a:gd name="T34" fmla="*/ 2 w 4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D7D57785-D937-4459-B0B0-11A8FDCA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2018" y="5096898"/>
              <a:ext cx="12185" cy="25723"/>
            </a:xfrm>
            <a:custGeom>
              <a:avLst/>
              <a:gdLst>
                <a:gd name="T0" fmla="*/ 7 w 9"/>
                <a:gd name="T1" fmla="*/ 5 h 19"/>
                <a:gd name="T2" fmla="*/ 7 w 9"/>
                <a:gd name="T3" fmla="*/ 2 h 19"/>
                <a:gd name="T4" fmla="*/ 5 w 9"/>
                <a:gd name="T5" fmla="*/ 2 h 19"/>
                <a:gd name="T6" fmla="*/ 7 w 9"/>
                <a:gd name="T7" fmla="*/ 0 h 19"/>
                <a:gd name="T8" fmla="*/ 5 w 9"/>
                <a:gd name="T9" fmla="*/ 0 h 19"/>
                <a:gd name="T10" fmla="*/ 5 w 9"/>
                <a:gd name="T11" fmla="*/ 0 h 19"/>
                <a:gd name="T12" fmla="*/ 5 w 9"/>
                <a:gd name="T13" fmla="*/ 0 h 19"/>
                <a:gd name="T14" fmla="*/ 5 w 9"/>
                <a:gd name="T15" fmla="*/ 0 h 19"/>
                <a:gd name="T16" fmla="*/ 2 w 9"/>
                <a:gd name="T17" fmla="*/ 0 h 19"/>
                <a:gd name="T18" fmla="*/ 0 w 9"/>
                <a:gd name="T19" fmla="*/ 2 h 19"/>
                <a:gd name="T20" fmla="*/ 0 w 9"/>
                <a:gd name="T21" fmla="*/ 5 h 19"/>
                <a:gd name="T22" fmla="*/ 2 w 9"/>
                <a:gd name="T23" fmla="*/ 7 h 19"/>
                <a:gd name="T24" fmla="*/ 2 w 9"/>
                <a:gd name="T25" fmla="*/ 9 h 19"/>
                <a:gd name="T26" fmla="*/ 2 w 9"/>
                <a:gd name="T27" fmla="*/ 12 h 19"/>
                <a:gd name="T28" fmla="*/ 2 w 9"/>
                <a:gd name="T29" fmla="*/ 14 h 19"/>
                <a:gd name="T30" fmla="*/ 2 w 9"/>
                <a:gd name="T31" fmla="*/ 17 h 19"/>
                <a:gd name="T32" fmla="*/ 2 w 9"/>
                <a:gd name="T33" fmla="*/ 19 h 19"/>
                <a:gd name="T34" fmla="*/ 5 w 9"/>
                <a:gd name="T35" fmla="*/ 19 h 19"/>
                <a:gd name="T36" fmla="*/ 5 w 9"/>
                <a:gd name="T37" fmla="*/ 17 h 19"/>
                <a:gd name="T38" fmla="*/ 5 w 9"/>
                <a:gd name="T39" fmla="*/ 17 h 19"/>
                <a:gd name="T40" fmla="*/ 5 w 9"/>
                <a:gd name="T41" fmla="*/ 17 h 19"/>
                <a:gd name="T42" fmla="*/ 5 w 9"/>
                <a:gd name="T43" fmla="*/ 14 h 19"/>
                <a:gd name="T44" fmla="*/ 5 w 9"/>
                <a:gd name="T45" fmla="*/ 12 h 19"/>
                <a:gd name="T46" fmla="*/ 5 w 9"/>
                <a:gd name="T47" fmla="*/ 12 h 19"/>
                <a:gd name="T48" fmla="*/ 7 w 9"/>
                <a:gd name="T49" fmla="*/ 9 h 19"/>
                <a:gd name="T50" fmla="*/ 9 w 9"/>
                <a:gd name="T51" fmla="*/ 9 h 19"/>
                <a:gd name="T52" fmla="*/ 9 w 9"/>
                <a:gd name="T53" fmla="*/ 9 h 19"/>
                <a:gd name="T54" fmla="*/ 9 w 9"/>
                <a:gd name="T55" fmla="*/ 7 h 19"/>
                <a:gd name="T56" fmla="*/ 9 w 9"/>
                <a:gd name="T57" fmla="*/ 7 h 19"/>
                <a:gd name="T58" fmla="*/ 7 w 9"/>
                <a:gd name="T5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9">
                  <a:moveTo>
                    <a:pt x="7" y="5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0EDF860-0E0F-4CEA-BCB5-B1C4C6BB1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4725" y="4658262"/>
              <a:ext cx="13538" cy="28431"/>
            </a:xfrm>
            <a:custGeom>
              <a:avLst/>
              <a:gdLst>
                <a:gd name="T0" fmla="*/ 0 w 10"/>
                <a:gd name="T1" fmla="*/ 14 h 21"/>
                <a:gd name="T2" fmla="*/ 0 w 10"/>
                <a:gd name="T3" fmla="*/ 16 h 21"/>
                <a:gd name="T4" fmla="*/ 3 w 10"/>
                <a:gd name="T5" fmla="*/ 16 h 21"/>
                <a:gd name="T6" fmla="*/ 3 w 10"/>
                <a:gd name="T7" fmla="*/ 14 h 21"/>
                <a:gd name="T8" fmla="*/ 3 w 10"/>
                <a:gd name="T9" fmla="*/ 16 h 21"/>
                <a:gd name="T10" fmla="*/ 3 w 10"/>
                <a:gd name="T11" fmla="*/ 16 h 21"/>
                <a:gd name="T12" fmla="*/ 3 w 10"/>
                <a:gd name="T13" fmla="*/ 16 h 21"/>
                <a:gd name="T14" fmla="*/ 3 w 10"/>
                <a:gd name="T15" fmla="*/ 19 h 21"/>
                <a:gd name="T16" fmla="*/ 3 w 10"/>
                <a:gd name="T17" fmla="*/ 16 h 21"/>
                <a:gd name="T18" fmla="*/ 3 w 10"/>
                <a:gd name="T19" fmla="*/ 16 h 21"/>
                <a:gd name="T20" fmla="*/ 5 w 10"/>
                <a:gd name="T21" fmla="*/ 16 h 21"/>
                <a:gd name="T22" fmla="*/ 5 w 10"/>
                <a:gd name="T23" fmla="*/ 16 h 21"/>
                <a:gd name="T24" fmla="*/ 5 w 10"/>
                <a:gd name="T25" fmla="*/ 19 h 21"/>
                <a:gd name="T26" fmla="*/ 3 w 10"/>
                <a:gd name="T27" fmla="*/ 21 h 21"/>
                <a:gd name="T28" fmla="*/ 5 w 10"/>
                <a:gd name="T29" fmla="*/ 21 h 21"/>
                <a:gd name="T30" fmla="*/ 5 w 10"/>
                <a:gd name="T31" fmla="*/ 21 h 21"/>
                <a:gd name="T32" fmla="*/ 5 w 10"/>
                <a:gd name="T33" fmla="*/ 21 h 21"/>
                <a:gd name="T34" fmla="*/ 7 w 10"/>
                <a:gd name="T35" fmla="*/ 21 h 21"/>
                <a:gd name="T36" fmla="*/ 10 w 10"/>
                <a:gd name="T37" fmla="*/ 16 h 21"/>
                <a:gd name="T38" fmla="*/ 10 w 10"/>
                <a:gd name="T39" fmla="*/ 11 h 21"/>
                <a:gd name="T40" fmla="*/ 10 w 10"/>
                <a:gd name="T41" fmla="*/ 9 h 21"/>
                <a:gd name="T42" fmla="*/ 10 w 10"/>
                <a:gd name="T43" fmla="*/ 9 h 21"/>
                <a:gd name="T44" fmla="*/ 10 w 10"/>
                <a:gd name="T45" fmla="*/ 7 h 21"/>
                <a:gd name="T46" fmla="*/ 10 w 10"/>
                <a:gd name="T47" fmla="*/ 7 h 21"/>
                <a:gd name="T48" fmla="*/ 7 w 10"/>
                <a:gd name="T49" fmla="*/ 4 h 21"/>
                <a:gd name="T50" fmla="*/ 7 w 10"/>
                <a:gd name="T51" fmla="*/ 2 h 21"/>
                <a:gd name="T52" fmla="*/ 7 w 10"/>
                <a:gd name="T53" fmla="*/ 0 h 21"/>
                <a:gd name="T54" fmla="*/ 7 w 10"/>
                <a:gd name="T55" fmla="*/ 0 h 21"/>
                <a:gd name="T56" fmla="*/ 7 w 10"/>
                <a:gd name="T57" fmla="*/ 0 h 21"/>
                <a:gd name="T58" fmla="*/ 7 w 10"/>
                <a:gd name="T59" fmla="*/ 2 h 21"/>
                <a:gd name="T60" fmla="*/ 7 w 10"/>
                <a:gd name="T61" fmla="*/ 4 h 21"/>
                <a:gd name="T62" fmla="*/ 7 w 10"/>
                <a:gd name="T63" fmla="*/ 4 h 21"/>
                <a:gd name="T64" fmla="*/ 7 w 10"/>
                <a:gd name="T65" fmla="*/ 7 h 21"/>
                <a:gd name="T66" fmla="*/ 7 w 10"/>
                <a:gd name="T67" fmla="*/ 7 h 21"/>
                <a:gd name="T68" fmla="*/ 7 w 10"/>
                <a:gd name="T69" fmla="*/ 7 h 21"/>
                <a:gd name="T70" fmla="*/ 5 w 10"/>
                <a:gd name="T71" fmla="*/ 9 h 21"/>
                <a:gd name="T72" fmla="*/ 5 w 10"/>
                <a:gd name="T73" fmla="*/ 7 h 21"/>
                <a:gd name="T74" fmla="*/ 3 w 10"/>
                <a:gd name="T75" fmla="*/ 7 h 21"/>
                <a:gd name="T76" fmla="*/ 0 w 10"/>
                <a:gd name="T77" fmla="*/ 9 h 21"/>
                <a:gd name="T78" fmla="*/ 0 w 10"/>
                <a:gd name="T79" fmla="*/ 11 h 21"/>
                <a:gd name="T80" fmla="*/ 0 w 10"/>
                <a:gd name="T81" fmla="*/ 11 h 21"/>
                <a:gd name="T82" fmla="*/ 0 w 10"/>
                <a:gd name="T83" fmla="*/ 14 h 21"/>
                <a:gd name="T84" fmla="*/ 0 w 10"/>
                <a:gd name="T85" fmla="*/ 14 h 21"/>
                <a:gd name="T86" fmla="*/ 0 w 10"/>
                <a:gd name="T8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21">
                  <a:moveTo>
                    <a:pt x="0" y="14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D77B8A83-8E6D-4CCF-B1A7-F1AB019E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8786" y="4648786"/>
              <a:ext cx="5415" cy="18953"/>
            </a:xfrm>
            <a:custGeom>
              <a:avLst/>
              <a:gdLst>
                <a:gd name="T0" fmla="*/ 0 w 4"/>
                <a:gd name="T1" fmla="*/ 9 h 14"/>
                <a:gd name="T2" fmla="*/ 0 w 4"/>
                <a:gd name="T3" fmla="*/ 11 h 14"/>
                <a:gd name="T4" fmla="*/ 0 w 4"/>
                <a:gd name="T5" fmla="*/ 14 h 14"/>
                <a:gd name="T6" fmla="*/ 2 w 4"/>
                <a:gd name="T7" fmla="*/ 11 h 14"/>
                <a:gd name="T8" fmla="*/ 4 w 4"/>
                <a:gd name="T9" fmla="*/ 9 h 14"/>
                <a:gd name="T10" fmla="*/ 4 w 4"/>
                <a:gd name="T11" fmla="*/ 7 h 14"/>
                <a:gd name="T12" fmla="*/ 4 w 4"/>
                <a:gd name="T13" fmla="*/ 4 h 14"/>
                <a:gd name="T14" fmla="*/ 4 w 4"/>
                <a:gd name="T15" fmla="*/ 4 h 14"/>
                <a:gd name="T16" fmla="*/ 2 w 4"/>
                <a:gd name="T17" fmla="*/ 2 h 14"/>
                <a:gd name="T18" fmla="*/ 2 w 4"/>
                <a:gd name="T19" fmla="*/ 0 h 14"/>
                <a:gd name="T20" fmla="*/ 0 w 4"/>
                <a:gd name="T21" fmla="*/ 0 h 14"/>
                <a:gd name="T22" fmla="*/ 0 w 4"/>
                <a:gd name="T23" fmla="*/ 2 h 14"/>
                <a:gd name="T24" fmla="*/ 0 w 4"/>
                <a:gd name="T25" fmla="*/ 7 h 14"/>
                <a:gd name="T26" fmla="*/ 0 w 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4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085D4C03-9FBF-4C7D-81DE-45042C1A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0947" y="4683985"/>
              <a:ext cx="454881" cy="389898"/>
            </a:xfrm>
            <a:custGeom>
              <a:avLst/>
              <a:gdLst>
                <a:gd name="T0" fmla="*/ 314 w 336"/>
                <a:gd name="T1" fmla="*/ 118 h 288"/>
                <a:gd name="T2" fmla="*/ 300 w 336"/>
                <a:gd name="T3" fmla="*/ 120 h 288"/>
                <a:gd name="T4" fmla="*/ 286 w 336"/>
                <a:gd name="T5" fmla="*/ 116 h 288"/>
                <a:gd name="T6" fmla="*/ 279 w 336"/>
                <a:gd name="T7" fmla="*/ 120 h 288"/>
                <a:gd name="T8" fmla="*/ 272 w 336"/>
                <a:gd name="T9" fmla="*/ 108 h 288"/>
                <a:gd name="T10" fmla="*/ 267 w 336"/>
                <a:gd name="T11" fmla="*/ 101 h 288"/>
                <a:gd name="T12" fmla="*/ 255 w 336"/>
                <a:gd name="T13" fmla="*/ 94 h 288"/>
                <a:gd name="T14" fmla="*/ 246 w 336"/>
                <a:gd name="T15" fmla="*/ 68 h 288"/>
                <a:gd name="T16" fmla="*/ 229 w 336"/>
                <a:gd name="T17" fmla="*/ 66 h 288"/>
                <a:gd name="T18" fmla="*/ 213 w 336"/>
                <a:gd name="T19" fmla="*/ 73 h 288"/>
                <a:gd name="T20" fmla="*/ 222 w 336"/>
                <a:gd name="T21" fmla="*/ 40 h 288"/>
                <a:gd name="T22" fmla="*/ 220 w 336"/>
                <a:gd name="T23" fmla="*/ 33 h 288"/>
                <a:gd name="T24" fmla="*/ 220 w 336"/>
                <a:gd name="T25" fmla="*/ 16 h 288"/>
                <a:gd name="T26" fmla="*/ 222 w 336"/>
                <a:gd name="T27" fmla="*/ 4 h 288"/>
                <a:gd name="T28" fmla="*/ 220 w 336"/>
                <a:gd name="T29" fmla="*/ 7 h 288"/>
                <a:gd name="T30" fmla="*/ 210 w 336"/>
                <a:gd name="T31" fmla="*/ 0 h 288"/>
                <a:gd name="T32" fmla="*/ 182 w 336"/>
                <a:gd name="T33" fmla="*/ 26 h 288"/>
                <a:gd name="T34" fmla="*/ 170 w 336"/>
                <a:gd name="T35" fmla="*/ 33 h 288"/>
                <a:gd name="T36" fmla="*/ 127 w 336"/>
                <a:gd name="T37" fmla="*/ 21 h 288"/>
                <a:gd name="T38" fmla="*/ 101 w 336"/>
                <a:gd name="T39" fmla="*/ 35 h 288"/>
                <a:gd name="T40" fmla="*/ 94 w 336"/>
                <a:gd name="T41" fmla="*/ 47 h 288"/>
                <a:gd name="T42" fmla="*/ 82 w 336"/>
                <a:gd name="T43" fmla="*/ 54 h 288"/>
                <a:gd name="T44" fmla="*/ 73 w 336"/>
                <a:gd name="T45" fmla="*/ 61 h 288"/>
                <a:gd name="T46" fmla="*/ 66 w 336"/>
                <a:gd name="T47" fmla="*/ 59 h 288"/>
                <a:gd name="T48" fmla="*/ 54 w 336"/>
                <a:gd name="T49" fmla="*/ 54 h 288"/>
                <a:gd name="T50" fmla="*/ 28 w 336"/>
                <a:gd name="T51" fmla="*/ 71 h 288"/>
                <a:gd name="T52" fmla="*/ 16 w 336"/>
                <a:gd name="T53" fmla="*/ 82 h 288"/>
                <a:gd name="T54" fmla="*/ 26 w 336"/>
                <a:gd name="T55" fmla="*/ 120 h 288"/>
                <a:gd name="T56" fmla="*/ 0 w 336"/>
                <a:gd name="T57" fmla="*/ 149 h 288"/>
                <a:gd name="T58" fmla="*/ 30 w 336"/>
                <a:gd name="T59" fmla="*/ 135 h 288"/>
                <a:gd name="T60" fmla="*/ 47 w 336"/>
                <a:gd name="T61" fmla="*/ 125 h 288"/>
                <a:gd name="T62" fmla="*/ 73 w 336"/>
                <a:gd name="T63" fmla="*/ 137 h 288"/>
                <a:gd name="T64" fmla="*/ 120 w 336"/>
                <a:gd name="T65" fmla="*/ 232 h 288"/>
                <a:gd name="T66" fmla="*/ 125 w 336"/>
                <a:gd name="T67" fmla="*/ 248 h 288"/>
                <a:gd name="T68" fmla="*/ 135 w 336"/>
                <a:gd name="T69" fmla="*/ 255 h 288"/>
                <a:gd name="T70" fmla="*/ 153 w 336"/>
                <a:gd name="T71" fmla="*/ 267 h 288"/>
                <a:gd name="T72" fmla="*/ 175 w 336"/>
                <a:gd name="T73" fmla="*/ 284 h 288"/>
                <a:gd name="T74" fmla="*/ 179 w 336"/>
                <a:gd name="T75" fmla="*/ 279 h 288"/>
                <a:gd name="T76" fmla="*/ 191 w 336"/>
                <a:gd name="T77" fmla="*/ 286 h 288"/>
                <a:gd name="T78" fmla="*/ 194 w 336"/>
                <a:gd name="T79" fmla="*/ 277 h 288"/>
                <a:gd name="T80" fmla="*/ 201 w 336"/>
                <a:gd name="T81" fmla="*/ 284 h 288"/>
                <a:gd name="T82" fmla="*/ 210 w 336"/>
                <a:gd name="T83" fmla="*/ 281 h 288"/>
                <a:gd name="T84" fmla="*/ 224 w 336"/>
                <a:gd name="T85" fmla="*/ 269 h 288"/>
                <a:gd name="T86" fmla="*/ 232 w 336"/>
                <a:gd name="T87" fmla="*/ 267 h 288"/>
                <a:gd name="T88" fmla="*/ 236 w 336"/>
                <a:gd name="T89" fmla="*/ 258 h 288"/>
                <a:gd name="T90" fmla="*/ 236 w 336"/>
                <a:gd name="T91" fmla="*/ 248 h 288"/>
                <a:gd name="T92" fmla="*/ 236 w 336"/>
                <a:gd name="T93" fmla="*/ 239 h 288"/>
                <a:gd name="T94" fmla="*/ 241 w 336"/>
                <a:gd name="T95" fmla="*/ 234 h 288"/>
                <a:gd name="T96" fmla="*/ 255 w 336"/>
                <a:gd name="T97" fmla="*/ 243 h 288"/>
                <a:gd name="T98" fmla="*/ 269 w 336"/>
                <a:gd name="T99" fmla="*/ 227 h 288"/>
                <a:gd name="T100" fmla="*/ 293 w 336"/>
                <a:gd name="T101" fmla="*/ 184 h 288"/>
                <a:gd name="T102" fmla="*/ 303 w 336"/>
                <a:gd name="T103" fmla="*/ 170 h 288"/>
                <a:gd name="T104" fmla="*/ 298 w 336"/>
                <a:gd name="T105" fmla="*/ 153 h 288"/>
                <a:gd name="T106" fmla="*/ 284 w 336"/>
                <a:gd name="T107" fmla="*/ 142 h 288"/>
                <a:gd name="T108" fmla="*/ 303 w 336"/>
                <a:gd name="T109" fmla="*/ 153 h 288"/>
                <a:gd name="T110" fmla="*/ 312 w 336"/>
                <a:gd name="T111" fmla="*/ 168 h 288"/>
                <a:gd name="T112" fmla="*/ 312 w 336"/>
                <a:gd name="T113" fmla="*/ 149 h 288"/>
                <a:gd name="T114" fmla="*/ 321 w 336"/>
                <a:gd name="T115" fmla="*/ 142 h 288"/>
                <a:gd name="T116" fmla="*/ 321 w 336"/>
                <a:gd name="T117" fmla="*/ 130 h 288"/>
                <a:gd name="T118" fmla="*/ 336 w 336"/>
                <a:gd name="T119" fmla="*/ 1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288">
                  <a:moveTo>
                    <a:pt x="336" y="113"/>
                  </a:moveTo>
                  <a:lnTo>
                    <a:pt x="333" y="113"/>
                  </a:lnTo>
                  <a:lnTo>
                    <a:pt x="329" y="113"/>
                  </a:lnTo>
                  <a:lnTo>
                    <a:pt x="324" y="113"/>
                  </a:lnTo>
                  <a:lnTo>
                    <a:pt x="321" y="113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2" y="120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0" y="118"/>
                  </a:lnTo>
                  <a:lnTo>
                    <a:pt x="307" y="116"/>
                  </a:lnTo>
                  <a:lnTo>
                    <a:pt x="305" y="118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1" y="123"/>
                  </a:lnTo>
                  <a:lnTo>
                    <a:pt x="291" y="125"/>
                  </a:lnTo>
                  <a:lnTo>
                    <a:pt x="288" y="125"/>
                  </a:lnTo>
                  <a:lnTo>
                    <a:pt x="286" y="123"/>
                  </a:lnTo>
                  <a:lnTo>
                    <a:pt x="286" y="120"/>
                  </a:lnTo>
                  <a:lnTo>
                    <a:pt x="288" y="118"/>
                  </a:lnTo>
                  <a:lnTo>
                    <a:pt x="286" y="118"/>
                  </a:lnTo>
                  <a:lnTo>
                    <a:pt x="286" y="116"/>
                  </a:lnTo>
                  <a:lnTo>
                    <a:pt x="284" y="113"/>
                  </a:lnTo>
                  <a:lnTo>
                    <a:pt x="284" y="116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1" y="118"/>
                  </a:lnTo>
                  <a:lnTo>
                    <a:pt x="281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6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18"/>
                  </a:lnTo>
                  <a:lnTo>
                    <a:pt x="279" y="118"/>
                  </a:lnTo>
                  <a:lnTo>
                    <a:pt x="279" y="116"/>
                  </a:lnTo>
                  <a:lnTo>
                    <a:pt x="279" y="113"/>
                  </a:lnTo>
                  <a:lnTo>
                    <a:pt x="279" y="111"/>
                  </a:lnTo>
                  <a:lnTo>
                    <a:pt x="276" y="111"/>
                  </a:lnTo>
                  <a:lnTo>
                    <a:pt x="276" y="10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2" y="104"/>
                  </a:lnTo>
                  <a:lnTo>
                    <a:pt x="269" y="104"/>
                  </a:lnTo>
                  <a:lnTo>
                    <a:pt x="269" y="104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65" y="97"/>
                  </a:lnTo>
                  <a:lnTo>
                    <a:pt x="265" y="94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4"/>
                  </a:lnTo>
                  <a:lnTo>
                    <a:pt x="258" y="94"/>
                  </a:lnTo>
                  <a:lnTo>
                    <a:pt x="255" y="94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8" y="90"/>
                  </a:lnTo>
                  <a:lnTo>
                    <a:pt x="253" y="90"/>
                  </a:lnTo>
                  <a:lnTo>
                    <a:pt x="250" y="87"/>
                  </a:lnTo>
                  <a:lnTo>
                    <a:pt x="248" y="87"/>
                  </a:lnTo>
                  <a:lnTo>
                    <a:pt x="246" y="85"/>
                  </a:lnTo>
                  <a:lnTo>
                    <a:pt x="246" y="82"/>
                  </a:lnTo>
                  <a:lnTo>
                    <a:pt x="243" y="80"/>
                  </a:lnTo>
                  <a:lnTo>
                    <a:pt x="243" y="78"/>
                  </a:lnTo>
                  <a:lnTo>
                    <a:pt x="243" y="73"/>
                  </a:lnTo>
                  <a:lnTo>
                    <a:pt x="246" y="71"/>
                  </a:lnTo>
                  <a:lnTo>
                    <a:pt x="246" y="68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3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36" y="63"/>
                  </a:lnTo>
                  <a:lnTo>
                    <a:pt x="234" y="63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8"/>
                  </a:lnTo>
                  <a:lnTo>
                    <a:pt x="224" y="73"/>
                  </a:lnTo>
                  <a:lnTo>
                    <a:pt x="222" y="75"/>
                  </a:lnTo>
                  <a:lnTo>
                    <a:pt x="220" y="75"/>
                  </a:lnTo>
                  <a:lnTo>
                    <a:pt x="220" y="73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17" y="73"/>
                  </a:lnTo>
                  <a:lnTo>
                    <a:pt x="215" y="73"/>
                  </a:lnTo>
                  <a:lnTo>
                    <a:pt x="210" y="75"/>
                  </a:lnTo>
                  <a:lnTo>
                    <a:pt x="210" y="75"/>
                  </a:lnTo>
                  <a:lnTo>
                    <a:pt x="213" y="73"/>
                  </a:lnTo>
                  <a:lnTo>
                    <a:pt x="220" y="59"/>
                  </a:lnTo>
                  <a:lnTo>
                    <a:pt x="220" y="56"/>
                  </a:lnTo>
                  <a:lnTo>
                    <a:pt x="220" y="56"/>
                  </a:lnTo>
                  <a:lnTo>
                    <a:pt x="222" y="54"/>
                  </a:lnTo>
                  <a:lnTo>
                    <a:pt x="222" y="52"/>
                  </a:lnTo>
                  <a:lnTo>
                    <a:pt x="222" y="49"/>
                  </a:lnTo>
                  <a:lnTo>
                    <a:pt x="224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2" y="45"/>
                  </a:lnTo>
                  <a:lnTo>
                    <a:pt x="222" y="42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2" y="37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4" y="35"/>
                  </a:lnTo>
                  <a:lnTo>
                    <a:pt x="222" y="28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28"/>
                  </a:lnTo>
                  <a:lnTo>
                    <a:pt x="220" y="26"/>
                  </a:lnTo>
                  <a:lnTo>
                    <a:pt x="220" y="28"/>
                  </a:lnTo>
                  <a:lnTo>
                    <a:pt x="220" y="26"/>
                  </a:lnTo>
                  <a:lnTo>
                    <a:pt x="217" y="26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20" y="21"/>
                  </a:lnTo>
                  <a:lnTo>
                    <a:pt x="220" y="19"/>
                  </a:lnTo>
                  <a:lnTo>
                    <a:pt x="220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17" y="14"/>
                  </a:lnTo>
                  <a:lnTo>
                    <a:pt x="220" y="11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20" y="9"/>
                  </a:lnTo>
                  <a:lnTo>
                    <a:pt x="220" y="9"/>
                  </a:lnTo>
                  <a:lnTo>
                    <a:pt x="220" y="9"/>
                  </a:lnTo>
                  <a:lnTo>
                    <a:pt x="220" y="7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22" y="2"/>
                  </a:lnTo>
                  <a:lnTo>
                    <a:pt x="220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5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5" y="4"/>
                  </a:lnTo>
                  <a:lnTo>
                    <a:pt x="215" y="2"/>
                  </a:lnTo>
                  <a:lnTo>
                    <a:pt x="215" y="2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0" y="2"/>
                  </a:lnTo>
                  <a:lnTo>
                    <a:pt x="208" y="2"/>
                  </a:lnTo>
                  <a:lnTo>
                    <a:pt x="203" y="7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8" y="9"/>
                  </a:lnTo>
                  <a:lnTo>
                    <a:pt x="201" y="7"/>
                  </a:lnTo>
                  <a:lnTo>
                    <a:pt x="203" y="2"/>
                  </a:lnTo>
                  <a:lnTo>
                    <a:pt x="198" y="2"/>
                  </a:lnTo>
                  <a:lnTo>
                    <a:pt x="191" y="9"/>
                  </a:lnTo>
                  <a:lnTo>
                    <a:pt x="189" y="16"/>
                  </a:lnTo>
                  <a:lnTo>
                    <a:pt x="184" y="19"/>
                  </a:lnTo>
                  <a:lnTo>
                    <a:pt x="182" y="26"/>
                  </a:lnTo>
                  <a:lnTo>
                    <a:pt x="182" y="28"/>
                  </a:lnTo>
                  <a:lnTo>
                    <a:pt x="182" y="30"/>
                  </a:lnTo>
                  <a:lnTo>
                    <a:pt x="177" y="30"/>
                  </a:lnTo>
                  <a:lnTo>
                    <a:pt x="177" y="33"/>
                  </a:lnTo>
                  <a:lnTo>
                    <a:pt x="175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2" y="37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5" y="33"/>
                  </a:lnTo>
                  <a:lnTo>
                    <a:pt x="170" y="33"/>
                  </a:lnTo>
                  <a:lnTo>
                    <a:pt x="170" y="30"/>
                  </a:lnTo>
                  <a:lnTo>
                    <a:pt x="168" y="30"/>
                  </a:lnTo>
                  <a:lnTo>
                    <a:pt x="161" y="21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1" y="19"/>
                  </a:lnTo>
                  <a:lnTo>
                    <a:pt x="146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5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0" y="21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1" y="26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99" y="35"/>
                  </a:lnTo>
                  <a:lnTo>
                    <a:pt x="97" y="35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59"/>
                  </a:lnTo>
                  <a:lnTo>
                    <a:pt x="64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49" y="56"/>
                  </a:lnTo>
                  <a:lnTo>
                    <a:pt x="47" y="59"/>
                  </a:lnTo>
                  <a:lnTo>
                    <a:pt x="45" y="61"/>
                  </a:lnTo>
                  <a:lnTo>
                    <a:pt x="40" y="61"/>
                  </a:lnTo>
                  <a:lnTo>
                    <a:pt x="37" y="63"/>
                  </a:lnTo>
                  <a:lnTo>
                    <a:pt x="33" y="63"/>
                  </a:lnTo>
                  <a:lnTo>
                    <a:pt x="30" y="66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9" y="85"/>
                  </a:lnTo>
                  <a:lnTo>
                    <a:pt x="19" y="90"/>
                  </a:lnTo>
                  <a:lnTo>
                    <a:pt x="21" y="92"/>
                  </a:lnTo>
                  <a:lnTo>
                    <a:pt x="23" y="99"/>
                  </a:lnTo>
                  <a:lnTo>
                    <a:pt x="26" y="101"/>
                  </a:lnTo>
                  <a:lnTo>
                    <a:pt x="26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8" y="116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3" y="123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30"/>
                  </a:lnTo>
                  <a:lnTo>
                    <a:pt x="19" y="132"/>
                  </a:lnTo>
                  <a:lnTo>
                    <a:pt x="16" y="135"/>
                  </a:lnTo>
                  <a:lnTo>
                    <a:pt x="14" y="137"/>
                  </a:lnTo>
                  <a:lnTo>
                    <a:pt x="11" y="139"/>
                  </a:lnTo>
                  <a:lnTo>
                    <a:pt x="7" y="142"/>
                  </a:lnTo>
                  <a:lnTo>
                    <a:pt x="4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11" y="153"/>
                  </a:lnTo>
                  <a:lnTo>
                    <a:pt x="14" y="153"/>
                  </a:lnTo>
                  <a:lnTo>
                    <a:pt x="19" y="146"/>
                  </a:lnTo>
                  <a:lnTo>
                    <a:pt x="21" y="146"/>
                  </a:lnTo>
                  <a:lnTo>
                    <a:pt x="23" y="144"/>
                  </a:lnTo>
                  <a:lnTo>
                    <a:pt x="26" y="144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8" y="139"/>
                  </a:lnTo>
                  <a:lnTo>
                    <a:pt x="28" y="137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0"/>
                  </a:lnTo>
                  <a:lnTo>
                    <a:pt x="37" y="127"/>
                  </a:lnTo>
                  <a:lnTo>
                    <a:pt x="40" y="125"/>
                  </a:lnTo>
                  <a:lnTo>
                    <a:pt x="42" y="125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9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4" y="127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5"/>
                  </a:lnTo>
                  <a:lnTo>
                    <a:pt x="71" y="135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80" y="142"/>
                  </a:lnTo>
                  <a:lnTo>
                    <a:pt x="85" y="153"/>
                  </a:lnTo>
                  <a:lnTo>
                    <a:pt x="90" y="163"/>
                  </a:lnTo>
                  <a:lnTo>
                    <a:pt x="94" y="175"/>
                  </a:lnTo>
                  <a:lnTo>
                    <a:pt x="99" y="187"/>
                  </a:lnTo>
                  <a:lnTo>
                    <a:pt x="104" y="198"/>
                  </a:lnTo>
                  <a:lnTo>
                    <a:pt x="108" y="210"/>
                  </a:lnTo>
                  <a:lnTo>
                    <a:pt x="113" y="220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4"/>
                  </a:lnTo>
                  <a:lnTo>
                    <a:pt x="120" y="234"/>
                  </a:lnTo>
                  <a:lnTo>
                    <a:pt x="123" y="234"/>
                  </a:lnTo>
                  <a:lnTo>
                    <a:pt x="123" y="234"/>
                  </a:lnTo>
                  <a:lnTo>
                    <a:pt x="123" y="236"/>
                  </a:lnTo>
                  <a:lnTo>
                    <a:pt x="120" y="239"/>
                  </a:lnTo>
                  <a:lnTo>
                    <a:pt x="120" y="239"/>
                  </a:lnTo>
                  <a:lnTo>
                    <a:pt x="123" y="241"/>
                  </a:lnTo>
                  <a:lnTo>
                    <a:pt x="123" y="241"/>
                  </a:lnTo>
                  <a:lnTo>
                    <a:pt x="125" y="243"/>
                  </a:lnTo>
                  <a:lnTo>
                    <a:pt x="125" y="243"/>
                  </a:lnTo>
                  <a:lnTo>
                    <a:pt x="125" y="246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7" y="253"/>
                  </a:lnTo>
                  <a:lnTo>
                    <a:pt x="127" y="255"/>
                  </a:lnTo>
                  <a:lnTo>
                    <a:pt x="127" y="255"/>
                  </a:lnTo>
                  <a:lnTo>
                    <a:pt x="130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2" y="253"/>
                  </a:lnTo>
                  <a:lnTo>
                    <a:pt x="132" y="253"/>
                  </a:lnTo>
                  <a:lnTo>
                    <a:pt x="135" y="255"/>
                  </a:lnTo>
                  <a:lnTo>
                    <a:pt x="135" y="255"/>
                  </a:lnTo>
                  <a:lnTo>
                    <a:pt x="135" y="255"/>
                  </a:lnTo>
                  <a:lnTo>
                    <a:pt x="137" y="255"/>
                  </a:lnTo>
                  <a:lnTo>
                    <a:pt x="142" y="255"/>
                  </a:lnTo>
                  <a:lnTo>
                    <a:pt x="144" y="255"/>
                  </a:lnTo>
                  <a:lnTo>
                    <a:pt x="146" y="255"/>
                  </a:lnTo>
                  <a:lnTo>
                    <a:pt x="149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3" y="255"/>
                  </a:lnTo>
                  <a:lnTo>
                    <a:pt x="156" y="260"/>
                  </a:lnTo>
                  <a:lnTo>
                    <a:pt x="153" y="260"/>
                  </a:lnTo>
                  <a:lnTo>
                    <a:pt x="153" y="262"/>
                  </a:lnTo>
                  <a:lnTo>
                    <a:pt x="153" y="265"/>
                  </a:lnTo>
                  <a:lnTo>
                    <a:pt x="153" y="267"/>
                  </a:lnTo>
                  <a:lnTo>
                    <a:pt x="161" y="272"/>
                  </a:lnTo>
                  <a:lnTo>
                    <a:pt x="161" y="274"/>
                  </a:lnTo>
                  <a:lnTo>
                    <a:pt x="161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3" y="284"/>
                  </a:lnTo>
                  <a:lnTo>
                    <a:pt x="165" y="284"/>
                  </a:lnTo>
                  <a:lnTo>
                    <a:pt x="170" y="286"/>
                  </a:lnTo>
                  <a:lnTo>
                    <a:pt x="172" y="288"/>
                  </a:lnTo>
                  <a:lnTo>
                    <a:pt x="175" y="288"/>
                  </a:lnTo>
                  <a:lnTo>
                    <a:pt x="175" y="286"/>
                  </a:lnTo>
                  <a:lnTo>
                    <a:pt x="175" y="286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7" y="284"/>
                  </a:lnTo>
                  <a:lnTo>
                    <a:pt x="177" y="281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1"/>
                  </a:lnTo>
                  <a:lnTo>
                    <a:pt x="179" y="281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79" y="279"/>
                  </a:lnTo>
                  <a:lnTo>
                    <a:pt x="179" y="279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7" y="284"/>
                  </a:lnTo>
                  <a:lnTo>
                    <a:pt x="189" y="286"/>
                  </a:lnTo>
                  <a:lnTo>
                    <a:pt x="191" y="286"/>
                  </a:lnTo>
                  <a:lnTo>
                    <a:pt x="194" y="286"/>
                  </a:lnTo>
                  <a:lnTo>
                    <a:pt x="191" y="284"/>
                  </a:lnTo>
                  <a:lnTo>
                    <a:pt x="191" y="284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191" y="279"/>
                  </a:lnTo>
                  <a:lnTo>
                    <a:pt x="191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196" y="277"/>
                  </a:lnTo>
                  <a:lnTo>
                    <a:pt x="196" y="277"/>
                  </a:lnTo>
                  <a:lnTo>
                    <a:pt x="198" y="279"/>
                  </a:lnTo>
                  <a:lnTo>
                    <a:pt x="198" y="279"/>
                  </a:lnTo>
                  <a:lnTo>
                    <a:pt x="198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3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81"/>
                  </a:lnTo>
                  <a:lnTo>
                    <a:pt x="198" y="281"/>
                  </a:lnTo>
                  <a:lnTo>
                    <a:pt x="201" y="284"/>
                  </a:lnTo>
                  <a:lnTo>
                    <a:pt x="203" y="286"/>
                  </a:lnTo>
                  <a:lnTo>
                    <a:pt x="203" y="284"/>
                  </a:lnTo>
                  <a:lnTo>
                    <a:pt x="203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8" y="279"/>
                  </a:lnTo>
                  <a:lnTo>
                    <a:pt x="208" y="281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10" y="281"/>
                  </a:lnTo>
                  <a:lnTo>
                    <a:pt x="210" y="281"/>
                  </a:lnTo>
                  <a:lnTo>
                    <a:pt x="210" y="281"/>
                  </a:lnTo>
                  <a:lnTo>
                    <a:pt x="210" y="279"/>
                  </a:lnTo>
                  <a:lnTo>
                    <a:pt x="210" y="279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15" y="277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2" y="267"/>
                  </a:lnTo>
                  <a:lnTo>
                    <a:pt x="222" y="267"/>
                  </a:lnTo>
                  <a:lnTo>
                    <a:pt x="224" y="269"/>
                  </a:lnTo>
                  <a:lnTo>
                    <a:pt x="224" y="269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9" y="269"/>
                  </a:lnTo>
                  <a:lnTo>
                    <a:pt x="229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32" y="267"/>
                  </a:lnTo>
                  <a:lnTo>
                    <a:pt x="229" y="265"/>
                  </a:lnTo>
                  <a:lnTo>
                    <a:pt x="232" y="265"/>
                  </a:lnTo>
                  <a:lnTo>
                    <a:pt x="234" y="262"/>
                  </a:lnTo>
                  <a:lnTo>
                    <a:pt x="234" y="260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2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32" y="258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6" y="258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39" y="258"/>
                  </a:lnTo>
                  <a:lnTo>
                    <a:pt x="239" y="253"/>
                  </a:lnTo>
                  <a:lnTo>
                    <a:pt x="239" y="253"/>
                  </a:lnTo>
                  <a:lnTo>
                    <a:pt x="241" y="250"/>
                  </a:lnTo>
                  <a:lnTo>
                    <a:pt x="241" y="248"/>
                  </a:lnTo>
                  <a:lnTo>
                    <a:pt x="243" y="248"/>
                  </a:lnTo>
                  <a:lnTo>
                    <a:pt x="241" y="246"/>
                  </a:lnTo>
                  <a:lnTo>
                    <a:pt x="241" y="246"/>
                  </a:lnTo>
                  <a:lnTo>
                    <a:pt x="239" y="246"/>
                  </a:lnTo>
                  <a:lnTo>
                    <a:pt x="239" y="248"/>
                  </a:lnTo>
                  <a:lnTo>
                    <a:pt x="236" y="248"/>
                  </a:lnTo>
                  <a:lnTo>
                    <a:pt x="236" y="248"/>
                  </a:lnTo>
                  <a:lnTo>
                    <a:pt x="234" y="246"/>
                  </a:lnTo>
                  <a:lnTo>
                    <a:pt x="234" y="246"/>
                  </a:lnTo>
                  <a:lnTo>
                    <a:pt x="232" y="243"/>
                  </a:lnTo>
                  <a:lnTo>
                    <a:pt x="232" y="243"/>
                  </a:lnTo>
                  <a:lnTo>
                    <a:pt x="232" y="243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6"/>
                  </a:lnTo>
                  <a:lnTo>
                    <a:pt x="236" y="234"/>
                  </a:lnTo>
                  <a:lnTo>
                    <a:pt x="236" y="229"/>
                  </a:lnTo>
                  <a:lnTo>
                    <a:pt x="239" y="229"/>
                  </a:lnTo>
                  <a:lnTo>
                    <a:pt x="236" y="229"/>
                  </a:lnTo>
                  <a:lnTo>
                    <a:pt x="239" y="229"/>
                  </a:lnTo>
                  <a:lnTo>
                    <a:pt x="239" y="229"/>
                  </a:lnTo>
                  <a:lnTo>
                    <a:pt x="239" y="229"/>
                  </a:lnTo>
                  <a:lnTo>
                    <a:pt x="241" y="232"/>
                  </a:lnTo>
                  <a:lnTo>
                    <a:pt x="241" y="234"/>
                  </a:lnTo>
                  <a:lnTo>
                    <a:pt x="241" y="234"/>
                  </a:lnTo>
                  <a:lnTo>
                    <a:pt x="239" y="236"/>
                  </a:lnTo>
                  <a:lnTo>
                    <a:pt x="236" y="243"/>
                  </a:lnTo>
                  <a:lnTo>
                    <a:pt x="243" y="243"/>
                  </a:lnTo>
                  <a:lnTo>
                    <a:pt x="243" y="246"/>
                  </a:lnTo>
                  <a:lnTo>
                    <a:pt x="246" y="246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50" y="248"/>
                  </a:lnTo>
                  <a:lnTo>
                    <a:pt x="253" y="248"/>
                  </a:lnTo>
                  <a:lnTo>
                    <a:pt x="253" y="246"/>
                  </a:lnTo>
                  <a:lnTo>
                    <a:pt x="255" y="243"/>
                  </a:lnTo>
                  <a:lnTo>
                    <a:pt x="255" y="243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60" y="239"/>
                  </a:lnTo>
                  <a:lnTo>
                    <a:pt x="262" y="236"/>
                  </a:lnTo>
                  <a:lnTo>
                    <a:pt x="265" y="234"/>
                  </a:lnTo>
                  <a:lnTo>
                    <a:pt x="265" y="232"/>
                  </a:lnTo>
                  <a:lnTo>
                    <a:pt x="265" y="232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9" y="227"/>
                  </a:lnTo>
                  <a:lnTo>
                    <a:pt x="269" y="227"/>
                  </a:lnTo>
                  <a:lnTo>
                    <a:pt x="269" y="224"/>
                  </a:lnTo>
                  <a:lnTo>
                    <a:pt x="269" y="224"/>
                  </a:lnTo>
                  <a:lnTo>
                    <a:pt x="269" y="222"/>
                  </a:lnTo>
                  <a:lnTo>
                    <a:pt x="276" y="210"/>
                  </a:lnTo>
                  <a:lnTo>
                    <a:pt x="281" y="203"/>
                  </a:lnTo>
                  <a:lnTo>
                    <a:pt x="288" y="196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1" y="189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300" y="184"/>
                  </a:lnTo>
                  <a:lnTo>
                    <a:pt x="300" y="182"/>
                  </a:lnTo>
                  <a:lnTo>
                    <a:pt x="303" y="182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0" y="172"/>
                  </a:lnTo>
                  <a:lnTo>
                    <a:pt x="300" y="172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0" y="168"/>
                  </a:lnTo>
                  <a:lnTo>
                    <a:pt x="303" y="165"/>
                  </a:lnTo>
                  <a:lnTo>
                    <a:pt x="303" y="163"/>
                  </a:lnTo>
                  <a:lnTo>
                    <a:pt x="303" y="161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0" y="156"/>
                  </a:lnTo>
                  <a:lnTo>
                    <a:pt x="298" y="153"/>
                  </a:lnTo>
                  <a:lnTo>
                    <a:pt x="298" y="153"/>
                  </a:lnTo>
                  <a:lnTo>
                    <a:pt x="295" y="151"/>
                  </a:lnTo>
                  <a:lnTo>
                    <a:pt x="295" y="151"/>
                  </a:lnTo>
                  <a:lnTo>
                    <a:pt x="293" y="151"/>
                  </a:lnTo>
                  <a:lnTo>
                    <a:pt x="293" y="151"/>
                  </a:lnTo>
                  <a:lnTo>
                    <a:pt x="293" y="151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88" y="149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4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6"/>
                  </a:lnTo>
                  <a:lnTo>
                    <a:pt x="291" y="146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5" y="151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8"/>
                  </a:lnTo>
                  <a:lnTo>
                    <a:pt x="307" y="158"/>
                  </a:lnTo>
                  <a:lnTo>
                    <a:pt x="310" y="158"/>
                  </a:lnTo>
                  <a:lnTo>
                    <a:pt x="310" y="161"/>
                  </a:lnTo>
                  <a:lnTo>
                    <a:pt x="310" y="163"/>
                  </a:lnTo>
                  <a:lnTo>
                    <a:pt x="310" y="165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2" y="168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312" y="16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14" y="158"/>
                  </a:lnTo>
                  <a:lnTo>
                    <a:pt x="314" y="153"/>
                  </a:lnTo>
                  <a:lnTo>
                    <a:pt x="314" y="151"/>
                  </a:lnTo>
                  <a:lnTo>
                    <a:pt x="314" y="149"/>
                  </a:lnTo>
                  <a:lnTo>
                    <a:pt x="314" y="151"/>
                  </a:lnTo>
                  <a:lnTo>
                    <a:pt x="314" y="151"/>
                  </a:lnTo>
                  <a:lnTo>
                    <a:pt x="312" y="149"/>
                  </a:lnTo>
                  <a:lnTo>
                    <a:pt x="314" y="149"/>
                  </a:lnTo>
                  <a:lnTo>
                    <a:pt x="314" y="149"/>
                  </a:lnTo>
                  <a:lnTo>
                    <a:pt x="317" y="149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319" y="149"/>
                  </a:lnTo>
                  <a:lnTo>
                    <a:pt x="319" y="149"/>
                  </a:lnTo>
                  <a:lnTo>
                    <a:pt x="319" y="146"/>
                  </a:lnTo>
                  <a:lnTo>
                    <a:pt x="319" y="146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2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21" y="137"/>
                  </a:lnTo>
                  <a:lnTo>
                    <a:pt x="321" y="135"/>
                  </a:lnTo>
                  <a:lnTo>
                    <a:pt x="324" y="135"/>
                  </a:lnTo>
                  <a:lnTo>
                    <a:pt x="324" y="135"/>
                  </a:lnTo>
                  <a:lnTo>
                    <a:pt x="326" y="135"/>
                  </a:lnTo>
                  <a:lnTo>
                    <a:pt x="326" y="132"/>
                  </a:lnTo>
                  <a:lnTo>
                    <a:pt x="326" y="132"/>
                  </a:lnTo>
                  <a:lnTo>
                    <a:pt x="326" y="132"/>
                  </a:lnTo>
                  <a:lnTo>
                    <a:pt x="326" y="130"/>
                  </a:lnTo>
                  <a:lnTo>
                    <a:pt x="324" y="130"/>
                  </a:lnTo>
                  <a:lnTo>
                    <a:pt x="321" y="130"/>
                  </a:lnTo>
                  <a:lnTo>
                    <a:pt x="324" y="130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5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3" y="120"/>
                  </a:lnTo>
                  <a:lnTo>
                    <a:pt x="333" y="118"/>
                  </a:lnTo>
                  <a:lnTo>
                    <a:pt x="333" y="118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3"/>
                  </a:lnTo>
                  <a:lnTo>
                    <a:pt x="336" y="11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0A4366DA-5364-4099-A4CF-8E64B7B6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195" y="3817545"/>
              <a:ext cx="881333" cy="1352460"/>
            </a:xfrm>
            <a:custGeom>
              <a:avLst/>
              <a:gdLst>
                <a:gd name="T0" fmla="*/ 547 w 651"/>
                <a:gd name="T1" fmla="*/ 403 h 999"/>
                <a:gd name="T2" fmla="*/ 457 w 651"/>
                <a:gd name="T3" fmla="*/ 540 h 999"/>
                <a:gd name="T4" fmla="*/ 388 w 651"/>
                <a:gd name="T5" fmla="*/ 623 h 999"/>
                <a:gd name="T6" fmla="*/ 372 w 651"/>
                <a:gd name="T7" fmla="*/ 685 h 999"/>
                <a:gd name="T8" fmla="*/ 386 w 651"/>
                <a:gd name="T9" fmla="*/ 921 h 999"/>
                <a:gd name="T10" fmla="*/ 391 w 651"/>
                <a:gd name="T11" fmla="*/ 988 h 999"/>
                <a:gd name="T12" fmla="*/ 310 w 651"/>
                <a:gd name="T13" fmla="*/ 995 h 999"/>
                <a:gd name="T14" fmla="*/ 206 w 651"/>
                <a:gd name="T15" fmla="*/ 997 h 999"/>
                <a:gd name="T16" fmla="*/ 90 w 651"/>
                <a:gd name="T17" fmla="*/ 999 h 999"/>
                <a:gd name="T18" fmla="*/ 19 w 651"/>
                <a:gd name="T19" fmla="*/ 943 h 999"/>
                <a:gd name="T20" fmla="*/ 12 w 651"/>
                <a:gd name="T21" fmla="*/ 770 h 999"/>
                <a:gd name="T22" fmla="*/ 7 w 651"/>
                <a:gd name="T23" fmla="*/ 595 h 999"/>
                <a:gd name="T24" fmla="*/ 3 w 651"/>
                <a:gd name="T25" fmla="*/ 422 h 999"/>
                <a:gd name="T26" fmla="*/ 10 w 651"/>
                <a:gd name="T27" fmla="*/ 98 h 999"/>
                <a:gd name="T28" fmla="*/ 95 w 651"/>
                <a:gd name="T29" fmla="*/ 8 h 999"/>
                <a:gd name="T30" fmla="*/ 279 w 651"/>
                <a:gd name="T31" fmla="*/ 3 h 999"/>
                <a:gd name="T32" fmla="*/ 341 w 651"/>
                <a:gd name="T33" fmla="*/ 5 h 999"/>
                <a:gd name="T34" fmla="*/ 343 w 651"/>
                <a:gd name="T35" fmla="*/ 17 h 999"/>
                <a:gd name="T36" fmla="*/ 341 w 651"/>
                <a:gd name="T37" fmla="*/ 31 h 999"/>
                <a:gd name="T38" fmla="*/ 343 w 651"/>
                <a:gd name="T39" fmla="*/ 36 h 999"/>
                <a:gd name="T40" fmla="*/ 346 w 651"/>
                <a:gd name="T41" fmla="*/ 43 h 999"/>
                <a:gd name="T42" fmla="*/ 346 w 651"/>
                <a:gd name="T43" fmla="*/ 48 h 999"/>
                <a:gd name="T44" fmla="*/ 348 w 651"/>
                <a:gd name="T45" fmla="*/ 53 h 999"/>
                <a:gd name="T46" fmla="*/ 350 w 651"/>
                <a:gd name="T47" fmla="*/ 57 h 999"/>
                <a:gd name="T48" fmla="*/ 348 w 651"/>
                <a:gd name="T49" fmla="*/ 60 h 999"/>
                <a:gd name="T50" fmla="*/ 346 w 651"/>
                <a:gd name="T51" fmla="*/ 67 h 999"/>
                <a:gd name="T52" fmla="*/ 346 w 651"/>
                <a:gd name="T53" fmla="*/ 71 h 999"/>
                <a:gd name="T54" fmla="*/ 341 w 651"/>
                <a:gd name="T55" fmla="*/ 81 h 999"/>
                <a:gd name="T56" fmla="*/ 346 w 651"/>
                <a:gd name="T57" fmla="*/ 86 h 999"/>
                <a:gd name="T58" fmla="*/ 353 w 651"/>
                <a:gd name="T59" fmla="*/ 95 h 999"/>
                <a:gd name="T60" fmla="*/ 353 w 651"/>
                <a:gd name="T61" fmla="*/ 100 h 999"/>
                <a:gd name="T62" fmla="*/ 367 w 651"/>
                <a:gd name="T63" fmla="*/ 114 h 999"/>
                <a:gd name="T64" fmla="*/ 374 w 651"/>
                <a:gd name="T65" fmla="*/ 105 h 999"/>
                <a:gd name="T66" fmla="*/ 376 w 651"/>
                <a:gd name="T67" fmla="*/ 109 h 999"/>
                <a:gd name="T68" fmla="*/ 374 w 651"/>
                <a:gd name="T69" fmla="*/ 119 h 999"/>
                <a:gd name="T70" fmla="*/ 374 w 651"/>
                <a:gd name="T71" fmla="*/ 140 h 999"/>
                <a:gd name="T72" fmla="*/ 372 w 651"/>
                <a:gd name="T73" fmla="*/ 157 h 999"/>
                <a:gd name="T74" fmla="*/ 376 w 651"/>
                <a:gd name="T75" fmla="*/ 145 h 999"/>
                <a:gd name="T76" fmla="*/ 376 w 651"/>
                <a:gd name="T77" fmla="*/ 128 h 999"/>
                <a:gd name="T78" fmla="*/ 379 w 651"/>
                <a:gd name="T79" fmla="*/ 114 h 999"/>
                <a:gd name="T80" fmla="*/ 379 w 651"/>
                <a:gd name="T81" fmla="*/ 107 h 999"/>
                <a:gd name="T82" fmla="*/ 395 w 651"/>
                <a:gd name="T83" fmla="*/ 105 h 999"/>
                <a:gd name="T84" fmla="*/ 410 w 651"/>
                <a:gd name="T85" fmla="*/ 105 h 999"/>
                <a:gd name="T86" fmla="*/ 417 w 651"/>
                <a:gd name="T87" fmla="*/ 109 h 999"/>
                <a:gd name="T88" fmla="*/ 426 w 651"/>
                <a:gd name="T89" fmla="*/ 107 h 999"/>
                <a:gd name="T90" fmla="*/ 428 w 651"/>
                <a:gd name="T91" fmla="*/ 124 h 999"/>
                <a:gd name="T92" fmla="*/ 438 w 651"/>
                <a:gd name="T93" fmla="*/ 145 h 999"/>
                <a:gd name="T94" fmla="*/ 445 w 651"/>
                <a:gd name="T95" fmla="*/ 157 h 999"/>
                <a:gd name="T96" fmla="*/ 450 w 651"/>
                <a:gd name="T97" fmla="*/ 164 h 999"/>
                <a:gd name="T98" fmla="*/ 455 w 651"/>
                <a:gd name="T99" fmla="*/ 187 h 999"/>
                <a:gd name="T100" fmla="*/ 466 w 651"/>
                <a:gd name="T101" fmla="*/ 206 h 999"/>
                <a:gd name="T102" fmla="*/ 469 w 651"/>
                <a:gd name="T103" fmla="*/ 216 h 999"/>
                <a:gd name="T104" fmla="*/ 473 w 651"/>
                <a:gd name="T105" fmla="*/ 235 h 999"/>
                <a:gd name="T106" fmla="*/ 457 w 651"/>
                <a:gd name="T107" fmla="*/ 268 h 999"/>
                <a:gd name="T108" fmla="*/ 485 w 651"/>
                <a:gd name="T109" fmla="*/ 251 h 999"/>
                <a:gd name="T110" fmla="*/ 478 w 651"/>
                <a:gd name="T111" fmla="*/ 261 h 999"/>
                <a:gd name="T112" fmla="*/ 492 w 651"/>
                <a:gd name="T113" fmla="*/ 254 h 999"/>
                <a:gd name="T114" fmla="*/ 566 w 651"/>
                <a:gd name="T115" fmla="*/ 228 h 999"/>
                <a:gd name="T116" fmla="*/ 587 w 651"/>
                <a:gd name="T117" fmla="*/ 237 h 999"/>
                <a:gd name="T118" fmla="*/ 618 w 651"/>
                <a:gd name="T119" fmla="*/ 247 h 999"/>
                <a:gd name="T120" fmla="*/ 644 w 651"/>
                <a:gd name="T121" fmla="*/ 251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1" h="999">
                  <a:moveTo>
                    <a:pt x="651" y="251"/>
                  </a:moveTo>
                  <a:lnTo>
                    <a:pt x="639" y="268"/>
                  </a:lnTo>
                  <a:lnTo>
                    <a:pt x="627" y="285"/>
                  </a:lnTo>
                  <a:lnTo>
                    <a:pt x="618" y="299"/>
                  </a:lnTo>
                  <a:lnTo>
                    <a:pt x="608" y="315"/>
                  </a:lnTo>
                  <a:lnTo>
                    <a:pt x="592" y="337"/>
                  </a:lnTo>
                  <a:lnTo>
                    <a:pt x="578" y="360"/>
                  </a:lnTo>
                  <a:lnTo>
                    <a:pt x="563" y="382"/>
                  </a:lnTo>
                  <a:lnTo>
                    <a:pt x="547" y="403"/>
                  </a:lnTo>
                  <a:lnTo>
                    <a:pt x="535" y="424"/>
                  </a:lnTo>
                  <a:lnTo>
                    <a:pt x="521" y="443"/>
                  </a:lnTo>
                  <a:lnTo>
                    <a:pt x="507" y="464"/>
                  </a:lnTo>
                  <a:lnTo>
                    <a:pt x="492" y="486"/>
                  </a:lnTo>
                  <a:lnTo>
                    <a:pt x="485" y="498"/>
                  </a:lnTo>
                  <a:lnTo>
                    <a:pt x="476" y="509"/>
                  </a:lnTo>
                  <a:lnTo>
                    <a:pt x="469" y="519"/>
                  </a:lnTo>
                  <a:lnTo>
                    <a:pt x="462" y="531"/>
                  </a:lnTo>
                  <a:lnTo>
                    <a:pt x="457" y="540"/>
                  </a:lnTo>
                  <a:lnTo>
                    <a:pt x="450" y="547"/>
                  </a:lnTo>
                  <a:lnTo>
                    <a:pt x="445" y="557"/>
                  </a:lnTo>
                  <a:lnTo>
                    <a:pt x="438" y="564"/>
                  </a:lnTo>
                  <a:lnTo>
                    <a:pt x="428" y="578"/>
                  </a:lnTo>
                  <a:lnTo>
                    <a:pt x="417" y="590"/>
                  </a:lnTo>
                  <a:lnTo>
                    <a:pt x="405" y="604"/>
                  </a:lnTo>
                  <a:lnTo>
                    <a:pt x="393" y="618"/>
                  </a:lnTo>
                  <a:lnTo>
                    <a:pt x="391" y="621"/>
                  </a:lnTo>
                  <a:lnTo>
                    <a:pt x="388" y="623"/>
                  </a:lnTo>
                  <a:lnTo>
                    <a:pt x="384" y="625"/>
                  </a:lnTo>
                  <a:lnTo>
                    <a:pt x="381" y="630"/>
                  </a:lnTo>
                  <a:lnTo>
                    <a:pt x="379" y="632"/>
                  </a:lnTo>
                  <a:lnTo>
                    <a:pt x="376" y="637"/>
                  </a:lnTo>
                  <a:lnTo>
                    <a:pt x="374" y="640"/>
                  </a:lnTo>
                  <a:lnTo>
                    <a:pt x="369" y="642"/>
                  </a:lnTo>
                  <a:lnTo>
                    <a:pt x="369" y="644"/>
                  </a:lnTo>
                  <a:lnTo>
                    <a:pt x="369" y="649"/>
                  </a:lnTo>
                  <a:lnTo>
                    <a:pt x="372" y="685"/>
                  </a:lnTo>
                  <a:lnTo>
                    <a:pt x="374" y="720"/>
                  </a:lnTo>
                  <a:lnTo>
                    <a:pt x="376" y="756"/>
                  </a:lnTo>
                  <a:lnTo>
                    <a:pt x="379" y="791"/>
                  </a:lnTo>
                  <a:lnTo>
                    <a:pt x="379" y="819"/>
                  </a:lnTo>
                  <a:lnTo>
                    <a:pt x="381" y="846"/>
                  </a:lnTo>
                  <a:lnTo>
                    <a:pt x="384" y="874"/>
                  </a:lnTo>
                  <a:lnTo>
                    <a:pt x="386" y="900"/>
                  </a:lnTo>
                  <a:lnTo>
                    <a:pt x="386" y="909"/>
                  </a:lnTo>
                  <a:lnTo>
                    <a:pt x="386" y="921"/>
                  </a:lnTo>
                  <a:lnTo>
                    <a:pt x="386" y="926"/>
                  </a:lnTo>
                  <a:lnTo>
                    <a:pt x="386" y="933"/>
                  </a:lnTo>
                  <a:lnTo>
                    <a:pt x="388" y="943"/>
                  </a:lnTo>
                  <a:lnTo>
                    <a:pt x="388" y="952"/>
                  </a:lnTo>
                  <a:lnTo>
                    <a:pt x="388" y="957"/>
                  </a:lnTo>
                  <a:lnTo>
                    <a:pt x="388" y="962"/>
                  </a:lnTo>
                  <a:lnTo>
                    <a:pt x="388" y="969"/>
                  </a:lnTo>
                  <a:lnTo>
                    <a:pt x="391" y="980"/>
                  </a:lnTo>
                  <a:lnTo>
                    <a:pt x="391" y="988"/>
                  </a:lnTo>
                  <a:lnTo>
                    <a:pt x="391" y="990"/>
                  </a:lnTo>
                  <a:lnTo>
                    <a:pt x="391" y="990"/>
                  </a:lnTo>
                  <a:lnTo>
                    <a:pt x="388" y="990"/>
                  </a:lnTo>
                  <a:lnTo>
                    <a:pt x="376" y="992"/>
                  </a:lnTo>
                  <a:lnTo>
                    <a:pt x="362" y="992"/>
                  </a:lnTo>
                  <a:lnTo>
                    <a:pt x="350" y="992"/>
                  </a:lnTo>
                  <a:lnTo>
                    <a:pt x="336" y="992"/>
                  </a:lnTo>
                  <a:lnTo>
                    <a:pt x="324" y="995"/>
                  </a:lnTo>
                  <a:lnTo>
                    <a:pt x="310" y="995"/>
                  </a:lnTo>
                  <a:lnTo>
                    <a:pt x="298" y="995"/>
                  </a:lnTo>
                  <a:lnTo>
                    <a:pt x="284" y="995"/>
                  </a:lnTo>
                  <a:lnTo>
                    <a:pt x="272" y="997"/>
                  </a:lnTo>
                  <a:lnTo>
                    <a:pt x="268" y="997"/>
                  </a:lnTo>
                  <a:lnTo>
                    <a:pt x="258" y="997"/>
                  </a:lnTo>
                  <a:lnTo>
                    <a:pt x="246" y="997"/>
                  </a:lnTo>
                  <a:lnTo>
                    <a:pt x="232" y="997"/>
                  </a:lnTo>
                  <a:lnTo>
                    <a:pt x="220" y="997"/>
                  </a:lnTo>
                  <a:lnTo>
                    <a:pt x="206" y="997"/>
                  </a:lnTo>
                  <a:lnTo>
                    <a:pt x="194" y="997"/>
                  </a:lnTo>
                  <a:lnTo>
                    <a:pt x="180" y="999"/>
                  </a:lnTo>
                  <a:lnTo>
                    <a:pt x="168" y="999"/>
                  </a:lnTo>
                  <a:lnTo>
                    <a:pt x="154" y="999"/>
                  </a:lnTo>
                  <a:lnTo>
                    <a:pt x="142" y="999"/>
                  </a:lnTo>
                  <a:lnTo>
                    <a:pt x="128" y="999"/>
                  </a:lnTo>
                  <a:lnTo>
                    <a:pt x="116" y="999"/>
                  </a:lnTo>
                  <a:lnTo>
                    <a:pt x="102" y="999"/>
                  </a:lnTo>
                  <a:lnTo>
                    <a:pt x="90" y="999"/>
                  </a:lnTo>
                  <a:lnTo>
                    <a:pt x="76" y="999"/>
                  </a:lnTo>
                  <a:lnTo>
                    <a:pt x="64" y="999"/>
                  </a:lnTo>
                  <a:lnTo>
                    <a:pt x="50" y="999"/>
                  </a:lnTo>
                  <a:lnTo>
                    <a:pt x="38" y="999"/>
                  </a:lnTo>
                  <a:lnTo>
                    <a:pt x="24" y="999"/>
                  </a:lnTo>
                  <a:lnTo>
                    <a:pt x="21" y="999"/>
                  </a:lnTo>
                  <a:lnTo>
                    <a:pt x="21" y="983"/>
                  </a:lnTo>
                  <a:lnTo>
                    <a:pt x="21" y="962"/>
                  </a:lnTo>
                  <a:lnTo>
                    <a:pt x="19" y="943"/>
                  </a:lnTo>
                  <a:lnTo>
                    <a:pt x="19" y="924"/>
                  </a:lnTo>
                  <a:lnTo>
                    <a:pt x="19" y="905"/>
                  </a:lnTo>
                  <a:lnTo>
                    <a:pt x="17" y="886"/>
                  </a:lnTo>
                  <a:lnTo>
                    <a:pt x="17" y="867"/>
                  </a:lnTo>
                  <a:lnTo>
                    <a:pt x="17" y="846"/>
                  </a:lnTo>
                  <a:lnTo>
                    <a:pt x="14" y="827"/>
                  </a:lnTo>
                  <a:lnTo>
                    <a:pt x="14" y="808"/>
                  </a:lnTo>
                  <a:lnTo>
                    <a:pt x="14" y="789"/>
                  </a:lnTo>
                  <a:lnTo>
                    <a:pt x="12" y="770"/>
                  </a:lnTo>
                  <a:lnTo>
                    <a:pt x="12" y="748"/>
                  </a:lnTo>
                  <a:lnTo>
                    <a:pt x="12" y="730"/>
                  </a:lnTo>
                  <a:lnTo>
                    <a:pt x="12" y="711"/>
                  </a:lnTo>
                  <a:lnTo>
                    <a:pt x="10" y="692"/>
                  </a:lnTo>
                  <a:lnTo>
                    <a:pt x="10" y="673"/>
                  </a:lnTo>
                  <a:lnTo>
                    <a:pt x="10" y="654"/>
                  </a:lnTo>
                  <a:lnTo>
                    <a:pt x="10" y="632"/>
                  </a:lnTo>
                  <a:lnTo>
                    <a:pt x="7" y="614"/>
                  </a:lnTo>
                  <a:lnTo>
                    <a:pt x="7" y="595"/>
                  </a:lnTo>
                  <a:lnTo>
                    <a:pt x="7" y="576"/>
                  </a:lnTo>
                  <a:lnTo>
                    <a:pt x="5" y="557"/>
                  </a:lnTo>
                  <a:lnTo>
                    <a:pt x="5" y="538"/>
                  </a:lnTo>
                  <a:lnTo>
                    <a:pt x="5" y="516"/>
                  </a:lnTo>
                  <a:lnTo>
                    <a:pt x="5" y="498"/>
                  </a:lnTo>
                  <a:lnTo>
                    <a:pt x="5" y="479"/>
                  </a:lnTo>
                  <a:lnTo>
                    <a:pt x="3" y="460"/>
                  </a:lnTo>
                  <a:lnTo>
                    <a:pt x="3" y="441"/>
                  </a:lnTo>
                  <a:lnTo>
                    <a:pt x="3" y="422"/>
                  </a:lnTo>
                  <a:lnTo>
                    <a:pt x="3" y="400"/>
                  </a:lnTo>
                  <a:lnTo>
                    <a:pt x="0" y="382"/>
                  </a:lnTo>
                  <a:lnTo>
                    <a:pt x="3" y="348"/>
                  </a:lnTo>
                  <a:lnTo>
                    <a:pt x="3" y="318"/>
                  </a:lnTo>
                  <a:lnTo>
                    <a:pt x="5" y="285"/>
                  </a:lnTo>
                  <a:lnTo>
                    <a:pt x="5" y="251"/>
                  </a:lnTo>
                  <a:lnTo>
                    <a:pt x="7" y="199"/>
                  </a:lnTo>
                  <a:lnTo>
                    <a:pt x="7" y="150"/>
                  </a:lnTo>
                  <a:lnTo>
                    <a:pt x="10" y="98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26"/>
                  </a:lnTo>
                  <a:lnTo>
                    <a:pt x="12" y="17"/>
                  </a:lnTo>
                  <a:lnTo>
                    <a:pt x="12" y="5"/>
                  </a:lnTo>
                  <a:lnTo>
                    <a:pt x="33" y="8"/>
                  </a:lnTo>
                  <a:lnTo>
                    <a:pt x="52" y="8"/>
                  </a:lnTo>
                  <a:lnTo>
                    <a:pt x="74" y="8"/>
                  </a:lnTo>
                  <a:lnTo>
                    <a:pt x="95" y="8"/>
                  </a:lnTo>
                  <a:lnTo>
                    <a:pt x="114" y="8"/>
                  </a:lnTo>
                  <a:lnTo>
                    <a:pt x="135" y="8"/>
                  </a:lnTo>
                  <a:lnTo>
                    <a:pt x="156" y="8"/>
                  </a:lnTo>
                  <a:lnTo>
                    <a:pt x="175" y="8"/>
                  </a:lnTo>
                  <a:lnTo>
                    <a:pt x="197" y="5"/>
                  </a:lnTo>
                  <a:lnTo>
                    <a:pt x="218" y="5"/>
                  </a:lnTo>
                  <a:lnTo>
                    <a:pt x="237" y="5"/>
                  </a:lnTo>
                  <a:lnTo>
                    <a:pt x="258" y="5"/>
                  </a:lnTo>
                  <a:lnTo>
                    <a:pt x="279" y="3"/>
                  </a:lnTo>
                  <a:lnTo>
                    <a:pt x="298" y="3"/>
                  </a:lnTo>
                  <a:lnTo>
                    <a:pt x="320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3"/>
                  </a:lnTo>
                  <a:lnTo>
                    <a:pt x="339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41" y="10"/>
                  </a:lnTo>
                  <a:lnTo>
                    <a:pt x="343" y="15"/>
                  </a:lnTo>
                  <a:lnTo>
                    <a:pt x="341" y="15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3" y="19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3" y="29"/>
                  </a:lnTo>
                  <a:lnTo>
                    <a:pt x="343" y="29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43" y="34"/>
                  </a:lnTo>
                  <a:lnTo>
                    <a:pt x="343" y="34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3" y="38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8" y="48"/>
                  </a:lnTo>
                  <a:lnTo>
                    <a:pt x="348" y="48"/>
                  </a:lnTo>
                  <a:lnTo>
                    <a:pt x="348" y="50"/>
                  </a:lnTo>
                  <a:lnTo>
                    <a:pt x="348" y="50"/>
                  </a:lnTo>
                  <a:lnTo>
                    <a:pt x="348" y="50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55"/>
                  </a:lnTo>
                  <a:lnTo>
                    <a:pt x="348" y="55"/>
                  </a:lnTo>
                  <a:lnTo>
                    <a:pt x="348" y="55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9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6" y="81"/>
                  </a:lnTo>
                  <a:lnTo>
                    <a:pt x="346" y="81"/>
                  </a:lnTo>
                  <a:lnTo>
                    <a:pt x="343" y="81"/>
                  </a:lnTo>
                  <a:lnTo>
                    <a:pt x="341" y="81"/>
                  </a:lnTo>
                  <a:lnTo>
                    <a:pt x="339" y="81"/>
                  </a:lnTo>
                  <a:lnTo>
                    <a:pt x="336" y="86"/>
                  </a:lnTo>
                  <a:lnTo>
                    <a:pt x="339" y="83"/>
                  </a:lnTo>
                  <a:lnTo>
                    <a:pt x="346" y="83"/>
                  </a:lnTo>
                  <a:lnTo>
                    <a:pt x="346" y="83"/>
                  </a:lnTo>
                  <a:lnTo>
                    <a:pt x="346" y="83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8"/>
                  </a:lnTo>
                  <a:lnTo>
                    <a:pt x="353" y="90"/>
                  </a:lnTo>
                  <a:lnTo>
                    <a:pt x="353" y="93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3" y="9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5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60" y="100"/>
                  </a:lnTo>
                  <a:lnTo>
                    <a:pt x="362" y="102"/>
                  </a:lnTo>
                  <a:lnTo>
                    <a:pt x="362" y="105"/>
                  </a:lnTo>
                  <a:lnTo>
                    <a:pt x="365" y="107"/>
                  </a:lnTo>
                  <a:lnTo>
                    <a:pt x="365" y="112"/>
                  </a:lnTo>
                  <a:lnTo>
                    <a:pt x="367" y="112"/>
                  </a:lnTo>
                  <a:lnTo>
                    <a:pt x="367" y="114"/>
                  </a:lnTo>
                  <a:lnTo>
                    <a:pt x="369" y="112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7"/>
                  </a:lnTo>
                  <a:lnTo>
                    <a:pt x="374" y="107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6" y="114"/>
                  </a:lnTo>
                  <a:lnTo>
                    <a:pt x="376" y="114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374" y="119"/>
                  </a:lnTo>
                  <a:lnTo>
                    <a:pt x="374" y="119"/>
                  </a:lnTo>
                  <a:lnTo>
                    <a:pt x="374" y="124"/>
                  </a:lnTo>
                  <a:lnTo>
                    <a:pt x="374" y="126"/>
                  </a:lnTo>
                  <a:lnTo>
                    <a:pt x="374" y="131"/>
                  </a:lnTo>
                  <a:lnTo>
                    <a:pt x="374" y="133"/>
                  </a:lnTo>
                  <a:lnTo>
                    <a:pt x="374" y="135"/>
                  </a:lnTo>
                  <a:lnTo>
                    <a:pt x="374" y="138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2"/>
                  </a:lnTo>
                  <a:lnTo>
                    <a:pt x="374" y="142"/>
                  </a:lnTo>
                  <a:lnTo>
                    <a:pt x="374" y="145"/>
                  </a:lnTo>
                  <a:lnTo>
                    <a:pt x="374" y="145"/>
                  </a:lnTo>
                  <a:lnTo>
                    <a:pt x="374" y="147"/>
                  </a:lnTo>
                  <a:lnTo>
                    <a:pt x="374" y="150"/>
                  </a:lnTo>
                  <a:lnTo>
                    <a:pt x="374" y="152"/>
                  </a:lnTo>
                  <a:lnTo>
                    <a:pt x="374" y="154"/>
                  </a:lnTo>
                  <a:lnTo>
                    <a:pt x="372" y="157"/>
                  </a:lnTo>
                  <a:lnTo>
                    <a:pt x="374" y="157"/>
                  </a:lnTo>
                  <a:lnTo>
                    <a:pt x="374" y="154"/>
                  </a:lnTo>
                  <a:lnTo>
                    <a:pt x="374" y="152"/>
                  </a:lnTo>
                  <a:lnTo>
                    <a:pt x="376" y="150"/>
                  </a:lnTo>
                  <a:lnTo>
                    <a:pt x="376" y="150"/>
                  </a:lnTo>
                  <a:lnTo>
                    <a:pt x="376" y="147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9" y="142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6" y="138"/>
                  </a:lnTo>
                  <a:lnTo>
                    <a:pt x="376" y="135"/>
                  </a:lnTo>
                  <a:lnTo>
                    <a:pt x="376" y="131"/>
                  </a:lnTo>
                  <a:lnTo>
                    <a:pt x="376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6" y="121"/>
                  </a:lnTo>
                  <a:lnTo>
                    <a:pt x="379" y="116"/>
                  </a:lnTo>
                  <a:lnTo>
                    <a:pt x="379" y="114"/>
                  </a:lnTo>
                  <a:lnTo>
                    <a:pt x="379" y="114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9" y="109"/>
                  </a:lnTo>
                  <a:lnTo>
                    <a:pt x="379" y="109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81" y="107"/>
                  </a:lnTo>
                  <a:lnTo>
                    <a:pt x="384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5"/>
                  </a:lnTo>
                  <a:lnTo>
                    <a:pt x="395" y="105"/>
                  </a:lnTo>
                  <a:lnTo>
                    <a:pt x="395" y="105"/>
                  </a:lnTo>
                  <a:lnTo>
                    <a:pt x="395" y="105"/>
                  </a:lnTo>
                  <a:lnTo>
                    <a:pt x="398" y="107"/>
                  </a:lnTo>
                  <a:lnTo>
                    <a:pt x="398" y="105"/>
                  </a:lnTo>
                  <a:lnTo>
                    <a:pt x="398" y="105"/>
                  </a:lnTo>
                  <a:lnTo>
                    <a:pt x="400" y="105"/>
                  </a:lnTo>
                  <a:lnTo>
                    <a:pt x="400" y="105"/>
                  </a:lnTo>
                  <a:lnTo>
                    <a:pt x="407" y="105"/>
                  </a:lnTo>
                  <a:lnTo>
                    <a:pt x="407" y="105"/>
                  </a:lnTo>
                  <a:lnTo>
                    <a:pt x="407" y="105"/>
                  </a:lnTo>
                  <a:lnTo>
                    <a:pt x="410" y="105"/>
                  </a:lnTo>
                  <a:lnTo>
                    <a:pt x="410" y="105"/>
                  </a:lnTo>
                  <a:lnTo>
                    <a:pt x="412" y="107"/>
                  </a:lnTo>
                  <a:lnTo>
                    <a:pt x="412" y="107"/>
                  </a:lnTo>
                  <a:lnTo>
                    <a:pt x="412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7" y="107"/>
                  </a:lnTo>
                  <a:lnTo>
                    <a:pt x="417" y="107"/>
                  </a:lnTo>
                  <a:lnTo>
                    <a:pt x="419" y="105"/>
                  </a:lnTo>
                  <a:lnTo>
                    <a:pt x="421" y="105"/>
                  </a:lnTo>
                  <a:lnTo>
                    <a:pt x="424" y="105"/>
                  </a:lnTo>
                  <a:lnTo>
                    <a:pt x="424" y="105"/>
                  </a:lnTo>
                  <a:lnTo>
                    <a:pt x="426" y="107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8" y="112"/>
                  </a:lnTo>
                  <a:lnTo>
                    <a:pt x="428" y="112"/>
                  </a:lnTo>
                  <a:lnTo>
                    <a:pt x="428" y="114"/>
                  </a:lnTo>
                  <a:lnTo>
                    <a:pt x="428" y="114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28" y="121"/>
                  </a:lnTo>
                  <a:lnTo>
                    <a:pt x="428" y="121"/>
                  </a:lnTo>
                  <a:lnTo>
                    <a:pt x="428" y="124"/>
                  </a:lnTo>
                  <a:lnTo>
                    <a:pt x="428" y="126"/>
                  </a:lnTo>
                  <a:lnTo>
                    <a:pt x="431" y="126"/>
                  </a:lnTo>
                  <a:lnTo>
                    <a:pt x="431" y="128"/>
                  </a:lnTo>
                  <a:lnTo>
                    <a:pt x="433" y="133"/>
                  </a:lnTo>
                  <a:lnTo>
                    <a:pt x="436" y="138"/>
                  </a:lnTo>
                  <a:lnTo>
                    <a:pt x="436" y="140"/>
                  </a:lnTo>
                  <a:lnTo>
                    <a:pt x="436" y="140"/>
                  </a:lnTo>
                  <a:lnTo>
                    <a:pt x="438" y="142"/>
                  </a:lnTo>
                  <a:lnTo>
                    <a:pt x="438" y="145"/>
                  </a:lnTo>
                  <a:lnTo>
                    <a:pt x="438" y="147"/>
                  </a:lnTo>
                  <a:lnTo>
                    <a:pt x="440" y="147"/>
                  </a:lnTo>
                  <a:lnTo>
                    <a:pt x="440" y="150"/>
                  </a:lnTo>
                  <a:lnTo>
                    <a:pt x="440" y="152"/>
                  </a:lnTo>
                  <a:lnTo>
                    <a:pt x="443" y="152"/>
                  </a:lnTo>
                  <a:lnTo>
                    <a:pt x="443" y="154"/>
                  </a:lnTo>
                  <a:lnTo>
                    <a:pt x="443" y="154"/>
                  </a:lnTo>
                  <a:lnTo>
                    <a:pt x="445" y="154"/>
                  </a:lnTo>
                  <a:lnTo>
                    <a:pt x="445" y="157"/>
                  </a:lnTo>
                  <a:lnTo>
                    <a:pt x="445" y="157"/>
                  </a:lnTo>
                  <a:lnTo>
                    <a:pt x="445" y="157"/>
                  </a:lnTo>
                  <a:lnTo>
                    <a:pt x="445" y="159"/>
                  </a:lnTo>
                  <a:lnTo>
                    <a:pt x="445" y="159"/>
                  </a:lnTo>
                  <a:lnTo>
                    <a:pt x="447" y="159"/>
                  </a:lnTo>
                  <a:lnTo>
                    <a:pt x="447" y="161"/>
                  </a:lnTo>
                  <a:lnTo>
                    <a:pt x="447" y="164"/>
                  </a:lnTo>
                  <a:lnTo>
                    <a:pt x="447" y="164"/>
                  </a:lnTo>
                  <a:lnTo>
                    <a:pt x="450" y="164"/>
                  </a:lnTo>
                  <a:lnTo>
                    <a:pt x="450" y="166"/>
                  </a:lnTo>
                  <a:lnTo>
                    <a:pt x="450" y="171"/>
                  </a:lnTo>
                  <a:lnTo>
                    <a:pt x="452" y="178"/>
                  </a:lnTo>
                  <a:lnTo>
                    <a:pt x="452" y="183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5" y="185"/>
                  </a:lnTo>
                  <a:lnTo>
                    <a:pt x="455" y="185"/>
                  </a:lnTo>
                  <a:lnTo>
                    <a:pt x="455" y="187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9" y="195"/>
                  </a:lnTo>
                  <a:lnTo>
                    <a:pt x="459" y="197"/>
                  </a:lnTo>
                  <a:lnTo>
                    <a:pt x="462" y="199"/>
                  </a:lnTo>
                  <a:lnTo>
                    <a:pt x="462" y="199"/>
                  </a:lnTo>
                  <a:lnTo>
                    <a:pt x="462" y="202"/>
                  </a:lnTo>
                  <a:lnTo>
                    <a:pt x="466" y="206"/>
                  </a:lnTo>
                  <a:lnTo>
                    <a:pt x="466" y="206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9" y="216"/>
                  </a:lnTo>
                  <a:lnTo>
                    <a:pt x="471" y="216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21"/>
                  </a:lnTo>
                  <a:lnTo>
                    <a:pt x="473" y="223"/>
                  </a:lnTo>
                  <a:lnTo>
                    <a:pt x="473" y="228"/>
                  </a:lnTo>
                  <a:lnTo>
                    <a:pt x="473" y="228"/>
                  </a:lnTo>
                  <a:lnTo>
                    <a:pt x="473" y="232"/>
                  </a:lnTo>
                  <a:lnTo>
                    <a:pt x="473" y="235"/>
                  </a:lnTo>
                  <a:lnTo>
                    <a:pt x="473" y="240"/>
                  </a:lnTo>
                  <a:lnTo>
                    <a:pt x="471" y="249"/>
                  </a:lnTo>
                  <a:lnTo>
                    <a:pt x="469" y="256"/>
                  </a:lnTo>
                  <a:lnTo>
                    <a:pt x="466" y="258"/>
                  </a:lnTo>
                  <a:lnTo>
                    <a:pt x="464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2" y="266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64" y="266"/>
                  </a:lnTo>
                  <a:lnTo>
                    <a:pt x="466" y="266"/>
                  </a:lnTo>
                  <a:lnTo>
                    <a:pt x="471" y="258"/>
                  </a:lnTo>
                  <a:lnTo>
                    <a:pt x="473" y="256"/>
                  </a:lnTo>
                  <a:lnTo>
                    <a:pt x="483" y="251"/>
                  </a:lnTo>
                  <a:lnTo>
                    <a:pt x="485" y="251"/>
                  </a:lnTo>
                  <a:lnTo>
                    <a:pt x="485" y="251"/>
                  </a:lnTo>
                  <a:lnTo>
                    <a:pt x="488" y="251"/>
                  </a:lnTo>
                  <a:lnTo>
                    <a:pt x="488" y="254"/>
                  </a:lnTo>
                  <a:lnTo>
                    <a:pt x="485" y="254"/>
                  </a:lnTo>
                  <a:lnTo>
                    <a:pt x="485" y="254"/>
                  </a:lnTo>
                  <a:lnTo>
                    <a:pt x="485" y="254"/>
                  </a:lnTo>
                  <a:lnTo>
                    <a:pt x="483" y="258"/>
                  </a:lnTo>
                  <a:lnTo>
                    <a:pt x="481" y="261"/>
                  </a:lnTo>
                  <a:lnTo>
                    <a:pt x="481" y="261"/>
                  </a:lnTo>
                  <a:lnTo>
                    <a:pt x="478" y="261"/>
                  </a:lnTo>
                  <a:lnTo>
                    <a:pt x="478" y="261"/>
                  </a:lnTo>
                  <a:lnTo>
                    <a:pt x="476" y="263"/>
                  </a:lnTo>
                  <a:lnTo>
                    <a:pt x="476" y="263"/>
                  </a:lnTo>
                  <a:lnTo>
                    <a:pt x="476" y="266"/>
                  </a:lnTo>
                  <a:lnTo>
                    <a:pt x="478" y="263"/>
                  </a:lnTo>
                  <a:lnTo>
                    <a:pt x="483" y="261"/>
                  </a:lnTo>
                  <a:lnTo>
                    <a:pt x="483" y="261"/>
                  </a:lnTo>
                  <a:lnTo>
                    <a:pt x="488" y="256"/>
                  </a:lnTo>
                  <a:lnTo>
                    <a:pt x="492" y="254"/>
                  </a:lnTo>
                  <a:lnTo>
                    <a:pt x="499" y="251"/>
                  </a:lnTo>
                  <a:lnTo>
                    <a:pt x="509" y="244"/>
                  </a:lnTo>
                  <a:lnTo>
                    <a:pt x="521" y="240"/>
                  </a:lnTo>
                  <a:lnTo>
                    <a:pt x="535" y="232"/>
                  </a:lnTo>
                  <a:lnTo>
                    <a:pt x="542" y="228"/>
                  </a:lnTo>
                  <a:lnTo>
                    <a:pt x="552" y="228"/>
                  </a:lnTo>
                  <a:lnTo>
                    <a:pt x="561" y="228"/>
                  </a:lnTo>
                  <a:lnTo>
                    <a:pt x="563" y="228"/>
                  </a:lnTo>
                  <a:lnTo>
                    <a:pt x="566" y="228"/>
                  </a:lnTo>
                  <a:lnTo>
                    <a:pt x="568" y="230"/>
                  </a:lnTo>
                  <a:lnTo>
                    <a:pt x="570" y="230"/>
                  </a:lnTo>
                  <a:lnTo>
                    <a:pt x="573" y="230"/>
                  </a:lnTo>
                  <a:lnTo>
                    <a:pt x="575" y="230"/>
                  </a:lnTo>
                  <a:lnTo>
                    <a:pt x="575" y="232"/>
                  </a:lnTo>
                  <a:lnTo>
                    <a:pt x="575" y="232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7" y="237"/>
                  </a:lnTo>
                  <a:lnTo>
                    <a:pt x="587" y="240"/>
                  </a:lnTo>
                  <a:lnTo>
                    <a:pt x="587" y="240"/>
                  </a:lnTo>
                  <a:lnTo>
                    <a:pt x="592" y="240"/>
                  </a:lnTo>
                  <a:lnTo>
                    <a:pt x="594" y="240"/>
                  </a:lnTo>
                  <a:lnTo>
                    <a:pt x="596" y="244"/>
                  </a:lnTo>
                  <a:lnTo>
                    <a:pt x="599" y="244"/>
                  </a:lnTo>
                  <a:lnTo>
                    <a:pt x="604" y="244"/>
                  </a:lnTo>
                  <a:lnTo>
                    <a:pt x="606" y="247"/>
                  </a:lnTo>
                  <a:lnTo>
                    <a:pt x="618" y="247"/>
                  </a:lnTo>
                  <a:lnTo>
                    <a:pt x="623" y="249"/>
                  </a:lnTo>
                  <a:lnTo>
                    <a:pt x="623" y="249"/>
                  </a:lnTo>
                  <a:lnTo>
                    <a:pt x="627" y="247"/>
                  </a:lnTo>
                  <a:lnTo>
                    <a:pt x="630" y="247"/>
                  </a:lnTo>
                  <a:lnTo>
                    <a:pt x="632" y="249"/>
                  </a:lnTo>
                  <a:lnTo>
                    <a:pt x="634" y="249"/>
                  </a:lnTo>
                  <a:lnTo>
                    <a:pt x="639" y="251"/>
                  </a:lnTo>
                  <a:lnTo>
                    <a:pt x="641" y="251"/>
                  </a:lnTo>
                  <a:lnTo>
                    <a:pt x="644" y="251"/>
                  </a:lnTo>
                  <a:lnTo>
                    <a:pt x="644" y="251"/>
                  </a:lnTo>
                  <a:lnTo>
                    <a:pt x="644" y="251"/>
                  </a:lnTo>
                  <a:lnTo>
                    <a:pt x="646" y="251"/>
                  </a:lnTo>
                  <a:lnTo>
                    <a:pt x="646" y="251"/>
                  </a:lnTo>
                  <a:lnTo>
                    <a:pt x="646" y="251"/>
                  </a:lnTo>
                  <a:lnTo>
                    <a:pt x="651" y="251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1253076E-4ED0-42F0-9FA5-81AD5F72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8662" y="4731368"/>
              <a:ext cx="192242" cy="89352"/>
            </a:xfrm>
            <a:custGeom>
              <a:avLst/>
              <a:gdLst>
                <a:gd name="T0" fmla="*/ 109 w 142"/>
                <a:gd name="T1" fmla="*/ 14 h 66"/>
                <a:gd name="T2" fmla="*/ 109 w 142"/>
                <a:gd name="T3" fmla="*/ 19 h 66"/>
                <a:gd name="T4" fmla="*/ 90 w 142"/>
                <a:gd name="T5" fmla="*/ 31 h 66"/>
                <a:gd name="T6" fmla="*/ 76 w 142"/>
                <a:gd name="T7" fmla="*/ 38 h 66"/>
                <a:gd name="T8" fmla="*/ 68 w 142"/>
                <a:gd name="T9" fmla="*/ 38 h 66"/>
                <a:gd name="T10" fmla="*/ 59 w 142"/>
                <a:gd name="T11" fmla="*/ 38 h 66"/>
                <a:gd name="T12" fmla="*/ 57 w 142"/>
                <a:gd name="T13" fmla="*/ 38 h 66"/>
                <a:gd name="T14" fmla="*/ 54 w 142"/>
                <a:gd name="T15" fmla="*/ 36 h 66"/>
                <a:gd name="T16" fmla="*/ 42 w 142"/>
                <a:gd name="T17" fmla="*/ 43 h 66"/>
                <a:gd name="T18" fmla="*/ 47 w 142"/>
                <a:gd name="T19" fmla="*/ 50 h 66"/>
                <a:gd name="T20" fmla="*/ 40 w 142"/>
                <a:gd name="T21" fmla="*/ 47 h 66"/>
                <a:gd name="T22" fmla="*/ 33 w 142"/>
                <a:gd name="T23" fmla="*/ 52 h 66"/>
                <a:gd name="T24" fmla="*/ 35 w 142"/>
                <a:gd name="T25" fmla="*/ 40 h 66"/>
                <a:gd name="T26" fmla="*/ 33 w 142"/>
                <a:gd name="T27" fmla="*/ 38 h 66"/>
                <a:gd name="T28" fmla="*/ 31 w 142"/>
                <a:gd name="T29" fmla="*/ 40 h 66"/>
                <a:gd name="T30" fmla="*/ 31 w 142"/>
                <a:gd name="T31" fmla="*/ 38 h 66"/>
                <a:gd name="T32" fmla="*/ 21 w 142"/>
                <a:gd name="T33" fmla="*/ 33 h 66"/>
                <a:gd name="T34" fmla="*/ 14 w 142"/>
                <a:gd name="T35" fmla="*/ 33 h 66"/>
                <a:gd name="T36" fmla="*/ 14 w 142"/>
                <a:gd name="T37" fmla="*/ 28 h 66"/>
                <a:gd name="T38" fmla="*/ 14 w 142"/>
                <a:gd name="T39" fmla="*/ 19 h 66"/>
                <a:gd name="T40" fmla="*/ 5 w 142"/>
                <a:gd name="T41" fmla="*/ 12 h 66"/>
                <a:gd name="T42" fmla="*/ 0 w 142"/>
                <a:gd name="T43" fmla="*/ 38 h 66"/>
                <a:gd name="T44" fmla="*/ 12 w 142"/>
                <a:gd name="T45" fmla="*/ 47 h 66"/>
                <a:gd name="T46" fmla="*/ 19 w 142"/>
                <a:gd name="T47" fmla="*/ 47 h 66"/>
                <a:gd name="T48" fmla="*/ 24 w 142"/>
                <a:gd name="T49" fmla="*/ 50 h 66"/>
                <a:gd name="T50" fmla="*/ 24 w 142"/>
                <a:gd name="T51" fmla="*/ 62 h 66"/>
                <a:gd name="T52" fmla="*/ 35 w 142"/>
                <a:gd name="T53" fmla="*/ 57 h 66"/>
                <a:gd name="T54" fmla="*/ 40 w 142"/>
                <a:gd name="T55" fmla="*/ 57 h 66"/>
                <a:gd name="T56" fmla="*/ 52 w 142"/>
                <a:gd name="T57" fmla="*/ 57 h 66"/>
                <a:gd name="T58" fmla="*/ 52 w 142"/>
                <a:gd name="T59" fmla="*/ 62 h 66"/>
                <a:gd name="T60" fmla="*/ 64 w 142"/>
                <a:gd name="T61" fmla="*/ 64 h 66"/>
                <a:gd name="T62" fmla="*/ 68 w 142"/>
                <a:gd name="T63" fmla="*/ 62 h 66"/>
                <a:gd name="T64" fmla="*/ 76 w 142"/>
                <a:gd name="T65" fmla="*/ 62 h 66"/>
                <a:gd name="T66" fmla="*/ 90 w 142"/>
                <a:gd name="T67" fmla="*/ 55 h 66"/>
                <a:gd name="T68" fmla="*/ 83 w 142"/>
                <a:gd name="T69" fmla="*/ 57 h 66"/>
                <a:gd name="T70" fmla="*/ 87 w 142"/>
                <a:gd name="T71" fmla="*/ 50 h 66"/>
                <a:gd name="T72" fmla="*/ 92 w 142"/>
                <a:gd name="T73" fmla="*/ 40 h 66"/>
                <a:gd name="T74" fmla="*/ 90 w 142"/>
                <a:gd name="T75" fmla="*/ 45 h 66"/>
                <a:gd name="T76" fmla="*/ 90 w 142"/>
                <a:gd name="T77" fmla="*/ 50 h 66"/>
                <a:gd name="T78" fmla="*/ 97 w 142"/>
                <a:gd name="T79" fmla="*/ 50 h 66"/>
                <a:gd name="T80" fmla="*/ 102 w 142"/>
                <a:gd name="T81" fmla="*/ 50 h 66"/>
                <a:gd name="T82" fmla="*/ 106 w 142"/>
                <a:gd name="T83" fmla="*/ 52 h 66"/>
                <a:gd name="T84" fmla="*/ 102 w 142"/>
                <a:gd name="T85" fmla="*/ 62 h 66"/>
                <a:gd name="T86" fmla="*/ 109 w 142"/>
                <a:gd name="T87" fmla="*/ 62 h 66"/>
                <a:gd name="T88" fmla="*/ 118 w 142"/>
                <a:gd name="T89" fmla="*/ 64 h 66"/>
                <a:gd name="T90" fmla="*/ 130 w 142"/>
                <a:gd name="T91" fmla="*/ 57 h 66"/>
                <a:gd name="T92" fmla="*/ 125 w 142"/>
                <a:gd name="T93" fmla="*/ 52 h 66"/>
                <a:gd name="T94" fmla="*/ 130 w 142"/>
                <a:gd name="T95" fmla="*/ 45 h 66"/>
                <a:gd name="T96" fmla="*/ 128 w 142"/>
                <a:gd name="T97" fmla="*/ 43 h 66"/>
                <a:gd name="T98" fmla="*/ 118 w 142"/>
                <a:gd name="T99" fmla="*/ 40 h 66"/>
                <a:gd name="T100" fmla="*/ 118 w 142"/>
                <a:gd name="T101" fmla="*/ 38 h 66"/>
                <a:gd name="T102" fmla="*/ 118 w 142"/>
                <a:gd name="T103" fmla="*/ 36 h 66"/>
                <a:gd name="T104" fmla="*/ 121 w 142"/>
                <a:gd name="T105" fmla="*/ 28 h 66"/>
                <a:gd name="T106" fmla="*/ 125 w 142"/>
                <a:gd name="T107" fmla="*/ 21 h 66"/>
                <a:gd name="T108" fmla="*/ 130 w 142"/>
                <a:gd name="T109" fmla="*/ 17 h 66"/>
                <a:gd name="T110" fmla="*/ 139 w 142"/>
                <a:gd name="T11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66">
                  <a:moveTo>
                    <a:pt x="139" y="0"/>
                  </a:moveTo>
                  <a:lnTo>
                    <a:pt x="139" y="0"/>
                  </a:lnTo>
                  <a:lnTo>
                    <a:pt x="132" y="0"/>
                  </a:lnTo>
                  <a:lnTo>
                    <a:pt x="128" y="2"/>
                  </a:lnTo>
                  <a:lnTo>
                    <a:pt x="125" y="7"/>
                  </a:lnTo>
                  <a:lnTo>
                    <a:pt x="118" y="10"/>
                  </a:lnTo>
                  <a:lnTo>
                    <a:pt x="111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99" y="24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83" y="33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1" y="36"/>
                  </a:lnTo>
                  <a:lnTo>
                    <a:pt x="59" y="36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47" y="38"/>
                  </a:lnTo>
                  <a:lnTo>
                    <a:pt x="45" y="38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50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9" y="50"/>
                  </a:lnTo>
                  <a:lnTo>
                    <a:pt x="19" y="47"/>
                  </a:lnTo>
                  <a:lnTo>
                    <a:pt x="19" y="43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6" y="62"/>
                  </a:lnTo>
                  <a:lnTo>
                    <a:pt x="24" y="59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35" y="62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5" y="57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6" y="62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83" y="62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5" y="59"/>
                  </a:lnTo>
                  <a:lnTo>
                    <a:pt x="87" y="57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5" y="55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5" y="55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5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2" y="50"/>
                  </a:lnTo>
                  <a:lnTo>
                    <a:pt x="99" y="52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102" y="52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62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30" y="57"/>
                  </a:lnTo>
                  <a:lnTo>
                    <a:pt x="132" y="52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8" y="50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5"/>
                  </a:lnTo>
                  <a:lnTo>
                    <a:pt x="130" y="45"/>
                  </a:lnTo>
                  <a:lnTo>
                    <a:pt x="130" y="43"/>
                  </a:lnTo>
                  <a:lnTo>
                    <a:pt x="128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8" y="40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1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1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3" y="28"/>
                  </a:lnTo>
                  <a:lnTo>
                    <a:pt x="121" y="31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8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9" y="5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010148B2-65C1-4312-B158-64FA1AD39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7615" y="3219159"/>
              <a:ext cx="1195418" cy="1852017"/>
            </a:xfrm>
            <a:custGeom>
              <a:avLst/>
              <a:gdLst>
                <a:gd name="T0" fmla="*/ 159 w 883"/>
                <a:gd name="T1" fmla="*/ 786 h 1368"/>
                <a:gd name="T2" fmla="*/ 173 w 883"/>
                <a:gd name="T3" fmla="*/ 899 h 1368"/>
                <a:gd name="T4" fmla="*/ 173 w 883"/>
                <a:gd name="T5" fmla="*/ 833 h 1368"/>
                <a:gd name="T6" fmla="*/ 332 w 883"/>
                <a:gd name="T7" fmla="*/ 1247 h 1368"/>
                <a:gd name="T8" fmla="*/ 220 w 883"/>
                <a:gd name="T9" fmla="*/ 1053 h 1368"/>
                <a:gd name="T10" fmla="*/ 133 w 883"/>
                <a:gd name="T11" fmla="*/ 1020 h 1368"/>
                <a:gd name="T12" fmla="*/ 159 w 883"/>
                <a:gd name="T13" fmla="*/ 1063 h 1368"/>
                <a:gd name="T14" fmla="*/ 190 w 883"/>
                <a:gd name="T15" fmla="*/ 1129 h 1368"/>
                <a:gd name="T16" fmla="*/ 225 w 883"/>
                <a:gd name="T17" fmla="*/ 1181 h 1368"/>
                <a:gd name="T18" fmla="*/ 263 w 883"/>
                <a:gd name="T19" fmla="*/ 1252 h 1368"/>
                <a:gd name="T20" fmla="*/ 223 w 883"/>
                <a:gd name="T21" fmla="*/ 885 h 1368"/>
                <a:gd name="T22" fmla="*/ 135 w 883"/>
                <a:gd name="T23" fmla="*/ 712 h 1368"/>
                <a:gd name="T24" fmla="*/ 133 w 883"/>
                <a:gd name="T25" fmla="*/ 625 h 1368"/>
                <a:gd name="T26" fmla="*/ 29 w 883"/>
                <a:gd name="T27" fmla="*/ 743 h 1368"/>
                <a:gd name="T28" fmla="*/ 45 w 883"/>
                <a:gd name="T29" fmla="*/ 824 h 1368"/>
                <a:gd name="T30" fmla="*/ 19 w 883"/>
                <a:gd name="T31" fmla="*/ 748 h 1368"/>
                <a:gd name="T32" fmla="*/ 34 w 883"/>
                <a:gd name="T33" fmla="*/ 793 h 1368"/>
                <a:gd name="T34" fmla="*/ 43 w 883"/>
                <a:gd name="T35" fmla="*/ 738 h 1368"/>
                <a:gd name="T36" fmla="*/ 123 w 883"/>
                <a:gd name="T37" fmla="*/ 729 h 1368"/>
                <a:gd name="T38" fmla="*/ 171 w 883"/>
                <a:gd name="T39" fmla="*/ 821 h 1368"/>
                <a:gd name="T40" fmla="*/ 202 w 883"/>
                <a:gd name="T41" fmla="*/ 743 h 1368"/>
                <a:gd name="T42" fmla="*/ 152 w 883"/>
                <a:gd name="T43" fmla="*/ 712 h 1368"/>
                <a:gd name="T44" fmla="*/ 133 w 883"/>
                <a:gd name="T45" fmla="*/ 658 h 1368"/>
                <a:gd name="T46" fmla="*/ 273 w 883"/>
                <a:gd name="T47" fmla="*/ 1074 h 1368"/>
                <a:gd name="T48" fmla="*/ 303 w 883"/>
                <a:gd name="T49" fmla="*/ 1108 h 1368"/>
                <a:gd name="T50" fmla="*/ 289 w 883"/>
                <a:gd name="T51" fmla="*/ 1103 h 1368"/>
                <a:gd name="T52" fmla="*/ 334 w 883"/>
                <a:gd name="T53" fmla="*/ 1221 h 1368"/>
                <a:gd name="T54" fmla="*/ 348 w 883"/>
                <a:gd name="T55" fmla="*/ 1247 h 1368"/>
                <a:gd name="T56" fmla="*/ 874 w 883"/>
                <a:gd name="T57" fmla="*/ 1349 h 1368"/>
                <a:gd name="T58" fmla="*/ 864 w 883"/>
                <a:gd name="T59" fmla="*/ 1266 h 1368"/>
                <a:gd name="T60" fmla="*/ 824 w 883"/>
                <a:gd name="T61" fmla="*/ 1172 h 1368"/>
                <a:gd name="T62" fmla="*/ 767 w 883"/>
                <a:gd name="T63" fmla="*/ 1072 h 1368"/>
                <a:gd name="T64" fmla="*/ 717 w 883"/>
                <a:gd name="T65" fmla="*/ 992 h 1368"/>
                <a:gd name="T66" fmla="*/ 663 w 883"/>
                <a:gd name="T67" fmla="*/ 914 h 1368"/>
                <a:gd name="T68" fmla="*/ 216 w 883"/>
                <a:gd name="T69" fmla="*/ 102 h 1368"/>
                <a:gd name="T70" fmla="*/ 220 w 883"/>
                <a:gd name="T71" fmla="*/ 532 h 1368"/>
                <a:gd name="T72" fmla="*/ 225 w 883"/>
                <a:gd name="T73" fmla="*/ 575 h 1368"/>
                <a:gd name="T74" fmla="*/ 173 w 883"/>
                <a:gd name="T75" fmla="*/ 644 h 1368"/>
                <a:gd name="T76" fmla="*/ 180 w 883"/>
                <a:gd name="T77" fmla="*/ 670 h 1368"/>
                <a:gd name="T78" fmla="*/ 199 w 883"/>
                <a:gd name="T79" fmla="*/ 719 h 1368"/>
                <a:gd name="T80" fmla="*/ 237 w 883"/>
                <a:gd name="T81" fmla="*/ 774 h 1368"/>
                <a:gd name="T82" fmla="*/ 202 w 883"/>
                <a:gd name="T83" fmla="*/ 786 h 1368"/>
                <a:gd name="T84" fmla="*/ 211 w 883"/>
                <a:gd name="T85" fmla="*/ 852 h 1368"/>
                <a:gd name="T86" fmla="*/ 265 w 883"/>
                <a:gd name="T87" fmla="*/ 857 h 1368"/>
                <a:gd name="T88" fmla="*/ 192 w 883"/>
                <a:gd name="T89" fmla="*/ 906 h 1368"/>
                <a:gd name="T90" fmla="*/ 254 w 883"/>
                <a:gd name="T91" fmla="*/ 947 h 1368"/>
                <a:gd name="T92" fmla="*/ 209 w 883"/>
                <a:gd name="T93" fmla="*/ 1008 h 1368"/>
                <a:gd name="T94" fmla="*/ 275 w 883"/>
                <a:gd name="T95" fmla="*/ 1037 h 1368"/>
                <a:gd name="T96" fmla="*/ 275 w 883"/>
                <a:gd name="T97" fmla="*/ 1060 h 1368"/>
                <a:gd name="T98" fmla="*/ 299 w 883"/>
                <a:gd name="T99" fmla="*/ 1079 h 1368"/>
                <a:gd name="T100" fmla="*/ 332 w 883"/>
                <a:gd name="T101" fmla="*/ 1155 h 1368"/>
                <a:gd name="T102" fmla="*/ 332 w 883"/>
                <a:gd name="T103" fmla="*/ 1164 h 1368"/>
                <a:gd name="T104" fmla="*/ 362 w 883"/>
                <a:gd name="T105" fmla="*/ 1231 h 1368"/>
                <a:gd name="T106" fmla="*/ 173 w 883"/>
                <a:gd name="T107" fmla="*/ 615 h 1368"/>
                <a:gd name="T108" fmla="*/ 355 w 883"/>
                <a:gd name="T109" fmla="*/ 1205 h 1368"/>
                <a:gd name="T110" fmla="*/ 355 w 883"/>
                <a:gd name="T111" fmla="*/ 1200 h 1368"/>
                <a:gd name="T112" fmla="*/ 341 w 883"/>
                <a:gd name="T113" fmla="*/ 1261 h 1368"/>
                <a:gd name="T114" fmla="*/ 31 w 883"/>
                <a:gd name="T115" fmla="*/ 750 h 1368"/>
                <a:gd name="T116" fmla="*/ 334 w 883"/>
                <a:gd name="T117" fmla="*/ 1235 h 1368"/>
                <a:gd name="T118" fmla="*/ 48 w 883"/>
                <a:gd name="T119" fmla="*/ 658 h 1368"/>
                <a:gd name="T120" fmla="*/ 31 w 883"/>
                <a:gd name="T121" fmla="*/ 632 h 1368"/>
                <a:gd name="T122" fmla="*/ 3 w 883"/>
                <a:gd name="T123" fmla="*/ 655 h 1368"/>
                <a:gd name="T124" fmla="*/ 12 w 883"/>
                <a:gd name="T125" fmla="*/ 70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1368">
                  <a:moveTo>
                    <a:pt x="164" y="826"/>
                  </a:moveTo>
                  <a:lnTo>
                    <a:pt x="164" y="824"/>
                  </a:lnTo>
                  <a:lnTo>
                    <a:pt x="166" y="824"/>
                  </a:lnTo>
                  <a:lnTo>
                    <a:pt x="164" y="821"/>
                  </a:lnTo>
                  <a:lnTo>
                    <a:pt x="161" y="812"/>
                  </a:lnTo>
                  <a:lnTo>
                    <a:pt x="161" y="809"/>
                  </a:lnTo>
                  <a:lnTo>
                    <a:pt x="161" y="807"/>
                  </a:lnTo>
                  <a:lnTo>
                    <a:pt x="159" y="807"/>
                  </a:lnTo>
                  <a:lnTo>
                    <a:pt x="159" y="805"/>
                  </a:lnTo>
                  <a:lnTo>
                    <a:pt x="159" y="802"/>
                  </a:lnTo>
                  <a:lnTo>
                    <a:pt x="157" y="798"/>
                  </a:lnTo>
                  <a:lnTo>
                    <a:pt x="154" y="798"/>
                  </a:lnTo>
                  <a:lnTo>
                    <a:pt x="154" y="800"/>
                  </a:lnTo>
                  <a:lnTo>
                    <a:pt x="154" y="800"/>
                  </a:lnTo>
                  <a:lnTo>
                    <a:pt x="152" y="802"/>
                  </a:lnTo>
                  <a:lnTo>
                    <a:pt x="152" y="802"/>
                  </a:lnTo>
                  <a:lnTo>
                    <a:pt x="152" y="805"/>
                  </a:lnTo>
                  <a:lnTo>
                    <a:pt x="152" y="805"/>
                  </a:lnTo>
                  <a:lnTo>
                    <a:pt x="152" y="807"/>
                  </a:lnTo>
                  <a:lnTo>
                    <a:pt x="152" y="807"/>
                  </a:lnTo>
                  <a:lnTo>
                    <a:pt x="154" y="809"/>
                  </a:lnTo>
                  <a:lnTo>
                    <a:pt x="154" y="812"/>
                  </a:lnTo>
                  <a:lnTo>
                    <a:pt x="154" y="812"/>
                  </a:lnTo>
                  <a:lnTo>
                    <a:pt x="154" y="812"/>
                  </a:lnTo>
                  <a:lnTo>
                    <a:pt x="152" y="812"/>
                  </a:lnTo>
                  <a:lnTo>
                    <a:pt x="152" y="812"/>
                  </a:lnTo>
                  <a:lnTo>
                    <a:pt x="152" y="816"/>
                  </a:lnTo>
                  <a:lnTo>
                    <a:pt x="154" y="819"/>
                  </a:lnTo>
                  <a:lnTo>
                    <a:pt x="154" y="819"/>
                  </a:lnTo>
                  <a:lnTo>
                    <a:pt x="154" y="821"/>
                  </a:lnTo>
                  <a:lnTo>
                    <a:pt x="154" y="824"/>
                  </a:lnTo>
                  <a:lnTo>
                    <a:pt x="154" y="824"/>
                  </a:lnTo>
                  <a:lnTo>
                    <a:pt x="157" y="824"/>
                  </a:lnTo>
                  <a:lnTo>
                    <a:pt x="154" y="826"/>
                  </a:lnTo>
                  <a:lnTo>
                    <a:pt x="154" y="828"/>
                  </a:lnTo>
                  <a:lnTo>
                    <a:pt x="157" y="828"/>
                  </a:lnTo>
                  <a:lnTo>
                    <a:pt x="157" y="828"/>
                  </a:lnTo>
                  <a:lnTo>
                    <a:pt x="157" y="828"/>
                  </a:lnTo>
                  <a:lnTo>
                    <a:pt x="159" y="828"/>
                  </a:lnTo>
                  <a:lnTo>
                    <a:pt x="157" y="831"/>
                  </a:lnTo>
                  <a:lnTo>
                    <a:pt x="157" y="831"/>
                  </a:lnTo>
                  <a:lnTo>
                    <a:pt x="157" y="833"/>
                  </a:lnTo>
                  <a:lnTo>
                    <a:pt x="157" y="833"/>
                  </a:lnTo>
                  <a:lnTo>
                    <a:pt x="157" y="833"/>
                  </a:lnTo>
                  <a:lnTo>
                    <a:pt x="157" y="835"/>
                  </a:lnTo>
                  <a:lnTo>
                    <a:pt x="159" y="833"/>
                  </a:lnTo>
                  <a:lnTo>
                    <a:pt x="161" y="833"/>
                  </a:lnTo>
                  <a:lnTo>
                    <a:pt x="161" y="831"/>
                  </a:lnTo>
                  <a:lnTo>
                    <a:pt x="164" y="826"/>
                  </a:lnTo>
                  <a:lnTo>
                    <a:pt x="164" y="826"/>
                  </a:lnTo>
                  <a:close/>
                  <a:moveTo>
                    <a:pt x="194" y="809"/>
                  </a:moveTo>
                  <a:lnTo>
                    <a:pt x="194" y="809"/>
                  </a:lnTo>
                  <a:lnTo>
                    <a:pt x="192" y="814"/>
                  </a:lnTo>
                  <a:lnTo>
                    <a:pt x="190" y="816"/>
                  </a:lnTo>
                  <a:lnTo>
                    <a:pt x="190" y="816"/>
                  </a:lnTo>
                  <a:lnTo>
                    <a:pt x="190" y="821"/>
                  </a:lnTo>
                  <a:lnTo>
                    <a:pt x="190" y="821"/>
                  </a:lnTo>
                  <a:lnTo>
                    <a:pt x="187" y="821"/>
                  </a:lnTo>
                  <a:lnTo>
                    <a:pt x="187" y="821"/>
                  </a:lnTo>
                  <a:lnTo>
                    <a:pt x="187" y="824"/>
                  </a:lnTo>
                  <a:lnTo>
                    <a:pt x="187" y="824"/>
                  </a:lnTo>
                  <a:lnTo>
                    <a:pt x="187" y="826"/>
                  </a:lnTo>
                  <a:lnTo>
                    <a:pt x="187" y="828"/>
                  </a:lnTo>
                  <a:lnTo>
                    <a:pt x="187" y="828"/>
                  </a:lnTo>
                  <a:lnTo>
                    <a:pt x="187" y="826"/>
                  </a:lnTo>
                  <a:lnTo>
                    <a:pt x="190" y="826"/>
                  </a:lnTo>
                  <a:lnTo>
                    <a:pt x="190" y="824"/>
                  </a:lnTo>
                  <a:lnTo>
                    <a:pt x="194" y="816"/>
                  </a:lnTo>
                  <a:lnTo>
                    <a:pt x="194" y="819"/>
                  </a:lnTo>
                  <a:lnTo>
                    <a:pt x="194" y="816"/>
                  </a:lnTo>
                  <a:lnTo>
                    <a:pt x="194" y="816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09"/>
                  </a:lnTo>
                  <a:lnTo>
                    <a:pt x="194" y="809"/>
                  </a:lnTo>
                  <a:close/>
                  <a:moveTo>
                    <a:pt x="185" y="869"/>
                  </a:moveTo>
                  <a:lnTo>
                    <a:pt x="183" y="866"/>
                  </a:lnTo>
                  <a:lnTo>
                    <a:pt x="180" y="866"/>
                  </a:lnTo>
                  <a:lnTo>
                    <a:pt x="180" y="866"/>
                  </a:lnTo>
                  <a:lnTo>
                    <a:pt x="178" y="869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3"/>
                  </a:lnTo>
                  <a:lnTo>
                    <a:pt x="178" y="873"/>
                  </a:lnTo>
                  <a:lnTo>
                    <a:pt x="180" y="873"/>
                  </a:lnTo>
                  <a:lnTo>
                    <a:pt x="180" y="876"/>
                  </a:lnTo>
                  <a:lnTo>
                    <a:pt x="180" y="876"/>
                  </a:lnTo>
                  <a:lnTo>
                    <a:pt x="183" y="873"/>
                  </a:lnTo>
                  <a:lnTo>
                    <a:pt x="183" y="873"/>
                  </a:lnTo>
                  <a:lnTo>
                    <a:pt x="183" y="871"/>
                  </a:lnTo>
                  <a:lnTo>
                    <a:pt x="185" y="871"/>
                  </a:lnTo>
                  <a:lnTo>
                    <a:pt x="185" y="871"/>
                  </a:lnTo>
                  <a:lnTo>
                    <a:pt x="187" y="871"/>
                  </a:lnTo>
                  <a:lnTo>
                    <a:pt x="187" y="869"/>
                  </a:lnTo>
                  <a:lnTo>
                    <a:pt x="185" y="869"/>
                  </a:lnTo>
                  <a:close/>
                  <a:moveTo>
                    <a:pt x="157" y="762"/>
                  </a:moveTo>
                  <a:lnTo>
                    <a:pt x="157" y="762"/>
                  </a:lnTo>
                  <a:lnTo>
                    <a:pt x="154" y="762"/>
                  </a:lnTo>
                  <a:lnTo>
                    <a:pt x="154" y="764"/>
                  </a:lnTo>
                  <a:lnTo>
                    <a:pt x="152" y="764"/>
                  </a:lnTo>
                  <a:lnTo>
                    <a:pt x="154" y="767"/>
                  </a:lnTo>
                  <a:lnTo>
                    <a:pt x="154" y="767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2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71"/>
                  </a:lnTo>
                  <a:lnTo>
                    <a:pt x="154" y="771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4" y="776"/>
                  </a:lnTo>
                  <a:lnTo>
                    <a:pt x="154" y="779"/>
                  </a:lnTo>
                  <a:lnTo>
                    <a:pt x="154" y="781"/>
                  </a:lnTo>
                  <a:lnTo>
                    <a:pt x="157" y="781"/>
                  </a:lnTo>
                  <a:lnTo>
                    <a:pt x="157" y="781"/>
                  </a:lnTo>
                  <a:lnTo>
                    <a:pt x="157" y="783"/>
                  </a:lnTo>
                  <a:lnTo>
                    <a:pt x="159" y="783"/>
                  </a:lnTo>
                  <a:lnTo>
                    <a:pt x="159" y="786"/>
                  </a:lnTo>
                  <a:lnTo>
                    <a:pt x="159" y="783"/>
                  </a:lnTo>
                  <a:lnTo>
                    <a:pt x="161" y="783"/>
                  </a:lnTo>
                  <a:lnTo>
                    <a:pt x="161" y="779"/>
                  </a:lnTo>
                  <a:lnTo>
                    <a:pt x="161" y="779"/>
                  </a:lnTo>
                  <a:lnTo>
                    <a:pt x="161" y="776"/>
                  </a:lnTo>
                  <a:lnTo>
                    <a:pt x="159" y="776"/>
                  </a:lnTo>
                  <a:lnTo>
                    <a:pt x="159" y="774"/>
                  </a:lnTo>
                  <a:lnTo>
                    <a:pt x="159" y="769"/>
                  </a:lnTo>
                  <a:lnTo>
                    <a:pt x="159" y="767"/>
                  </a:lnTo>
                  <a:lnTo>
                    <a:pt x="159" y="764"/>
                  </a:lnTo>
                  <a:lnTo>
                    <a:pt x="159" y="764"/>
                  </a:lnTo>
                  <a:lnTo>
                    <a:pt x="157" y="762"/>
                  </a:lnTo>
                  <a:close/>
                  <a:moveTo>
                    <a:pt x="159" y="985"/>
                  </a:moveTo>
                  <a:lnTo>
                    <a:pt x="159" y="987"/>
                  </a:lnTo>
                  <a:lnTo>
                    <a:pt x="159" y="987"/>
                  </a:lnTo>
                  <a:lnTo>
                    <a:pt x="157" y="987"/>
                  </a:lnTo>
                  <a:lnTo>
                    <a:pt x="157" y="987"/>
                  </a:lnTo>
                  <a:lnTo>
                    <a:pt x="157" y="987"/>
                  </a:lnTo>
                  <a:lnTo>
                    <a:pt x="159" y="989"/>
                  </a:lnTo>
                  <a:lnTo>
                    <a:pt x="159" y="989"/>
                  </a:lnTo>
                  <a:lnTo>
                    <a:pt x="159" y="989"/>
                  </a:lnTo>
                  <a:lnTo>
                    <a:pt x="161" y="989"/>
                  </a:lnTo>
                  <a:lnTo>
                    <a:pt x="161" y="992"/>
                  </a:lnTo>
                  <a:lnTo>
                    <a:pt x="161" y="992"/>
                  </a:lnTo>
                  <a:lnTo>
                    <a:pt x="161" y="992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61" y="985"/>
                  </a:lnTo>
                  <a:lnTo>
                    <a:pt x="159" y="985"/>
                  </a:lnTo>
                  <a:close/>
                  <a:moveTo>
                    <a:pt x="183" y="930"/>
                  </a:moveTo>
                  <a:lnTo>
                    <a:pt x="180" y="925"/>
                  </a:lnTo>
                  <a:lnTo>
                    <a:pt x="180" y="923"/>
                  </a:lnTo>
                  <a:lnTo>
                    <a:pt x="180" y="923"/>
                  </a:lnTo>
                  <a:lnTo>
                    <a:pt x="183" y="921"/>
                  </a:lnTo>
                  <a:lnTo>
                    <a:pt x="183" y="918"/>
                  </a:lnTo>
                  <a:lnTo>
                    <a:pt x="180" y="916"/>
                  </a:lnTo>
                  <a:lnTo>
                    <a:pt x="180" y="916"/>
                  </a:lnTo>
                  <a:lnTo>
                    <a:pt x="175" y="918"/>
                  </a:lnTo>
                  <a:lnTo>
                    <a:pt x="173" y="921"/>
                  </a:lnTo>
                  <a:lnTo>
                    <a:pt x="171" y="923"/>
                  </a:lnTo>
                  <a:lnTo>
                    <a:pt x="171" y="925"/>
                  </a:lnTo>
                  <a:lnTo>
                    <a:pt x="171" y="930"/>
                  </a:lnTo>
                  <a:lnTo>
                    <a:pt x="171" y="930"/>
                  </a:lnTo>
                  <a:lnTo>
                    <a:pt x="168" y="932"/>
                  </a:lnTo>
                  <a:lnTo>
                    <a:pt x="168" y="935"/>
                  </a:lnTo>
                  <a:lnTo>
                    <a:pt x="171" y="937"/>
                  </a:lnTo>
                  <a:lnTo>
                    <a:pt x="171" y="937"/>
                  </a:lnTo>
                  <a:lnTo>
                    <a:pt x="171" y="940"/>
                  </a:lnTo>
                  <a:lnTo>
                    <a:pt x="173" y="940"/>
                  </a:lnTo>
                  <a:lnTo>
                    <a:pt x="173" y="940"/>
                  </a:lnTo>
                  <a:lnTo>
                    <a:pt x="173" y="940"/>
                  </a:lnTo>
                  <a:lnTo>
                    <a:pt x="175" y="942"/>
                  </a:lnTo>
                  <a:lnTo>
                    <a:pt x="175" y="942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8" y="944"/>
                  </a:lnTo>
                  <a:lnTo>
                    <a:pt x="178" y="944"/>
                  </a:lnTo>
                  <a:lnTo>
                    <a:pt x="180" y="942"/>
                  </a:lnTo>
                  <a:lnTo>
                    <a:pt x="180" y="940"/>
                  </a:lnTo>
                  <a:lnTo>
                    <a:pt x="180" y="940"/>
                  </a:lnTo>
                  <a:lnTo>
                    <a:pt x="180" y="937"/>
                  </a:lnTo>
                  <a:lnTo>
                    <a:pt x="180" y="935"/>
                  </a:lnTo>
                  <a:lnTo>
                    <a:pt x="180" y="932"/>
                  </a:lnTo>
                  <a:lnTo>
                    <a:pt x="183" y="930"/>
                  </a:lnTo>
                  <a:close/>
                  <a:moveTo>
                    <a:pt x="190" y="873"/>
                  </a:moveTo>
                  <a:lnTo>
                    <a:pt x="187" y="873"/>
                  </a:lnTo>
                  <a:lnTo>
                    <a:pt x="187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3" y="876"/>
                  </a:lnTo>
                  <a:lnTo>
                    <a:pt x="183" y="876"/>
                  </a:lnTo>
                  <a:lnTo>
                    <a:pt x="183" y="876"/>
                  </a:lnTo>
                  <a:lnTo>
                    <a:pt x="180" y="878"/>
                  </a:lnTo>
                  <a:lnTo>
                    <a:pt x="180" y="878"/>
                  </a:lnTo>
                  <a:lnTo>
                    <a:pt x="180" y="880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3" y="887"/>
                  </a:lnTo>
                  <a:lnTo>
                    <a:pt x="183" y="885"/>
                  </a:lnTo>
                  <a:lnTo>
                    <a:pt x="183" y="885"/>
                  </a:lnTo>
                  <a:lnTo>
                    <a:pt x="183" y="885"/>
                  </a:lnTo>
                  <a:lnTo>
                    <a:pt x="185" y="885"/>
                  </a:lnTo>
                  <a:lnTo>
                    <a:pt x="185" y="883"/>
                  </a:lnTo>
                  <a:lnTo>
                    <a:pt x="187" y="883"/>
                  </a:lnTo>
                  <a:lnTo>
                    <a:pt x="190" y="873"/>
                  </a:lnTo>
                  <a:lnTo>
                    <a:pt x="190" y="873"/>
                  </a:lnTo>
                  <a:lnTo>
                    <a:pt x="190" y="873"/>
                  </a:lnTo>
                  <a:lnTo>
                    <a:pt x="190" y="873"/>
                  </a:lnTo>
                  <a:close/>
                  <a:moveTo>
                    <a:pt x="190" y="899"/>
                  </a:moveTo>
                  <a:lnTo>
                    <a:pt x="192" y="897"/>
                  </a:lnTo>
                  <a:lnTo>
                    <a:pt x="192" y="895"/>
                  </a:lnTo>
                  <a:lnTo>
                    <a:pt x="192" y="895"/>
                  </a:lnTo>
                  <a:lnTo>
                    <a:pt x="194" y="892"/>
                  </a:lnTo>
                  <a:lnTo>
                    <a:pt x="194" y="890"/>
                  </a:lnTo>
                  <a:lnTo>
                    <a:pt x="194" y="887"/>
                  </a:lnTo>
                  <a:lnTo>
                    <a:pt x="194" y="887"/>
                  </a:lnTo>
                  <a:lnTo>
                    <a:pt x="190" y="887"/>
                  </a:lnTo>
                  <a:lnTo>
                    <a:pt x="187" y="887"/>
                  </a:lnTo>
                  <a:lnTo>
                    <a:pt x="187" y="887"/>
                  </a:lnTo>
                  <a:lnTo>
                    <a:pt x="185" y="887"/>
                  </a:lnTo>
                  <a:lnTo>
                    <a:pt x="185" y="887"/>
                  </a:lnTo>
                  <a:lnTo>
                    <a:pt x="185" y="887"/>
                  </a:lnTo>
                  <a:lnTo>
                    <a:pt x="183" y="887"/>
                  </a:lnTo>
                  <a:lnTo>
                    <a:pt x="180" y="892"/>
                  </a:lnTo>
                  <a:lnTo>
                    <a:pt x="178" y="892"/>
                  </a:lnTo>
                  <a:lnTo>
                    <a:pt x="178" y="892"/>
                  </a:lnTo>
                  <a:lnTo>
                    <a:pt x="178" y="895"/>
                  </a:lnTo>
                  <a:lnTo>
                    <a:pt x="178" y="895"/>
                  </a:lnTo>
                  <a:lnTo>
                    <a:pt x="178" y="897"/>
                  </a:lnTo>
                  <a:lnTo>
                    <a:pt x="175" y="897"/>
                  </a:lnTo>
                  <a:lnTo>
                    <a:pt x="175" y="897"/>
                  </a:lnTo>
                  <a:lnTo>
                    <a:pt x="173" y="899"/>
                  </a:lnTo>
                  <a:lnTo>
                    <a:pt x="173" y="899"/>
                  </a:lnTo>
                  <a:lnTo>
                    <a:pt x="175" y="902"/>
                  </a:lnTo>
                  <a:lnTo>
                    <a:pt x="175" y="902"/>
                  </a:lnTo>
                  <a:lnTo>
                    <a:pt x="178" y="902"/>
                  </a:lnTo>
                  <a:lnTo>
                    <a:pt x="178" y="902"/>
                  </a:lnTo>
                  <a:lnTo>
                    <a:pt x="180" y="902"/>
                  </a:lnTo>
                  <a:lnTo>
                    <a:pt x="180" y="902"/>
                  </a:lnTo>
                  <a:lnTo>
                    <a:pt x="180" y="902"/>
                  </a:lnTo>
                  <a:lnTo>
                    <a:pt x="180" y="904"/>
                  </a:lnTo>
                  <a:lnTo>
                    <a:pt x="178" y="904"/>
                  </a:lnTo>
                  <a:lnTo>
                    <a:pt x="178" y="904"/>
                  </a:lnTo>
                  <a:lnTo>
                    <a:pt x="178" y="906"/>
                  </a:lnTo>
                  <a:lnTo>
                    <a:pt x="178" y="906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5" y="909"/>
                  </a:lnTo>
                  <a:lnTo>
                    <a:pt x="175" y="911"/>
                  </a:lnTo>
                  <a:lnTo>
                    <a:pt x="175" y="911"/>
                  </a:lnTo>
                  <a:lnTo>
                    <a:pt x="175" y="911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80" y="911"/>
                  </a:lnTo>
                  <a:lnTo>
                    <a:pt x="180" y="914"/>
                  </a:lnTo>
                  <a:lnTo>
                    <a:pt x="183" y="914"/>
                  </a:lnTo>
                  <a:lnTo>
                    <a:pt x="183" y="914"/>
                  </a:lnTo>
                  <a:lnTo>
                    <a:pt x="183" y="911"/>
                  </a:lnTo>
                  <a:lnTo>
                    <a:pt x="183" y="911"/>
                  </a:lnTo>
                  <a:lnTo>
                    <a:pt x="183" y="909"/>
                  </a:lnTo>
                  <a:lnTo>
                    <a:pt x="183" y="909"/>
                  </a:lnTo>
                  <a:lnTo>
                    <a:pt x="183" y="906"/>
                  </a:lnTo>
                  <a:lnTo>
                    <a:pt x="185" y="906"/>
                  </a:lnTo>
                  <a:lnTo>
                    <a:pt x="185" y="906"/>
                  </a:lnTo>
                  <a:lnTo>
                    <a:pt x="190" y="902"/>
                  </a:lnTo>
                  <a:lnTo>
                    <a:pt x="190" y="899"/>
                  </a:lnTo>
                  <a:close/>
                  <a:moveTo>
                    <a:pt x="168" y="857"/>
                  </a:moveTo>
                  <a:lnTo>
                    <a:pt x="171" y="852"/>
                  </a:lnTo>
                  <a:lnTo>
                    <a:pt x="173" y="850"/>
                  </a:lnTo>
                  <a:lnTo>
                    <a:pt x="173" y="845"/>
                  </a:lnTo>
                  <a:lnTo>
                    <a:pt x="173" y="845"/>
                  </a:lnTo>
                  <a:lnTo>
                    <a:pt x="175" y="845"/>
                  </a:lnTo>
                  <a:lnTo>
                    <a:pt x="175" y="842"/>
                  </a:lnTo>
                  <a:lnTo>
                    <a:pt x="175" y="842"/>
                  </a:lnTo>
                  <a:lnTo>
                    <a:pt x="175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38"/>
                  </a:lnTo>
                  <a:lnTo>
                    <a:pt x="171" y="838"/>
                  </a:lnTo>
                  <a:lnTo>
                    <a:pt x="168" y="838"/>
                  </a:lnTo>
                  <a:lnTo>
                    <a:pt x="168" y="838"/>
                  </a:lnTo>
                  <a:lnTo>
                    <a:pt x="168" y="840"/>
                  </a:lnTo>
                  <a:lnTo>
                    <a:pt x="166" y="842"/>
                  </a:lnTo>
                  <a:lnTo>
                    <a:pt x="166" y="842"/>
                  </a:lnTo>
                  <a:lnTo>
                    <a:pt x="166" y="845"/>
                  </a:lnTo>
                  <a:lnTo>
                    <a:pt x="166" y="845"/>
                  </a:lnTo>
                  <a:lnTo>
                    <a:pt x="166" y="847"/>
                  </a:lnTo>
                  <a:lnTo>
                    <a:pt x="166" y="847"/>
                  </a:lnTo>
                  <a:lnTo>
                    <a:pt x="166" y="847"/>
                  </a:lnTo>
                  <a:lnTo>
                    <a:pt x="166" y="850"/>
                  </a:lnTo>
                  <a:lnTo>
                    <a:pt x="166" y="850"/>
                  </a:lnTo>
                  <a:lnTo>
                    <a:pt x="166" y="852"/>
                  </a:lnTo>
                  <a:lnTo>
                    <a:pt x="166" y="852"/>
                  </a:lnTo>
                  <a:lnTo>
                    <a:pt x="166" y="854"/>
                  </a:lnTo>
                  <a:lnTo>
                    <a:pt x="166" y="857"/>
                  </a:lnTo>
                  <a:lnTo>
                    <a:pt x="168" y="857"/>
                  </a:lnTo>
                  <a:close/>
                  <a:moveTo>
                    <a:pt x="173" y="833"/>
                  </a:moveTo>
                  <a:lnTo>
                    <a:pt x="173" y="835"/>
                  </a:lnTo>
                  <a:lnTo>
                    <a:pt x="171" y="835"/>
                  </a:lnTo>
                  <a:lnTo>
                    <a:pt x="171" y="835"/>
                  </a:lnTo>
                  <a:lnTo>
                    <a:pt x="171" y="835"/>
                  </a:lnTo>
                  <a:lnTo>
                    <a:pt x="171" y="833"/>
                  </a:lnTo>
                  <a:lnTo>
                    <a:pt x="171" y="833"/>
                  </a:lnTo>
                  <a:lnTo>
                    <a:pt x="171" y="833"/>
                  </a:lnTo>
                  <a:lnTo>
                    <a:pt x="171" y="831"/>
                  </a:lnTo>
                  <a:lnTo>
                    <a:pt x="168" y="831"/>
                  </a:lnTo>
                  <a:lnTo>
                    <a:pt x="168" y="831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8" y="835"/>
                  </a:lnTo>
                  <a:lnTo>
                    <a:pt x="168" y="835"/>
                  </a:lnTo>
                  <a:lnTo>
                    <a:pt x="171" y="838"/>
                  </a:lnTo>
                  <a:lnTo>
                    <a:pt x="171" y="838"/>
                  </a:lnTo>
                  <a:lnTo>
                    <a:pt x="171" y="838"/>
                  </a:lnTo>
                  <a:lnTo>
                    <a:pt x="173" y="838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8"/>
                  </a:lnTo>
                  <a:lnTo>
                    <a:pt x="173" y="838"/>
                  </a:lnTo>
                  <a:lnTo>
                    <a:pt x="175" y="838"/>
                  </a:lnTo>
                  <a:lnTo>
                    <a:pt x="175" y="840"/>
                  </a:lnTo>
                  <a:lnTo>
                    <a:pt x="175" y="842"/>
                  </a:lnTo>
                  <a:lnTo>
                    <a:pt x="178" y="842"/>
                  </a:lnTo>
                  <a:lnTo>
                    <a:pt x="178" y="845"/>
                  </a:lnTo>
                  <a:lnTo>
                    <a:pt x="178" y="845"/>
                  </a:lnTo>
                  <a:lnTo>
                    <a:pt x="180" y="847"/>
                  </a:lnTo>
                  <a:lnTo>
                    <a:pt x="180" y="847"/>
                  </a:lnTo>
                  <a:lnTo>
                    <a:pt x="183" y="845"/>
                  </a:lnTo>
                  <a:lnTo>
                    <a:pt x="183" y="842"/>
                  </a:lnTo>
                  <a:lnTo>
                    <a:pt x="185" y="833"/>
                  </a:lnTo>
                  <a:lnTo>
                    <a:pt x="185" y="828"/>
                  </a:lnTo>
                  <a:lnTo>
                    <a:pt x="185" y="826"/>
                  </a:lnTo>
                  <a:lnTo>
                    <a:pt x="185" y="826"/>
                  </a:lnTo>
                  <a:lnTo>
                    <a:pt x="183" y="828"/>
                  </a:lnTo>
                  <a:lnTo>
                    <a:pt x="183" y="831"/>
                  </a:lnTo>
                  <a:lnTo>
                    <a:pt x="183" y="831"/>
                  </a:lnTo>
                  <a:lnTo>
                    <a:pt x="175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31"/>
                  </a:lnTo>
                  <a:lnTo>
                    <a:pt x="173" y="831"/>
                  </a:lnTo>
                  <a:lnTo>
                    <a:pt x="173" y="831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3"/>
                  </a:lnTo>
                  <a:close/>
                  <a:moveTo>
                    <a:pt x="147" y="776"/>
                  </a:moveTo>
                  <a:lnTo>
                    <a:pt x="149" y="776"/>
                  </a:lnTo>
                  <a:lnTo>
                    <a:pt x="149" y="776"/>
                  </a:lnTo>
                  <a:lnTo>
                    <a:pt x="149" y="776"/>
                  </a:lnTo>
                  <a:lnTo>
                    <a:pt x="149" y="776"/>
                  </a:lnTo>
                  <a:lnTo>
                    <a:pt x="149" y="774"/>
                  </a:lnTo>
                  <a:lnTo>
                    <a:pt x="149" y="774"/>
                  </a:lnTo>
                  <a:lnTo>
                    <a:pt x="149" y="771"/>
                  </a:lnTo>
                  <a:lnTo>
                    <a:pt x="149" y="771"/>
                  </a:lnTo>
                  <a:lnTo>
                    <a:pt x="147" y="771"/>
                  </a:lnTo>
                  <a:lnTo>
                    <a:pt x="145" y="769"/>
                  </a:lnTo>
                  <a:lnTo>
                    <a:pt x="142" y="769"/>
                  </a:lnTo>
                  <a:lnTo>
                    <a:pt x="142" y="769"/>
                  </a:lnTo>
                  <a:lnTo>
                    <a:pt x="145" y="771"/>
                  </a:lnTo>
                  <a:lnTo>
                    <a:pt x="145" y="771"/>
                  </a:lnTo>
                  <a:lnTo>
                    <a:pt x="145" y="771"/>
                  </a:lnTo>
                  <a:lnTo>
                    <a:pt x="145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6"/>
                  </a:lnTo>
                  <a:lnTo>
                    <a:pt x="147" y="776"/>
                  </a:lnTo>
                  <a:lnTo>
                    <a:pt x="147" y="776"/>
                  </a:lnTo>
                  <a:close/>
                  <a:moveTo>
                    <a:pt x="140" y="1025"/>
                  </a:moveTo>
                  <a:lnTo>
                    <a:pt x="140" y="1025"/>
                  </a:lnTo>
                  <a:lnTo>
                    <a:pt x="140" y="1025"/>
                  </a:lnTo>
                  <a:lnTo>
                    <a:pt x="140" y="1025"/>
                  </a:lnTo>
                  <a:close/>
                  <a:moveTo>
                    <a:pt x="211" y="1174"/>
                  </a:moveTo>
                  <a:lnTo>
                    <a:pt x="211" y="1174"/>
                  </a:lnTo>
                  <a:lnTo>
                    <a:pt x="209" y="1172"/>
                  </a:lnTo>
                  <a:lnTo>
                    <a:pt x="209" y="1172"/>
                  </a:lnTo>
                  <a:lnTo>
                    <a:pt x="206" y="1172"/>
                  </a:lnTo>
                  <a:lnTo>
                    <a:pt x="206" y="1172"/>
                  </a:lnTo>
                  <a:lnTo>
                    <a:pt x="206" y="1174"/>
                  </a:lnTo>
                  <a:lnTo>
                    <a:pt x="206" y="1174"/>
                  </a:lnTo>
                  <a:lnTo>
                    <a:pt x="206" y="1174"/>
                  </a:lnTo>
                  <a:lnTo>
                    <a:pt x="206" y="1176"/>
                  </a:lnTo>
                  <a:lnTo>
                    <a:pt x="209" y="1176"/>
                  </a:lnTo>
                  <a:lnTo>
                    <a:pt x="209" y="1179"/>
                  </a:lnTo>
                  <a:lnTo>
                    <a:pt x="209" y="1176"/>
                  </a:lnTo>
                  <a:lnTo>
                    <a:pt x="209" y="1176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close/>
                  <a:moveTo>
                    <a:pt x="183" y="982"/>
                  </a:moveTo>
                  <a:lnTo>
                    <a:pt x="183" y="982"/>
                  </a:lnTo>
                  <a:lnTo>
                    <a:pt x="183" y="982"/>
                  </a:lnTo>
                  <a:lnTo>
                    <a:pt x="183" y="982"/>
                  </a:lnTo>
                  <a:lnTo>
                    <a:pt x="185" y="982"/>
                  </a:lnTo>
                  <a:lnTo>
                    <a:pt x="185" y="980"/>
                  </a:lnTo>
                  <a:lnTo>
                    <a:pt x="185" y="980"/>
                  </a:lnTo>
                  <a:lnTo>
                    <a:pt x="185" y="980"/>
                  </a:lnTo>
                  <a:lnTo>
                    <a:pt x="180" y="980"/>
                  </a:lnTo>
                  <a:lnTo>
                    <a:pt x="180" y="980"/>
                  </a:lnTo>
                  <a:lnTo>
                    <a:pt x="180" y="980"/>
                  </a:lnTo>
                  <a:lnTo>
                    <a:pt x="180" y="982"/>
                  </a:lnTo>
                  <a:lnTo>
                    <a:pt x="180" y="982"/>
                  </a:lnTo>
                  <a:lnTo>
                    <a:pt x="183" y="982"/>
                  </a:lnTo>
                  <a:close/>
                  <a:moveTo>
                    <a:pt x="339" y="1283"/>
                  </a:moveTo>
                  <a:lnTo>
                    <a:pt x="336" y="1280"/>
                  </a:lnTo>
                  <a:lnTo>
                    <a:pt x="336" y="1280"/>
                  </a:lnTo>
                  <a:lnTo>
                    <a:pt x="339" y="1276"/>
                  </a:lnTo>
                  <a:lnTo>
                    <a:pt x="336" y="1271"/>
                  </a:lnTo>
                  <a:lnTo>
                    <a:pt x="336" y="1269"/>
                  </a:lnTo>
                  <a:lnTo>
                    <a:pt x="339" y="1269"/>
                  </a:lnTo>
                  <a:lnTo>
                    <a:pt x="339" y="1269"/>
                  </a:lnTo>
                  <a:lnTo>
                    <a:pt x="339" y="1266"/>
                  </a:lnTo>
                  <a:lnTo>
                    <a:pt x="339" y="1266"/>
                  </a:lnTo>
                  <a:lnTo>
                    <a:pt x="339" y="1266"/>
                  </a:lnTo>
                  <a:lnTo>
                    <a:pt x="339" y="1264"/>
                  </a:lnTo>
                  <a:lnTo>
                    <a:pt x="339" y="1264"/>
                  </a:lnTo>
                  <a:lnTo>
                    <a:pt x="339" y="1264"/>
                  </a:lnTo>
                  <a:lnTo>
                    <a:pt x="336" y="1264"/>
                  </a:lnTo>
                  <a:lnTo>
                    <a:pt x="336" y="1264"/>
                  </a:lnTo>
                  <a:lnTo>
                    <a:pt x="334" y="1264"/>
                  </a:lnTo>
                  <a:lnTo>
                    <a:pt x="334" y="1264"/>
                  </a:lnTo>
                  <a:lnTo>
                    <a:pt x="334" y="1264"/>
                  </a:lnTo>
                  <a:lnTo>
                    <a:pt x="334" y="1266"/>
                  </a:lnTo>
                  <a:lnTo>
                    <a:pt x="336" y="1266"/>
                  </a:lnTo>
                  <a:lnTo>
                    <a:pt x="332" y="1269"/>
                  </a:lnTo>
                  <a:lnTo>
                    <a:pt x="332" y="1269"/>
                  </a:lnTo>
                  <a:lnTo>
                    <a:pt x="332" y="1271"/>
                  </a:lnTo>
                  <a:lnTo>
                    <a:pt x="332" y="1273"/>
                  </a:lnTo>
                  <a:lnTo>
                    <a:pt x="329" y="1276"/>
                  </a:lnTo>
                  <a:lnTo>
                    <a:pt x="327" y="1276"/>
                  </a:lnTo>
                  <a:lnTo>
                    <a:pt x="327" y="1273"/>
                  </a:lnTo>
                  <a:lnTo>
                    <a:pt x="327" y="1273"/>
                  </a:lnTo>
                  <a:lnTo>
                    <a:pt x="329" y="1273"/>
                  </a:lnTo>
                  <a:lnTo>
                    <a:pt x="329" y="1271"/>
                  </a:lnTo>
                  <a:lnTo>
                    <a:pt x="329" y="1271"/>
                  </a:lnTo>
                  <a:lnTo>
                    <a:pt x="329" y="1269"/>
                  </a:lnTo>
                  <a:lnTo>
                    <a:pt x="329" y="1269"/>
                  </a:lnTo>
                  <a:lnTo>
                    <a:pt x="329" y="1266"/>
                  </a:lnTo>
                  <a:lnTo>
                    <a:pt x="329" y="1266"/>
                  </a:lnTo>
                  <a:lnTo>
                    <a:pt x="329" y="1266"/>
                  </a:lnTo>
                  <a:lnTo>
                    <a:pt x="329" y="1264"/>
                  </a:lnTo>
                  <a:lnTo>
                    <a:pt x="332" y="1264"/>
                  </a:lnTo>
                  <a:lnTo>
                    <a:pt x="332" y="1264"/>
                  </a:lnTo>
                  <a:lnTo>
                    <a:pt x="332" y="1261"/>
                  </a:lnTo>
                  <a:lnTo>
                    <a:pt x="329" y="1259"/>
                  </a:lnTo>
                  <a:lnTo>
                    <a:pt x="329" y="1259"/>
                  </a:lnTo>
                  <a:lnTo>
                    <a:pt x="327" y="1257"/>
                  </a:lnTo>
                  <a:lnTo>
                    <a:pt x="327" y="1254"/>
                  </a:lnTo>
                  <a:lnTo>
                    <a:pt x="327" y="1254"/>
                  </a:lnTo>
                  <a:lnTo>
                    <a:pt x="327" y="1254"/>
                  </a:lnTo>
                  <a:lnTo>
                    <a:pt x="329" y="1254"/>
                  </a:lnTo>
                  <a:lnTo>
                    <a:pt x="329" y="1254"/>
                  </a:lnTo>
                  <a:lnTo>
                    <a:pt x="329" y="1257"/>
                  </a:lnTo>
                  <a:lnTo>
                    <a:pt x="329" y="1257"/>
                  </a:lnTo>
                  <a:lnTo>
                    <a:pt x="332" y="1254"/>
                  </a:lnTo>
                  <a:lnTo>
                    <a:pt x="332" y="1254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29" y="1252"/>
                  </a:lnTo>
                  <a:lnTo>
                    <a:pt x="329" y="1252"/>
                  </a:lnTo>
                  <a:lnTo>
                    <a:pt x="329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47"/>
                  </a:lnTo>
                  <a:lnTo>
                    <a:pt x="327" y="1238"/>
                  </a:lnTo>
                  <a:lnTo>
                    <a:pt x="327" y="1238"/>
                  </a:lnTo>
                  <a:lnTo>
                    <a:pt x="327" y="1235"/>
                  </a:lnTo>
                  <a:lnTo>
                    <a:pt x="325" y="1233"/>
                  </a:lnTo>
                  <a:lnTo>
                    <a:pt x="322" y="1231"/>
                  </a:lnTo>
                  <a:lnTo>
                    <a:pt x="322" y="1228"/>
                  </a:lnTo>
                  <a:lnTo>
                    <a:pt x="325" y="1228"/>
                  </a:lnTo>
                  <a:lnTo>
                    <a:pt x="325" y="1231"/>
                  </a:lnTo>
                  <a:lnTo>
                    <a:pt x="325" y="1231"/>
                  </a:lnTo>
                  <a:lnTo>
                    <a:pt x="325" y="1231"/>
                  </a:lnTo>
                  <a:lnTo>
                    <a:pt x="327" y="1233"/>
                  </a:lnTo>
                  <a:lnTo>
                    <a:pt x="327" y="1231"/>
                  </a:lnTo>
                  <a:lnTo>
                    <a:pt x="327" y="1231"/>
                  </a:lnTo>
                  <a:lnTo>
                    <a:pt x="327" y="1228"/>
                  </a:lnTo>
                  <a:lnTo>
                    <a:pt x="327" y="1228"/>
                  </a:lnTo>
                  <a:lnTo>
                    <a:pt x="329" y="1228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1"/>
                  </a:lnTo>
                  <a:lnTo>
                    <a:pt x="327" y="1219"/>
                  </a:lnTo>
                  <a:lnTo>
                    <a:pt x="327" y="1219"/>
                  </a:lnTo>
                  <a:lnTo>
                    <a:pt x="327" y="1219"/>
                  </a:lnTo>
                  <a:lnTo>
                    <a:pt x="325" y="1217"/>
                  </a:lnTo>
                  <a:lnTo>
                    <a:pt x="322" y="1217"/>
                  </a:lnTo>
                  <a:lnTo>
                    <a:pt x="322" y="1217"/>
                  </a:lnTo>
                  <a:lnTo>
                    <a:pt x="322" y="1217"/>
                  </a:lnTo>
                  <a:lnTo>
                    <a:pt x="322" y="1212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7"/>
                  </a:lnTo>
                  <a:lnTo>
                    <a:pt x="322" y="1207"/>
                  </a:lnTo>
                  <a:lnTo>
                    <a:pt x="322" y="1207"/>
                  </a:lnTo>
                  <a:lnTo>
                    <a:pt x="320" y="1205"/>
                  </a:lnTo>
                  <a:lnTo>
                    <a:pt x="317" y="1205"/>
                  </a:lnTo>
                  <a:lnTo>
                    <a:pt x="315" y="1205"/>
                  </a:lnTo>
                  <a:lnTo>
                    <a:pt x="315" y="1202"/>
                  </a:lnTo>
                  <a:lnTo>
                    <a:pt x="313" y="1202"/>
                  </a:lnTo>
                  <a:lnTo>
                    <a:pt x="313" y="1202"/>
                  </a:lnTo>
                  <a:lnTo>
                    <a:pt x="310" y="1202"/>
                  </a:lnTo>
                  <a:lnTo>
                    <a:pt x="310" y="1200"/>
                  </a:lnTo>
                  <a:lnTo>
                    <a:pt x="313" y="1200"/>
                  </a:lnTo>
                  <a:lnTo>
                    <a:pt x="315" y="1200"/>
                  </a:lnTo>
                  <a:lnTo>
                    <a:pt x="315" y="1200"/>
                  </a:lnTo>
                  <a:lnTo>
                    <a:pt x="313" y="1198"/>
                  </a:lnTo>
                  <a:lnTo>
                    <a:pt x="313" y="1195"/>
                  </a:lnTo>
                  <a:lnTo>
                    <a:pt x="313" y="1195"/>
                  </a:lnTo>
                  <a:lnTo>
                    <a:pt x="310" y="1195"/>
                  </a:lnTo>
                  <a:lnTo>
                    <a:pt x="310" y="1195"/>
                  </a:lnTo>
                  <a:lnTo>
                    <a:pt x="306" y="1193"/>
                  </a:lnTo>
                  <a:lnTo>
                    <a:pt x="306" y="1190"/>
                  </a:lnTo>
                  <a:lnTo>
                    <a:pt x="303" y="1190"/>
                  </a:lnTo>
                  <a:lnTo>
                    <a:pt x="303" y="1188"/>
                  </a:lnTo>
                  <a:lnTo>
                    <a:pt x="301" y="1188"/>
                  </a:lnTo>
                  <a:lnTo>
                    <a:pt x="299" y="1188"/>
                  </a:lnTo>
                  <a:lnTo>
                    <a:pt x="294" y="1183"/>
                  </a:lnTo>
                  <a:lnTo>
                    <a:pt x="291" y="1181"/>
                  </a:lnTo>
                  <a:lnTo>
                    <a:pt x="289" y="1179"/>
                  </a:lnTo>
                  <a:lnTo>
                    <a:pt x="289" y="1179"/>
                  </a:lnTo>
                  <a:lnTo>
                    <a:pt x="289" y="1176"/>
                  </a:lnTo>
                  <a:lnTo>
                    <a:pt x="289" y="1176"/>
                  </a:lnTo>
                  <a:lnTo>
                    <a:pt x="287" y="1176"/>
                  </a:lnTo>
                  <a:lnTo>
                    <a:pt x="287" y="1174"/>
                  </a:lnTo>
                  <a:lnTo>
                    <a:pt x="287" y="1174"/>
                  </a:lnTo>
                  <a:lnTo>
                    <a:pt x="284" y="1172"/>
                  </a:lnTo>
                  <a:lnTo>
                    <a:pt x="282" y="1172"/>
                  </a:lnTo>
                  <a:lnTo>
                    <a:pt x="282" y="1172"/>
                  </a:lnTo>
                  <a:lnTo>
                    <a:pt x="282" y="1169"/>
                  </a:lnTo>
                  <a:lnTo>
                    <a:pt x="282" y="1169"/>
                  </a:lnTo>
                  <a:lnTo>
                    <a:pt x="282" y="1167"/>
                  </a:lnTo>
                  <a:lnTo>
                    <a:pt x="282" y="1167"/>
                  </a:lnTo>
                  <a:lnTo>
                    <a:pt x="280" y="1157"/>
                  </a:lnTo>
                  <a:lnTo>
                    <a:pt x="280" y="1155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77" y="1150"/>
                  </a:lnTo>
                  <a:lnTo>
                    <a:pt x="280" y="1150"/>
                  </a:lnTo>
                  <a:lnTo>
                    <a:pt x="280" y="1150"/>
                  </a:lnTo>
                  <a:lnTo>
                    <a:pt x="284" y="1153"/>
                  </a:lnTo>
                  <a:lnTo>
                    <a:pt x="284" y="1153"/>
                  </a:lnTo>
                  <a:lnTo>
                    <a:pt x="284" y="1150"/>
                  </a:lnTo>
                  <a:lnTo>
                    <a:pt x="284" y="1150"/>
                  </a:lnTo>
                  <a:lnTo>
                    <a:pt x="284" y="1148"/>
                  </a:lnTo>
                  <a:lnTo>
                    <a:pt x="275" y="1124"/>
                  </a:lnTo>
                  <a:lnTo>
                    <a:pt x="275" y="1124"/>
                  </a:lnTo>
                  <a:lnTo>
                    <a:pt x="275" y="1122"/>
                  </a:lnTo>
                  <a:lnTo>
                    <a:pt x="275" y="1119"/>
                  </a:lnTo>
                  <a:lnTo>
                    <a:pt x="275" y="1119"/>
                  </a:lnTo>
                  <a:lnTo>
                    <a:pt x="275" y="1117"/>
                  </a:lnTo>
                  <a:lnTo>
                    <a:pt x="275" y="1117"/>
                  </a:lnTo>
                  <a:lnTo>
                    <a:pt x="275" y="1112"/>
                  </a:lnTo>
                  <a:lnTo>
                    <a:pt x="275" y="1112"/>
                  </a:lnTo>
                  <a:lnTo>
                    <a:pt x="273" y="1108"/>
                  </a:lnTo>
                  <a:lnTo>
                    <a:pt x="273" y="1108"/>
                  </a:lnTo>
                  <a:lnTo>
                    <a:pt x="273" y="1108"/>
                  </a:lnTo>
                  <a:lnTo>
                    <a:pt x="273" y="1105"/>
                  </a:lnTo>
                  <a:lnTo>
                    <a:pt x="270" y="1103"/>
                  </a:lnTo>
                  <a:lnTo>
                    <a:pt x="273" y="1103"/>
                  </a:lnTo>
                  <a:lnTo>
                    <a:pt x="273" y="1098"/>
                  </a:lnTo>
                  <a:lnTo>
                    <a:pt x="273" y="1091"/>
                  </a:lnTo>
                  <a:lnTo>
                    <a:pt x="273" y="1091"/>
                  </a:lnTo>
                  <a:lnTo>
                    <a:pt x="273" y="1089"/>
                  </a:lnTo>
                  <a:lnTo>
                    <a:pt x="273" y="1089"/>
                  </a:lnTo>
                  <a:lnTo>
                    <a:pt x="273" y="1086"/>
                  </a:lnTo>
                  <a:lnTo>
                    <a:pt x="273" y="1086"/>
                  </a:lnTo>
                  <a:lnTo>
                    <a:pt x="270" y="1084"/>
                  </a:lnTo>
                  <a:lnTo>
                    <a:pt x="268" y="1082"/>
                  </a:lnTo>
                  <a:lnTo>
                    <a:pt x="268" y="1079"/>
                  </a:lnTo>
                  <a:lnTo>
                    <a:pt x="265" y="1079"/>
                  </a:lnTo>
                  <a:lnTo>
                    <a:pt x="258" y="1077"/>
                  </a:lnTo>
                  <a:lnTo>
                    <a:pt x="256" y="1077"/>
                  </a:lnTo>
                  <a:lnTo>
                    <a:pt x="256" y="1074"/>
                  </a:lnTo>
                  <a:lnTo>
                    <a:pt x="254" y="1072"/>
                  </a:lnTo>
                  <a:lnTo>
                    <a:pt x="249" y="1070"/>
                  </a:lnTo>
                  <a:lnTo>
                    <a:pt x="246" y="1070"/>
                  </a:lnTo>
                  <a:lnTo>
                    <a:pt x="244" y="1067"/>
                  </a:lnTo>
                  <a:lnTo>
                    <a:pt x="239" y="1063"/>
                  </a:lnTo>
                  <a:lnTo>
                    <a:pt x="237" y="1060"/>
                  </a:lnTo>
                  <a:lnTo>
                    <a:pt x="232" y="1058"/>
                  </a:lnTo>
                  <a:lnTo>
                    <a:pt x="230" y="1058"/>
                  </a:lnTo>
                  <a:lnTo>
                    <a:pt x="230" y="1056"/>
                  </a:lnTo>
                  <a:lnTo>
                    <a:pt x="228" y="1056"/>
                  </a:lnTo>
                  <a:lnTo>
                    <a:pt x="223" y="1053"/>
                  </a:lnTo>
                  <a:lnTo>
                    <a:pt x="220" y="1053"/>
                  </a:lnTo>
                  <a:lnTo>
                    <a:pt x="220" y="1053"/>
                  </a:lnTo>
                  <a:lnTo>
                    <a:pt x="220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6" y="1051"/>
                  </a:lnTo>
                  <a:lnTo>
                    <a:pt x="216" y="1051"/>
                  </a:lnTo>
                  <a:lnTo>
                    <a:pt x="213" y="1048"/>
                  </a:lnTo>
                  <a:lnTo>
                    <a:pt x="213" y="1046"/>
                  </a:lnTo>
                  <a:lnTo>
                    <a:pt x="211" y="1046"/>
                  </a:lnTo>
                  <a:lnTo>
                    <a:pt x="209" y="1041"/>
                  </a:lnTo>
                  <a:lnTo>
                    <a:pt x="206" y="1041"/>
                  </a:lnTo>
                  <a:lnTo>
                    <a:pt x="206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2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39"/>
                  </a:lnTo>
                  <a:lnTo>
                    <a:pt x="204" y="1039"/>
                  </a:lnTo>
                  <a:lnTo>
                    <a:pt x="204" y="1039"/>
                  </a:lnTo>
                  <a:lnTo>
                    <a:pt x="197" y="1037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9" y="1034"/>
                  </a:lnTo>
                  <a:lnTo>
                    <a:pt x="199" y="1034"/>
                  </a:lnTo>
                  <a:lnTo>
                    <a:pt x="199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4" y="1032"/>
                  </a:lnTo>
                  <a:lnTo>
                    <a:pt x="194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0" y="1027"/>
                  </a:lnTo>
                  <a:lnTo>
                    <a:pt x="187" y="1027"/>
                  </a:lnTo>
                  <a:lnTo>
                    <a:pt x="187" y="1027"/>
                  </a:lnTo>
                  <a:lnTo>
                    <a:pt x="187" y="1025"/>
                  </a:lnTo>
                  <a:lnTo>
                    <a:pt x="187" y="1025"/>
                  </a:lnTo>
                  <a:lnTo>
                    <a:pt x="185" y="1022"/>
                  </a:lnTo>
                  <a:lnTo>
                    <a:pt x="183" y="1020"/>
                  </a:lnTo>
                  <a:lnTo>
                    <a:pt x="180" y="1018"/>
                  </a:lnTo>
                  <a:lnTo>
                    <a:pt x="180" y="1015"/>
                  </a:lnTo>
                  <a:lnTo>
                    <a:pt x="180" y="1013"/>
                  </a:lnTo>
                  <a:lnTo>
                    <a:pt x="180" y="1013"/>
                  </a:lnTo>
                  <a:lnTo>
                    <a:pt x="180" y="1011"/>
                  </a:lnTo>
                  <a:lnTo>
                    <a:pt x="178" y="1013"/>
                  </a:lnTo>
                  <a:lnTo>
                    <a:pt x="178" y="1013"/>
                  </a:lnTo>
                  <a:lnTo>
                    <a:pt x="175" y="1015"/>
                  </a:lnTo>
                  <a:lnTo>
                    <a:pt x="175" y="1013"/>
                  </a:lnTo>
                  <a:lnTo>
                    <a:pt x="175" y="1013"/>
                  </a:lnTo>
                  <a:lnTo>
                    <a:pt x="175" y="1013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08"/>
                  </a:lnTo>
                  <a:lnTo>
                    <a:pt x="175" y="1008"/>
                  </a:lnTo>
                  <a:lnTo>
                    <a:pt x="175" y="1008"/>
                  </a:lnTo>
                  <a:lnTo>
                    <a:pt x="175" y="1006"/>
                  </a:lnTo>
                  <a:lnTo>
                    <a:pt x="175" y="1006"/>
                  </a:lnTo>
                  <a:lnTo>
                    <a:pt x="173" y="1006"/>
                  </a:lnTo>
                  <a:lnTo>
                    <a:pt x="159" y="992"/>
                  </a:lnTo>
                  <a:lnTo>
                    <a:pt x="157" y="992"/>
                  </a:lnTo>
                  <a:lnTo>
                    <a:pt x="152" y="989"/>
                  </a:lnTo>
                  <a:lnTo>
                    <a:pt x="149" y="989"/>
                  </a:lnTo>
                  <a:lnTo>
                    <a:pt x="149" y="989"/>
                  </a:lnTo>
                  <a:lnTo>
                    <a:pt x="147" y="989"/>
                  </a:lnTo>
                  <a:lnTo>
                    <a:pt x="145" y="989"/>
                  </a:lnTo>
                  <a:lnTo>
                    <a:pt x="142" y="989"/>
                  </a:lnTo>
                  <a:lnTo>
                    <a:pt x="140" y="989"/>
                  </a:lnTo>
                  <a:lnTo>
                    <a:pt x="138" y="989"/>
                  </a:lnTo>
                  <a:lnTo>
                    <a:pt x="135" y="989"/>
                  </a:lnTo>
                  <a:lnTo>
                    <a:pt x="133" y="989"/>
                  </a:lnTo>
                  <a:lnTo>
                    <a:pt x="133" y="989"/>
                  </a:lnTo>
                  <a:lnTo>
                    <a:pt x="131" y="989"/>
                  </a:lnTo>
                  <a:lnTo>
                    <a:pt x="131" y="989"/>
                  </a:lnTo>
                  <a:lnTo>
                    <a:pt x="131" y="989"/>
                  </a:lnTo>
                  <a:lnTo>
                    <a:pt x="128" y="989"/>
                  </a:lnTo>
                  <a:lnTo>
                    <a:pt x="128" y="989"/>
                  </a:lnTo>
                  <a:lnTo>
                    <a:pt x="128" y="992"/>
                  </a:lnTo>
                  <a:lnTo>
                    <a:pt x="128" y="992"/>
                  </a:lnTo>
                  <a:lnTo>
                    <a:pt x="128" y="996"/>
                  </a:lnTo>
                  <a:lnTo>
                    <a:pt x="128" y="999"/>
                  </a:lnTo>
                  <a:lnTo>
                    <a:pt x="128" y="999"/>
                  </a:lnTo>
                  <a:lnTo>
                    <a:pt x="128" y="999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31" y="1001"/>
                  </a:lnTo>
                  <a:lnTo>
                    <a:pt x="131" y="1001"/>
                  </a:lnTo>
                  <a:lnTo>
                    <a:pt x="133" y="1001"/>
                  </a:lnTo>
                  <a:lnTo>
                    <a:pt x="131" y="1001"/>
                  </a:lnTo>
                  <a:lnTo>
                    <a:pt x="131" y="1001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28" y="1003"/>
                  </a:lnTo>
                  <a:lnTo>
                    <a:pt x="128" y="1003"/>
                  </a:lnTo>
                  <a:lnTo>
                    <a:pt x="128" y="1006"/>
                  </a:lnTo>
                  <a:lnTo>
                    <a:pt x="128" y="1006"/>
                  </a:lnTo>
                  <a:lnTo>
                    <a:pt x="131" y="1006"/>
                  </a:lnTo>
                  <a:lnTo>
                    <a:pt x="131" y="1008"/>
                  </a:lnTo>
                  <a:lnTo>
                    <a:pt x="131" y="1008"/>
                  </a:lnTo>
                  <a:lnTo>
                    <a:pt x="131" y="1011"/>
                  </a:lnTo>
                  <a:lnTo>
                    <a:pt x="131" y="1013"/>
                  </a:lnTo>
                  <a:lnTo>
                    <a:pt x="131" y="1013"/>
                  </a:lnTo>
                  <a:lnTo>
                    <a:pt x="131" y="1015"/>
                  </a:lnTo>
                  <a:lnTo>
                    <a:pt x="131" y="1015"/>
                  </a:lnTo>
                  <a:lnTo>
                    <a:pt x="131" y="1015"/>
                  </a:lnTo>
                  <a:lnTo>
                    <a:pt x="133" y="1015"/>
                  </a:lnTo>
                  <a:lnTo>
                    <a:pt x="133" y="1018"/>
                  </a:lnTo>
                  <a:lnTo>
                    <a:pt x="133" y="1018"/>
                  </a:lnTo>
                  <a:lnTo>
                    <a:pt x="133" y="1020"/>
                  </a:lnTo>
                  <a:lnTo>
                    <a:pt x="133" y="1020"/>
                  </a:lnTo>
                  <a:lnTo>
                    <a:pt x="133" y="1020"/>
                  </a:lnTo>
                  <a:lnTo>
                    <a:pt x="135" y="1022"/>
                  </a:lnTo>
                  <a:lnTo>
                    <a:pt x="135" y="1022"/>
                  </a:lnTo>
                  <a:lnTo>
                    <a:pt x="135" y="1022"/>
                  </a:lnTo>
                  <a:lnTo>
                    <a:pt x="135" y="1025"/>
                  </a:lnTo>
                  <a:lnTo>
                    <a:pt x="135" y="1025"/>
                  </a:lnTo>
                  <a:lnTo>
                    <a:pt x="138" y="1025"/>
                  </a:lnTo>
                  <a:lnTo>
                    <a:pt x="138" y="1025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0"/>
                  </a:lnTo>
                  <a:lnTo>
                    <a:pt x="140" y="1022"/>
                  </a:lnTo>
                  <a:lnTo>
                    <a:pt x="140" y="1022"/>
                  </a:lnTo>
                  <a:lnTo>
                    <a:pt x="140" y="1025"/>
                  </a:lnTo>
                  <a:lnTo>
                    <a:pt x="142" y="1025"/>
                  </a:lnTo>
                  <a:lnTo>
                    <a:pt x="145" y="1025"/>
                  </a:lnTo>
                  <a:lnTo>
                    <a:pt x="149" y="1025"/>
                  </a:lnTo>
                  <a:lnTo>
                    <a:pt x="149" y="1025"/>
                  </a:lnTo>
                  <a:lnTo>
                    <a:pt x="149" y="1025"/>
                  </a:lnTo>
                  <a:lnTo>
                    <a:pt x="161" y="1025"/>
                  </a:lnTo>
                  <a:lnTo>
                    <a:pt x="164" y="1027"/>
                  </a:lnTo>
                  <a:lnTo>
                    <a:pt x="164" y="1025"/>
                  </a:lnTo>
                  <a:lnTo>
                    <a:pt x="164" y="1025"/>
                  </a:lnTo>
                  <a:lnTo>
                    <a:pt x="164" y="1022"/>
                  </a:lnTo>
                  <a:lnTo>
                    <a:pt x="164" y="1022"/>
                  </a:lnTo>
                  <a:lnTo>
                    <a:pt x="161" y="1020"/>
                  </a:lnTo>
                  <a:lnTo>
                    <a:pt x="154" y="1018"/>
                  </a:lnTo>
                  <a:lnTo>
                    <a:pt x="154" y="1018"/>
                  </a:lnTo>
                  <a:lnTo>
                    <a:pt x="152" y="1015"/>
                  </a:lnTo>
                  <a:lnTo>
                    <a:pt x="152" y="1013"/>
                  </a:lnTo>
                  <a:lnTo>
                    <a:pt x="152" y="1013"/>
                  </a:lnTo>
                  <a:lnTo>
                    <a:pt x="154" y="1015"/>
                  </a:lnTo>
                  <a:lnTo>
                    <a:pt x="166" y="1020"/>
                  </a:lnTo>
                  <a:lnTo>
                    <a:pt x="166" y="1020"/>
                  </a:lnTo>
                  <a:lnTo>
                    <a:pt x="166" y="1022"/>
                  </a:lnTo>
                  <a:lnTo>
                    <a:pt x="166" y="1022"/>
                  </a:lnTo>
                  <a:lnTo>
                    <a:pt x="166" y="1022"/>
                  </a:lnTo>
                  <a:lnTo>
                    <a:pt x="166" y="1025"/>
                  </a:lnTo>
                  <a:lnTo>
                    <a:pt x="168" y="1025"/>
                  </a:lnTo>
                  <a:lnTo>
                    <a:pt x="168" y="1025"/>
                  </a:lnTo>
                  <a:lnTo>
                    <a:pt x="171" y="1022"/>
                  </a:lnTo>
                  <a:lnTo>
                    <a:pt x="175" y="1025"/>
                  </a:lnTo>
                  <a:lnTo>
                    <a:pt x="175" y="1027"/>
                  </a:lnTo>
                  <a:lnTo>
                    <a:pt x="171" y="1025"/>
                  </a:lnTo>
                  <a:lnTo>
                    <a:pt x="168" y="1027"/>
                  </a:lnTo>
                  <a:lnTo>
                    <a:pt x="166" y="1027"/>
                  </a:lnTo>
                  <a:lnTo>
                    <a:pt x="166" y="1030"/>
                  </a:lnTo>
                  <a:lnTo>
                    <a:pt x="164" y="1032"/>
                  </a:lnTo>
                  <a:lnTo>
                    <a:pt x="166" y="1034"/>
                  </a:lnTo>
                  <a:lnTo>
                    <a:pt x="166" y="1037"/>
                  </a:lnTo>
                  <a:lnTo>
                    <a:pt x="166" y="1044"/>
                  </a:lnTo>
                  <a:lnTo>
                    <a:pt x="166" y="1041"/>
                  </a:lnTo>
                  <a:lnTo>
                    <a:pt x="164" y="1039"/>
                  </a:lnTo>
                  <a:lnTo>
                    <a:pt x="164" y="1034"/>
                  </a:lnTo>
                  <a:lnTo>
                    <a:pt x="164" y="1032"/>
                  </a:lnTo>
                  <a:lnTo>
                    <a:pt x="161" y="1032"/>
                  </a:lnTo>
                  <a:lnTo>
                    <a:pt x="154" y="1027"/>
                  </a:lnTo>
                  <a:lnTo>
                    <a:pt x="152" y="1027"/>
                  </a:lnTo>
                  <a:lnTo>
                    <a:pt x="152" y="1027"/>
                  </a:lnTo>
                  <a:lnTo>
                    <a:pt x="149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5" y="1027"/>
                  </a:lnTo>
                  <a:lnTo>
                    <a:pt x="145" y="1027"/>
                  </a:lnTo>
                  <a:lnTo>
                    <a:pt x="142" y="1027"/>
                  </a:lnTo>
                  <a:lnTo>
                    <a:pt x="142" y="1027"/>
                  </a:lnTo>
                  <a:lnTo>
                    <a:pt x="142" y="1030"/>
                  </a:lnTo>
                  <a:lnTo>
                    <a:pt x="142" y="1030"/>
                  </a:lnTo>
                  <a:lnTo>
                    <a:pt x="142" y="1030"/>
                  </a:lnTo>
                  <a:lnTo>
                    <a:pt x="140" y="1032"/>
                  </a:lnTo>
                  <a:lnTo>
                    <a:pt x="138" y="1034"/>
                  </a:lnTo>
                  <a:lnTo>
                    <a:pt x="138" y="1034"/>
                  </a:lnTo>
                  <a:lnTo>
                    <a:pt x="138" y="1037"/>
                  </a:lnTo>
                  <a:lnTo>
                    <a:pt x="138" y="1037"/>
                  </a:lnTo>
                  <a:lnTo>
                    <a:pt x="140" y="1039"/>
                  </a:lnTo>
                  <a:lnTo>
                    <a:pt x="140" y="1039"/>
                  </a:lnTo>
                  <a:lnTo>
                    <a:pt x="142" y="1037"/>
                  </a:lnTo>
                  <a:lnTo>
                    <a:pt x="142" y="1037"/>
                  </a:lnTo>
                  <a:lnTo>
                    <a:pt x="142" y="1039"/>
                  </a:lnTo>
                  <a:lnTo>
                    <a:pt x="145" y="1039"/>
                  </a:lnTo>
                  <a:lnTo>
                    <a:pt x="145" y="1041"/>
                  </a:lnTo>
                  <a:lnTo>
                    <a:pt x="145" y="1039"/>
                  </a:lnTo>
                  <a:lnTo>
                    <a:pt x="145" y="1041"/>
                  </a:lnTo>
                  <a:lnTo>
                    <a:pt x="145" y="1041"/>
                  </a:lnTo>
                  <a:lnTo>
                    <a:pt x="145" y="1041"/>
                  </a:lnTo>
                  <a:lnTo>
                    <a:pt x="145" y="1044"/>
                  </a:lnTo>
                  <a:lnTo>
                    <a:pt x="142" y="1041"/>
                  </a:lnTo>
                  <a:lnTo>
                    <a:pt x="142" y="1044"/>
                  </a:lnTo>
                  <a:lnTo>
                    <a:pt x="142" y="1044"/>
                  </a:lnTo>
                  <a:lnTo>
                    <a:pt x="142" y="1044"/>
                  </a:lnTo>
                  <a:lnTo>
                    <a:pt x="142" y="1046"/>
                  </a:lnTo>
                  <a:lnTo>
                    <a:pt x="142" y="1046"/>
                  </a:lnTo>
                  <a:lnTo>
                    <a:pt x="145" y="1046"/>
                  </a:lnTo>
                  <a:lnTo>
                    <a:pt x="145" y="1046"/>
                  </a:lnTo>
                  <a:lnTo>
                    <a:pt x="147" y="1046"/>
                  </a:lnTo>
                  <a:lnTo>
                    <a:pt x="147" y="1048"/>
                  </a:lnTo>
                  <a:lnTo>
                    <a:pt x="147" y="1048"/>
                  </a:lnTo>
                  <a:lnTo>
                    <a:pt x="145" y="1048"/>
                  </a:lnTo>
                  <a:lnTo>
                    <a:pt x="145" y="1048"/>
                  </a:lnTo>
                  <a:lnTo>
                    <a:pt x="140" y="1053"/>
                  </a:lnTo>
                  <a:lnTo>
                    <a:pt x="135" y="1053"/>
                  </a:lnTo>
                  <a:lnTo>
                    <a:pt x="133" y="1056"/>
                  </a:lnTo>
                  <a:lnTo>
                    <a:pt x="133" y="1056"/>
                  </a:lnTo>
                  <a:lnTo>
                    <a:pt x="135" y="1058"/>
                  </a:lnTo>
                  <a:lnTo>
                    <a:pt x="138" y="1058"/>
                  </a:lnTo>
                  <a:lnTo>
                    <a:pt x="138" y="1060"/>
                  </a:lnTo>
                  <a:lnTo>
                    <a:pt x="138" y="1060"/>
                  </a:lnTo>
                  <a:lnTo>
                    <a:pt x="138" y="1060"/>
                  </a:lnTo>
                  <a:lnTo>
                    <a:pt x="140" y="1060"/>
                  </a:lnTo>
                  <a:lnTo>
                    <a:pt x="140" y="1060"/>
                  </a:lnTo>
                  <a:lnTo>
                    <a:pt x="145" y="1058"/>
                  </a:lnTo>
                  <a:lnTo>
                    <a:pt x="147" y="1058"/>
                  </a:lnTo>
                  <a:lnTo>
                    <a:pt x="149" y="1056"/>
                  </a:lnTo>
                  <a:lnTo>
                    <a:pt x="152" y="1056"/>
                  </a:lnTo>
                  <a:lnTo>
                    <a:pt x="152" y="1058"/>
                  </a:lnTo>
                  <a:lnTo>
                    <a:pt x="149" y="1058"/>
                  </a:lnTo>
                  <a:lnTo>
                    <a:pt x="149" y="1060"/>
                  </a:lnTo>
                  <a:lnTo>
                    <a:pt x="149" y="1060"/>
                  </a:lnTo>
                  <a:lnTo>
                    <a:pt x="149" y="1063"/>
                  </a:lnTo>
                  <a:lnTo>
                    <a:pt x="149" y="1063"/>
                  </a:lnTo>
                  <a:lnTo>
                    <a:pt x="152" y="1063"/>
                  </a:lnTo>
                  <a:lnTo>
                    <a:pt x="154" y="1063"/>
                  </a:lnTo>
                  <a:lnTo>
                    <a:pt x="157" y="1060"/>
                  </a:lnTo>
                  <a:lnTo>
                    <a:pt x="159" y="1058"/>
                  </a:lnTo>
                  <a:lnTo>
                    <a:pt x="161" y="1060"/>
                  </a:lnTo>
                  <a:lnTo>
                    <a:pt x="159" y="1063"/>
                  </a:lnTo>
                  <a:lnTo>
                    <a:pt x="157" y="1063"/>
                  </a:lnTo>
                  <a:lnTo>
                    <a:pt x="157" y="1063"/>
                  </a:lnTo>
                  <a:lnTo>
                    <a:pt x="159" y="1065"/>
                  </a:lnTo>
                  <a:lnTo>
                    <a:pt x="157" y="1065"/>
                  </a:lnTo>
                  <a:lnTo>
                    <a:pt x="157" y="1065"/>
                  </a:lnTo>
                  <a:lnTo>
                    <a:pt x="157" y="1067"/>
                  </a:lnTo>
                  <a:lnTo>
                    <a:pt x="157" y="1070"/>
                  </a:lnTo>
                  <a:lnTo>
                    <a:pt x="157" y="1070"/>
                  </a:lnTo>
                  <a:lnTo>
                    <a:pt x="159" y="1072"/>
                  </a:lnTo>
                  <a:lnTo>
                    <a:pt x="159" y="1074"/>
                  </a:lnTo>
                  <a:lnTo>
                    <a:pt x="159" y="1074"/>
                  </a:lnTo>
                  <a:lnTo>
                    <a:pt x="161" y="1074"/>
                  </a:lnTo>
                  <a:lnTo>
                    <a:pt x="164" y="1074"/>
                  </a:lnTo>
                  <a:lnTo>
                    <a:pt x="164" y="1074"/>
                  </a:lnTo>
                  <a:lnTo>
                    <a:pt x="166" y="1072"/>
                  </a:lnTo>
                  <a:lnTo>
                    <a:pt x="166" y="1072"/>
                  </a:lnTo>
                  <a:lnTo>
                    <a:pt x="166" y="1070"/>
                  </a:lnTo>
                  <a:lnTo>
                    <a:pt x="166" y="1070"/>
                  </a:lnTo>
                  <a:lnTo>
                    <a:pt x="166" y="1067"/>
                  </a:lnTo>
                  <a:lnTo>
                    <a:pt x="168" y="1065"/>
                  </a:lnTo>
                  <a:lnTo>
                    <a:pt x="168" y="1065"/>
                  </a:lnTo>
                  <a:lnTo>
                    <a:pt x="168" y="1067"/>
                  </a:lnTo>
                  <a:lnTo>
                    <a:pt x="168" y="1067"/>
                  </a:lnTo>
                  <a:lnTo>
                    <a:pt x="168" y="1070"/>
                  </a:lnTo>
                  <a:lnTo>
                    <a:pt x="171" y="1070"/>
                  </a:lnTo>
                  <a:lnTo>
                    <a:pt x="171" y="1072"/>
                  </a:lnTo>
                  <a:lnTo>
                    <a:pt x="171" y="1072"/>
                  </a:lnTo>
                  <a:lnTo>
                    <a:pt x="173" y="1072"/>
                  </a:lnTo>
                  <a:lnTo>
                    <a:pt x="173" y="1072"/>
                  </a:lnTo>
                  <a:lnTo>
                    <a:pt x="175" y="1072"/>
                  </a:lnTo>
                  <a:lnTo>
                    <a:pt x="175" y="1072"/>
                  </a:lnTo>
                  <a:lnTo>
                    <a:pt x="175" y="1072"/>
                  </a:lnTo>
                  <a:lnTo>
                    <a:pt x="178" y="1070"/>
                  </a:lnTo>
                  <a:lnTo>
                    <a:pt x="178" y="1070"/>
                  </a:lnTo>
                  <a:lnTo>
                    <a:pt x="178" y="1070"/>
                  </a:lnTo>
                  <a:lnTo>
                    <a:pt x="178" y="1072"/>
                  </a:lnTo>
                  <a:lnTo>
                    <a:pt x="178" y="1072"/>
                  </a:lnTo>
                  <a:lnTo>
                    <a:pt x="175" y="1074"/>
                  </a:lnTo>
                  <a:lnTo>
                    <a:pt x="173" y="1074"/>
                  </a:lnTo>
                  <a:lnTo>
                    <a:pt x="171" y="1074"/>
                  </a:lnTo>
                  <a:lnTo>
                    <a:pt x="171" y="1077"/>
                  </a:lnTo>
                  <a:lnTo>
                    <a:pt x="168" y="1077"/>
                  </a:lnTo>
                  <a:lnTo>
                    <a:pt x="168" y="1077"/>
                  </a:lnTo>
                  <a:lnTo>
                    <a:pt x="171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6" y="1082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6" y="1093"/>
                  </a:lnTo>
                  <a:lnTo>
                    <a:pt x="168" y="1093"/>
                  </a:lnTo>
                  <a:lnTo>
                    <a:pt x="168" y="1093"/>
                  </a:lnTo>
                  <a:lnTo>
                    <a:pt x="171" y="1093"/>
                  </a:lnTo>
                  <a:lnTo>
                    <a:pt x="178" y="1098"/>
                  </a:lnTo>
                  <a:lnTo>
                    <a:pt x="178" y="1096"/>
                  </a:lnTo>
                  <a:lnTo>
                    <a:pt x="178" y="1096"/>
                  </a:lnTo>
                  <a:lnTo>
                    <a:pt x="180" y="1091"/>
                  </a:lnTo>
                  <a:lnTo>
                    <a:pt x="180" y="1089"/>
                  </a:lnTo>
                  <a:lnTo>
                    <a:pt x="180" y="1089"/>
                  </a:lnTo>
                  <a:lnTo>
                    <a:pt x="183" y="1089"/>
                  </a:lnTo>
                  <a:lnTo>
                    <a:pt x="183" y="1089"/>
                  </a:lnTo>
                  <a:lnTo>
                    <a:pt x="183" y="1089"/>
                  </a:lnTo>
                  <a:lnTo>
                    <a:pt x="180" y="1096"/>
                  </a:lnTo>
                  <a:lnTo>
                    <a:pt x="180" y="1096"/>
                  </a:lnTo>
                  <a:lnTo>
                    <a:pt x="183" y="1096"/>
                  </a:lnTo>
                  <a:lnTo>
                    <a:pt x="183" y="1098"/>
                  </a:lnTo>
                  <a:lnTo>
                    <a:pt x="183" y="1096"/>
                  </a:lnTo>
                  <a:lnTo>
                    <a:pt x="185" y="1096"/>
                  </a:lnTo>
                  <a:lnTo>
                    <a:pt x="185" y="1096"/>
                  </a:lnTo>
                  <a:lnTo>
                    <a:pt x="187" y="1093"/>
                  </a:lnTo>
                  <a:lnTo>
                    <a:pt x="187" y="1093"/>
                  </a:lnTo>
                  <a:lnTo>
                    <a:pt x="185" y="1091"/>
                  </a:lnTo>
                  <a:lnTo>
                    <a:pt x="185" y="1089"/>
                  </a:lnTo>
                  <a:lnTo>
                    <a:pt x="187" y="1091"/>
                  </a:lnTo>
                  <a:lnTo>
                    <a:pt x="187" y="1093"/>
                  </a:lnTo>
                  <a:lnTo>
                    <a:pt x="187" y="1096"/>
                  </a:lnTo>
                  <a:lnTo>
                    <a:pt x="190" y="1098"/>
                  </a:lnTo>
                  <a:lnTo>
                    <a:pt x="190" y="1101"/>
                  </a:lnTo>
                  <a:lnTo>
                    <a:pt x="190" y="1101"/>
                  </a:lnTo>
                  <a:lnTo>
                    <a:pt x="192" y="1101"/>
                  </a:lnTo>
                  <a:lnTo>
                    <a:pt x="194" y="1101"/>
                  </a:lnTo>
                  <a:lnTo>
                    <a:pt x="194" y="1101"/>
                  </a:lnTo>
                  <a:lnTo>
                    <a:pt x="194" y="1103"/>
                  </a:lnTo>
                  <a:lnTo>
                    <a:pt x="192" y="1105"/>
                  </a:lnTo>
                  <a:lnTo>
                    <a:pt x="192" y="1108"/>
                  </a:lnTo>
                  <a:lnTo>
                    <a:pt x="192" y="1115"/>
                  </a:lnTo>
                  <a:lnTo>
                    <a:pt x="192" y="1117"/>
                  </a:lnTo>
                  <a:lnTo>
                    <a:pt x="192" y="1117"/>
                  </a:lnTo>
                  <a:lnTo>
                    <a:pt x="194" y="1119"/>
                  </a:lnTo>
                  <a:lnTo>
                    <a:pt x="194" y="1119"/>
                  </a:lnTo>
                  <a:lnTo>
                    <a:pt x="197" y="1117"/>
                  </a:lnTo>
                  <a:lnTo>
                    <a:pt x="199" y="1117"/>
                  </a:lnTo>
                  <a:lnTo>
                    <a:pt x="199" y="1117"/>
                  </a:lnTo>
                  <a:lnTo>
                    <a:pt x="199" y="1112"/>
                  </a:lnTo>
                  <a:lnTo>
                    <a:pt x="202" y="1112"/>
                  </a:lnTo>
                  <a:lnTo>
                    <a:pt x="202" y="1112"/>
                  </a:lnTo>
                  <a:lnTo>
                    <a:pt x="202" y="1115"/>
                  </a:lnTo>
                  <a:lnTo>
                    <a:pt x="204" y="1115"/>
                  </a:lnTo>
                  <a:lnTo>
                    <a:pt x="204" y="1115"/>
                  </a:lnTo>
                  <a:lnTo>
                    <a:pt x="197" y="1119"/>
                  </a:lnTo>
                  <a:lnTo>
                    <a:pt x="197" y="1119"/>
                  </a:lnTo>
                  <a:lnTo>
                    <a:pt x="197" y="1122"/>
                  </a:lnTo>
                  <a:lnTo>
                    <a:pt x="197" y="1122"/>
                  </a:lnTo>
                  <a:lnTo>
                    <a:pt x="204" y="1127"/>
                  </a:lnTo>
                  <a:lnTo>
                    <a:pt x="204" y="1127"/>
                  </a:lnTo>
                  <a:lnTo>
                    <a:pt x="206" y="1127"/>
                  </a:lnTo>
                  <a:lnTo>
                    <a:pt x="211" y="1127"/>
                  </a:lnTo>
                  <a:lnTo>
                    <a:pt x="216" y="1129"/>
                  </a:lnTo>
                  <a:lnTo>
                    <a:pt x="218" y="1129"/>
                  </a:lnTo>
                  <a:lnTo>
                    <a:pt x="218" y="1129"/>
                  </a:lnTo>
                  <a:lnTo>
                    <a:pt x="218" y="1131"/>
                  </a:lnTo>
                  <a:lnTo>
                    <a:pt x="218" y="1131"/>
                  </a:lnTo>
                  <a:lnTo>
                    <a:pt x="213" y="1131"/>
                  </a:lnTo>
                  <a:lnTo>
                    <a:pt x="213" y="1131"/>
                  </a:lnTo>
                  <a:lnTo>
                    <a:pt x="213" y="1129"/>
                  </a:lnTo>
                  <a:lnTo>
                    <a:pt x="211" y="1129"/>
                  </a:lnTo>
                  <a:lnTo>
                    <a:pt x="211" y="1129"/>
                  </a:lnTo>
                  <a:lnTo>
                    <a:pt x="209" y="1129"/>
                  </a:lnTo>
                  <a:lnTo>
                    <a:pt x="204" y="1129"/>
                  </a:lnTo>
                  <a:lnTo>
                    <a:pt x="199" y="1127"/>
                  </a:lnTo>
                  <a:lnTo>
                    <a:pt x="197" y="1127"/>
                  </a:lnTo>
                  <a:lnTo>
                    <a:pt x="194" y="1127"/>
                  </a:lnTo>
                  <a:lnTo>
                    <a:pt x="192" y="1127"/>
                  </a:lnTo>
                  <a:lnTo>
                    <a:pt x="190" y="1127"/>
                  </a:lnTo>
                  <a:lnTo>
                    <a:pt x="190" y="1129"/>
                  </a:lnTo>
                  <a:lnTo>
                    <a:pt x="190" y="1129"/>
                  </a:lnTo>
                  <a:lnTo>
                    <a:pt x="187" y="1129"/>
                  </a:lnTo>
                  <a:lnTo>
                    <a:pt x="187" y="1129"/>
                  </a:lnTo>
                  <a:lnTo>
                    <a:pt x="187" y="1131"/>
                  </a:lnTo>
                  <a:lnTo>
                    <a:pt x="187" y="1131"/>
                  </a:lnTo>
                  <a:lnTo>
                    <a:pt x="187" y="1131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6"/>
                  </a:lnTo>
                  <a:lnTo>
                    <a:pt x="187" y="1136"/>
                  </a:lnTo>
                  <a:lnTo>
                    <a:pt x="187" y="1136"/>
                  </a:lnTo>
                  <a:lnTo>
                    <a:pt x="185" y="1136"/>
                  </a:lnTo>
                  <a:lnTo>
                    <a:pt x="185" y="1138"/>
                  </a:lnTo>
                  <a:lnTo>
                    <a:pt x="185" y="1138"/>
                  </a:lnTo>
                  <a:lnTo>
                    <a:pt x="185" y="1141"/>
                  </a:lnTo>
                  <a:lnTo>
                    <a:pt x="183" y="1141"/>
                  </a:lnTo>
                  <a:lnTo>
                    <a:pt x="183" y="1143"/>
                  </a:lnTo>
                  <a:lnTo>
                    <a:pt x="183" y="1145"/>
                  </a:lnTo>
                  <a:lnTo>
                    <a:pt x="185" y="1145"/>
                  </a:lnTo>
                  <a:lnTo>
                    <a:pt x="185" y="1148"/>
                  </a:lnTo>
                  <a:lnTo>
                    <a:pt x="185" y="1148"/>
                  </a:lnTo>
                  <a:lnTo>
                    <a:pt x="187" y="1148"/>
                  </a:lnTo>
                  <a:lnTo>
                    <a:pt x="190" y="1145"/>
                  </a:lnTo>
                  <a:lnTo>
                    <a:pt x="190" y="1145"/>
                  </a:lnTo>
                  <a:lnTo>
                    <a:pt x="190" y="1145"/>
                  </a:lnTo>
                  <a:lnTo>
                    <a:pt x="190" y="1143"/>
                  </a:lnTo>
                  <a:lnTo>
                    <a:pt x="190" y="1141"/>
                  </a:lnTo>
                  <a:lnTo>
                    <a:pt x="190" y="1141"/>
                  </a:lnTo>
                  <a:lnTo>
                    <a:pt x="192" y="1141"/>
                  </a:lnTo>
                  <a:lnTo>
                    <a:pt x="192" y="1141"/>
                  </a:lnTo>
                  <a:lnTo>
                    <a:pt x="192" y="1141"/>
                  </a:lnTo>
                  <a:lnTo>
                    <a:pt x="194" y="1143"/>
                  </a:lnTo>
                  <a:lnTo>
                    <a:pt x="194" y="1145"/>
                  </a:lnTo>
                  <a:lnTo>
                    <a:pt x="192" y="1145"/>
                  </a:lnTo>
                  <a:lnTo>
                    <a:pt x="192" y="1145"/>
                  </a:lnTo>
                  <a:lnTo>
                    <a:pt x="194" y="1148"/>
                  </a:lnTo>
                  <a:lnTo>
                    <a:pt x="194" y="1148"/>
                  </a:lnTo>
                  <a:lnTo>
                    <a:pt x="194" y="1150"/>
                  </a:lnTo>
                  <a:lnTo>
                    <a:pt x="194" y="1150"/>
                  </a:lnTo>
                  <a:lnTo>
                    <a:pt x="197" y="1150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9" y="1153"/>
                  </a:lnTo>
                  <a:lnTo>
                    <a:pt x="199" y="1150"/>
                  </a:lnTo>
                  <a:lnTo>
                    <a:pt x="202" y="1148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202" y="1145"/>
                  </a:lnTo>
                  <a:lnTo>
                    <a:pt x="202" y="1145"/>
                  </a:lnTo>
                  <a:lnTo>
                    <a:pt x="202" y="1148"/>
                  </a:lnTo>
                  <a:lnTo>
                    <a:pt x="202" y="1148"/>
                  </a:lnTo>
                  <a:lnTo>
                    <a:pt x="202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6" y="1150"/>
                  </a:lnTo>
                  <a:lnTo>
                    <a:pt x="206" y="1150"/>
                  </a:lnTo>
                  <a:lnTo>
                    <a:pt x="206" y="1150"/>
                  </a:lnTo>
                  <a:lnTo>
                    <a:pt x="209" y="1150"/>
                  </a:lnTo>
                  <a:lnTo>
                    <a:pt x="211" y="1150"/>
                  </a:lnTo>
                  <a:lnTo>
                    <a:pt x="213" y="1150"/>
                  </a:lnTo>
                  <a:lnTo>
                    <a:pt x="213" y="1150"/>
                  </a:lnTo>
                  <a:lnTo>
                    <a:pt x="211" y="1153"/>
                  </a:lnTo>
                  <a:lnTo>
                    <a:pt x="211" y="1153"/>
                  </a:lnTo>
                  <a:lnTo>
                    <a:pt x="211" y="1155"/>
                  </a:lnTo>
                  <a:lnTo>
                    <a:pt x="209" y="1155"/>
                  </a:lnTo>
                  <a:lnTo>
                    <a:pt x="209" y="1160"/>
                  </a:lnTo>
                  <a:lnTo>
                    <a:pt x="209" y="1160"/>
                  </a:lnTo>
                  <a:lnTo>
                    <a:pt x="211" y="1162"/>
                  </a:lnTo>
                  <a:lnTo>
                    <a:pt x="211" y="1162"/>
                  </a:lnTo>
                  <a:lnTo>
                    <a:pt x="213" y="1162"/>
                  </a:lnTo>
                  <a:lnTo>
                    <a:pt x="213" y="1160"/>
                  </a:lnTo>
                  <a:lnTo>
                    <a:pt x="216" y="1160"/>
                  </a:lnTo>
                  <a:lnTo>
                    <a:pt x="216" y="1157"/>
                  </a:lnTo>
                  <a:lnTo>
                    <a:pt x="216" y="1157"/>
                  </a:lnTo>
                  <a:lnTo>
                    <a:pt x="218" y="1155"/>
                  </a:lnTo>
                  <a:lnTo>
                    <a:pt x="220" y="1153"/>
                  </a:lnTo>
                  <a:lnTo>
                    <a:pt x="220" y="1155"/>
                  </a:lnTo>
                  <a:lnTo>
                    <a:pt x="218" y="1157"/>
                  </a:lnTo>
                  <a:lnTo>
                    <a:pt x="218" y="1160"/>
                  </a:lnTo>
                  <a:lnTo>
                    <a:pt x="213" y="1162"/>
                  </a:lnTo>
                  <a:lnTo>
                    <a:pt x="213" y="1164"/>
                  </a:lnTo>
                  <a:lnTo>
                    <a:pt x="211" y="1164"/>
                  </a:lnTo>
                  <a:lnTo>
                    <a:pt x="209" y="1164"/>
                  </a:lnTo>
                  <a:lnTo>
                    <a:pt x="209" y="1167"/>
                  </a:lnTo>
                  <a:lnTo>
                    <a:pt x="209" y="1169"/>
                  </a:lnTo>
                  <a:lnTo>
                    <a:pt x="211" y="1169"/>
                  </a:lnTo>
                  <a:lnTo>
                    <a:pt x="211" y="1172"/>
                  </a:lnTo>
                  <a:lnTo>
                    <a:pt x="213" y="1169"/>
                  </a:lnTo>
                  <a:lnTo>
                    <a:pt x="216" y="1167"/>
                  </a:lnTo>
                  <a:lnTo>
                    <a:pt x="218" y="1167"/>
                  </a:lnTo>
                  <a:lnTo>
                    <a:pt x="218" y="1169"/>
                  </a:lnTo>
                  <a:lnTo>
                    <a:pt x="218" y="1169"/>
                  </a:lnTo>
                  <a:lnTo>
                    <a:pt x="218" y="1169"/>
                  </a:lnTo>
                  <a:lnTo>
                    <a:pt x="220" y="1169"/>
                  </a:lnTo>
                  <a:lnTo>
                    <a:pt x="220" y="1169"/>
                  </a:lnTo>
                  <a:lnTo>
                    <a:pt x="220" y="1167"/>
                  </a:lnTo>
                  <a:lnTo>
                    <a:pt x="223" y="1164"/>
                  </a:lnTo>
                  <a:lnTo>
                    <a:pt x="223" y="1164"/>
                  </a:lnTo>
                  <a:lnTo>
                    <a:pt x="225" y="1162"/>
                  </a:lnTo>
                  <a:lnTo>
                    <a:pt x="225" y="1162"/>
                  </a:lnTo>
                  <a:lnTo>
                    <a:pt x="225" y="1162"/>
                  </a:lnTo>
                  <a:lnTo>
                    <a:pt x="225" y="1164"/>
                  </a:lnTo>
                  <a:lnTo>
                    <a:pt x="225" y="1164"/>
                  </a:lnTo>
                  <a:lnTo>
                    <a:pt x="223" y="1167"/>
                  </a:lnTo>
                  <a:lnTo>
                    <a:pt x="223" y="1167"/>
                  </a:lnTo>
                  <a:lnTo>
                    <a:pt x="223" y="1167"/>
                  </a:lnTo>
                  <a:lnTo>
                    <a:pt x="220" y="1172"/>
                  </a:lnTo>
                  <a:lnTo>
                    <a:pt x="220" y="1172"/>
                  </a:lnTo>
                  <a:lnTo>
                    <a:pt x="220" y="1172"/>
                  </a:lnTo>
                  <a:lnTo>
                    <a:pt x="223" y="1172"/>
                  </a:lnTo>
                  <a:lnTo>
                    <a:pt x="223" y="1172"/>
                  </a:lnTo>
                  <a:lnTo>
                    <a:pt x="223" y="1172"/>
                  </a:lnTo>
                  <a:lnTo>
                    <a:pt x="225" y="1172"/>
                  </a:lnTo>
                  <a:lnTo>
                    <a:pt x="223" y="1174"/>
                  </a:lnTo>
                  <a:lnTo>
                    <a:pt x="223" y="1176"/>
                  </a:lnTo>
                  <a:lnTo>
                    <a:pt x="220" y="1181"/>
                  </a:lnTo>
                  <a:lnTo>
                    <a:pt x="220" y="1181"/>
                  </a:lnTo>
                  <a:lnTo>
                    <a:pt x="223" y="1181"/>
                  </a:lnTo>
                  <a:lnTo>
                    <a:pt x="225" y="1181"/>
                  </a:lnTo>
                  <a:lnTo>
                    <a:pt x="230" y="1179"/>
                  </a:lnTo>
                  <a:lnTo>
                    <a:pt x="230" y="1179"/>
                  </a:lnTo>
                  <a:lnTo>
                    <a:pt x="230" y="1181"/>
                  </a:lnTo>
                  <a:lnTo>
                    <a:pt x="228" y="1181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5" y="1183"/>
                  </a:lnTo>
                  <a:lnTo>
                    <a:pt x="223" y="1183"/>
                  </a:lnTo>
                  <a:lnTo>
                    <a:pt x="223" y="1183"/>
                  </a:lnTo>
                  <a:lnTo>
                    <a:pt x="220" y="1186"/>
                  </a:lnTo>
                  <a:lnTo>
                    <a:pt x="220" y="1186"/>
                  </a:lnTo>
                  <a:lnTo>
                    <a:pt x="218" y="1186"/>
                  </a:lnTo>
                  <a:lnTo>
                    <a:pt x="218" y="1186"/>
                  </a:lnTo>
                  <a:lnTo>
                    <a:pt x="216" y="1183"/>
                  </a:lnTo>
                  <a:lnTo>
                    <a:pt x="216" y="1183"/>
                  </a:lnTo>
                  <a:lnTo>
                    <a:pt x="216" y="1183"/>
                  </a:lnTo>
                  <a:lnTo>
                    <a:pt x="213" y="1183"/>
                  </a:lnTo>
                  <a:lnTo>
                    <a:pt x="213" y="1183"/>
                  </a:lnTo>
                  <a:lnTo>
                    <a:pt x="211" y="1183"/>
                  </a:lnTo>
                  <a:lnTo>
                    <a:pt x="211" y="1186"/>
                  </a:lnTo>
                  <a:lnTo>
                    <a:pt x="213" y="1186"/>
                  </a:lnTo>
                  <a:lnTo>
                    <a:pt x="213" y="1186"/>
                  </a:lnTo>
                  <a:lnTo>
                    <a:pt x="218" y="1190"/>
                  </a:lnTo>
                  <a:lnTo>
                    <a:pt x="220" y="1193"/>
                  </a:lnTo>
                  <a:lnTo>
                    <a:pt x="220" y="1193"/>
                  </a:lnTo>
                  <a:lnTo>
                    <a:pt x="220" y="1195"/>
                  </a:lnTo>
                  <a:lnTo>
                    <a:pt x="223" y="1198"/>
                  </a:lnTo>
                  <a:lnTo>
                    <a:pt x="223" y="1198"/>
                  </a:lnTo>
                  <a:lnTo>
                    <a:pt x="223" y="1200"/>
                  </a:lnTo>
                  <a:lnTo>
                    <a:pt x="223" y="1200"/>
                  </a:lnTo>
                  <a:lnTo>
                    <a:pt x="223" y="1200"/>
                  </a:lnTo>
                  <a:lnTo>
                    <a:pt x="225" y="1202"/>
                  </a:lnTo>
                  <a:lnTo>
                    <a:pt x="225" y="1202"/>
                  </a:lnTo>
                  <a:lnTo>
                    <a:pt x="225" y="1205"/>
                  </a:lnTo>
                  <a:lnTo>
                    <a:pt x="225" y="1205"/>
                  </a:lnTo>
                  <a:lnTo>
                    <a:pt x="228" y="1205"/>
                  </a:lnTo>
                  <a:lnTo>
                    <a:pt x="228" y="1205"/>
                  </a:lnTo>
                  <a:lnTo>
                    <a:pt x="228" y="1207"/>
                  </a:lnTo>
                  <a:lnTo>
                    <a:pt x="228" y="1207"/>
                  </a:lnTo>
                  <a:lnTo>
                    <a:pt x="230" y="1207"/>
                  </a:lnTo>
                  <a:lnTo>
                    <a:pt x="230" y="1207"/>
                  </a:lnTo>
                  <a:lnTo>
                    <a:pt x="230" y="1207"/>
                  </a:lnTo>
                  <a:lnTo>
                    <a:pt x="230" y="1205"/>
                  </a:lnTo>
                  <a:lnTo>
                    <a:pt x="230" y="1205"/>
                  </a:lnTo>
                  <a:lnTo>
                    <a:pt x="232" y="1205"/>
                  </a:lnTo>
                  <a:lnTo>
                    <a:pt x="235" y="1205"/>
                  </a:lnTo>
                  <a:lnTo>
                    <a:pt x="237" y="1202"/>
                  </a:lnTo>
                  <a:lnTo>
                    <a:pt x="237" y="1202"/>
                  </a:lnTo>
                  <a:lnTo>
                    <a:pt x="239" y="1200"/>
                  </a:lnTo>
                  <a:lnTo>
                    <a:pt x="239" y="1198"/>
                  </a:lnTo>
                  <a:lnTo>
                    <a:pt x="239" y="1198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4" y="1202"/>
                  </a:lnTo>
                  <a:lnTo>
                    <a:pt x="244" y="1202"/>
                  </a:lnTo>
                  <a:lnTo>
                    <a:pt x="242" y="1202"/>
                  </a:lnTo>
                  <a:lnTo>
                    <a:pt x="242" y="1202"/>
                  </a:lnTo>
                  <a:lnTo>
                    <a:pt x="237" y="1205"/>
                  </a:lnTo>
                  <a:lnTo>
                    <a:pt x="239" y="1205"/>
                  </a:lnTo>
                  <a:lnTo>
                    <a:pt x="242" y="1207"/>
                  </a:lnTo>
                  <a:lnTo>
                    <a:pt x="244" y="1207"/>
                  </a:lnTo>
                  <a:lnTo>
                    <a:pt x="244" y="1209"/>
                  </a:lnTo>
                  <a:lnTo>
                    <a:pt x="246" y="1207"/>
                  </a:lnTo>
                  <a:lnTo>
                    <a:pt x="249" y="1207"/>
                  </a:lnTo>
                  <a:lnTo>
                    <a:pt x="249" y="1207"/>
                  </a:lnTo>
                  <a:lnTo>
                    <a:pt x="251" y="1207"/>
                  </a:lnTo>
                  <a:lnTo>
                    <a:pt x="251" y="1207"/>
                  </a:lnTo>
                  <a:lnTo>
                    <a:pt x="251" y="1209"/>
                  </a:lnTo>
                  <a:lnTo>
                    <a:pt x="254" y="1209"/>
                  </a:lnTo>
                  <a:lnTo>
                    <a:pt x="254" y="1209"/>
                  </a:lnTo>
                  <a:lnTo>
                    <a:pt x="256" y="1209"/>
                  </a:lnTo>
                  <a:lnTo>
                    <a:pt x="258" y="1209"/>
                  </a:lnTo>
                  <a:lnTo>
                    <a:pt x="258" y="1209"/>
                  </a:lnTo>
                  <a:lnTo>
                    <a:pt x="263" y="1209"/>
                  </a:lnTo>
                  <a:lnTo>
                    <a:pt x="263" y="1209"/>
                  </a:lnTo>
                  <a:lnTo>
                    <a:pt x="265" y="1209"/>
                  </a:lnTo>
                  <a:lnTo>
                    <a:pt x="265" y="1207"/>
                  </a:lnTo>
                  <a:lnTo>
                    <a:pt x="268" y="1205"/>
                  </a:lnTo>
                  <a:lnTo>
                    <a:pt x="268" y="1202"/>
                  </a:lnTo>
                  <a:lnTo>
                    <a:pt x="270" y="1202"/>
                  </a:lnTo>
                  <a:lnTo>
                    <a:pt x="270" y="1202"/>
                  </a:lnTo>
                  <a:lnTo>
                    <a:pt x="273" y="1200"/>
                  </a:lnTo>
                  <a:lnTo>
                    <a:pt x="273" y="1195"/>
                  </a:lnTo>
                  <a:lnTo>
                    <a:pt x="273" y="1193"/>
                  </a:lnTo>
                  <a:lnTo>
                    <a:pt x="273" y="1193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5"/>
                  </a:lnTo>
                  <a:lnTo>
                    <a:pt x="275" y="1200"/>
                  </a:lnTo>
                  <a:lnTo>
                    <a:pt x="273" y="1200"/>
                  </a:lnTo>
                  <a:lnTo>
                    <a:pt x="273" y="1202"/>
                  </a:lnTo>
                  <a:lnTo>
                    <a:pt x="270" y="1205"/>
                  </a:lnTo>
                  <a:lnTo>
                    <a:pt x="270" y="1207"/>
                  </a:lnTo>
                  <a:lnTo>
                    <a:pt x="268" y="1209"/>
                  </a:lnTo>
                  <a:lnTo>
                    <a:pt x="263" y="1212"/>
                  </a:lnTo>
                  <a:lnTo>
                    <a:pt x="261" y="1212"/>
                  </a:lnTo>
                  <a:lnTo>
                    <a:pt x="258" y="1212"/>
                  </a:lnTo>
                  <a:lnTo>
                    <a:pt x="258" y="1212"/>
                  </a:lnTo>
                  <a:lnTo>
                    <a:pt x="256" y="1214"/>
                  </a:lnTo>
                  <a:lnTo>
                    <a:pt x="256" y="1214"/>
                  </a:lnTo>
                  <a:lnTo>
                    <a:pt x="254" y="1214"/>
                  </a:lnTo>
                  <a:lnTo>
                    <a:pt x="254" y="1217"/>
                  </a:lnTo>
                  <a:lnTo>
                    <a:pt x="254" y="1217"/>
                  </a:lnTo>
                  <a:lnTo>
                    <a:pt x="254" y="1219"/>
                  </a:lnTo>
                  <a:lnTo>
                    <a:pt x="254" y="1219"/>
                  </a:lnTo>
                  <a:lnTo>
                    <a:pt x="251" y="1219"/>
                  </a:lnTo>
                  <a:lnTo>
                    <a:pt x="251" y="1219"/>
                  </a:lnTo>
                  <a:lnTo>
                    <a:pt x="251" y="1217"/>
                  </a:lnTo>
                  <a:lnTo>
                    <a:pt x="249" y="1219"/>
                  </a:lnTo>
                  <a:lnTo>
                    <a:pt x="249" y="1219"/>
                  </a:lnTo>
                  <a:lnTo>
                    <a:pt x="249" y="1219"/>
                  </a:lnTo>
                  <a:lnTo>
                    <a:pt x="246" y="1219"/>
                  </a:lnTo>
                  <a:lnTo>
                    <a:pt x="246" y="1221"/>
                  </a:lnTo>
                  <a:lnTo>
                    <a:pt x="242" y="1221"/>
                  </a:lnTo>
                  <a:lnTo>
                    <a:pt x="242" y="1221"/>
                  </a:lnTo>
                  <a:lnTo>
                    <a:pt x="242" y="1224"/>
                  </a:lnTo>
                  <a:lnTo>
                    <a:pt x="244" y="1226"/>
                  </a:lnTo>
                  <a:lnTo>
                    <a:pt x="244" y="1228"/>
                  </a:lnTo>
                  <a:lnTo>
                    <a:pt x="244" y="1231"/>
                  </a:lnTo>
                  <a:lnTo>
                    <a:pt x="258" y="1243"/>
                  </a:lnTo>
                  <a:lnTo>
                    <a:pt x="258" y="1243"/>
                  </a:lnTo>
                  <a:lnTo>
                    <a:pt x="258" y="1247"/>
                  </a:lnTo>
                  <a:lnTo>
                    <a:pt x="261" y="1250"/>
                  </a:lnTo>
                  <a:lnTo>
                    <a:pt x="263" y="1252"/>
                  </a:lnTo>
                  <a:lnTo>
                    <a:pt x="273" y="1257"/>
                  </a:lnTo>
                  <a:lnTo>
                    <a:pt x="273" y="1257"/>
                  </a:lnTo>
                  <a:lnTo>
                    <a:pt x="273" y="1257"/>
                  </a:lnTo>
                  <a:lnTo>
                    <a:pt x="275" y="1257"/>
                  </a:lnTo>
                  <a:lnTo>
                    <a:pt x="275" y="1257"/>
                  </a:lnTo>
                  <a:lnTo>
                    <a:pt x="277" y="1257"/>
                  </a:lnTo>
                  <a:lnTo>
                    <a:pt x="277" y="1257"/>
                  </a:lnTo>
                  <a:lnTo>
                    <a:pt x="280" y="1257"/>
                  </a:lnTo>
                  <a:lnTo>
                    <a:pt x="280" y="1257"/>
                  </a:lnTo>
                  <a:lnTo>
                    <a:pt x="277" y="1259"/>
                  </a:lnTo>
                  <a:lnTo>
                    <a:pt x="277" y="1259"/>
                  </a:lnTo>
                  <a:lnTo>
                    <a:pt x="275" y="1259"/>
                  </a:lnTo>
                  <a:lnTo>
                    <a:pt x="277" y="1261"/>
                  </a:lnTo>
                  <a:lnTo>
                    <a:pt x="277" y="1261"/>
                  </a:lnTo>
                  <a:lnTo>
                    <a:pt x="289" y="1273"/>
                  </a:lnTo>
                  <a:lnTo>
                    <a:pt x="301" y="1283"/>
                  </a:lnTo>
                  <a:lnTo>
                    <a:pt x="306" y="1285"/>
                  </a:lnTo>
                  <a:lnTo>
                    <a:pt x="308" y="1285"/>
                  </a:lnTo>
                  <a:lnTo>
                    <a:pt x="310" y="1288"/>
                  </a:lnTo>
                  <a:lnTo>
                    <a:pt x="313" y="1290"/>
                  </a:lnTo>
                  <a:lnTo>
                    <a:pt x="313" y="1290"/>
                  </a:lnTo>
                  <a:lnTo>
                    <a:pt x="313" y="1292"/>
                  </a:lnTo>
                  <a:lnTo>
                    <a:pt x="315" y="1292"/>
                  </a:lnTo>
                  <a:lnTo>
                    <a:pt x="315" y="1292"/>
                  </a:lnTo>
                  <a:lnTo>
                    <a:pt x="317" y="1292"/>
                  </a:lnTo>
                  <a:lnTo>
                    <a:pt x="317" y="1292"/>
                  </a:lnTo>
                  <a:lnTo>
                    <a:pt x="317" y="1295"/>
                  </a:lnTo>
                  <a:lnTo>
                    <a:pt x="317" y="1295"/>
                  </a:lnTo>
                  <a:lnTo>
                    <a:pt x="320" y="1295"/>
                  </a:lnTo>
                  <a:lnTo>
                    <a:pt x="320" y="1292"/>
                  </a:lnTo>
                  <a:lnTo>
                    <a:pt x="320" y="1292"/>
                  </a:lnTo>
                  <a:lnTo>
                    <a:pt x="322" y="1292"/>
                  </a:lnTo>
                  <a:lnTo>
                    <a:pt x="322" y="1292"/>
                  </a:lnTo>
                  <a:lnTo>
                    <a:pt x="322" y="1290"/>
                  </a:lnTo>
                  <a:lnTo>
                    <a:pt x="325" y="1290"/>
                  </a:lnTo>
                  <a:lnTo>
                    <a:pt x="325" y="1290"/>
                  </a:lnTo>
                  <a:lnTo>
                    <a:pt x="325" y="1290"/>
                  </a:lnTo>
                  <a:lnTo>
                    <a:pt x="327" y="1290"/>
                  </a:lnTo>
                  <a:lnTo>
                    <a:pt x="329" y="1285"/>
                  </a:lnTo>
                  <a:lnTo>
                    <a:pt x="329" y="1285"/>
                  </a:lnTo>
                  <a:lnTo>
                    <a:pt x="334" y="1290"/>
                  </a:lnTo>
                  <a:lnTo>
                    <a:pt x="334" y="1290"/>
                  </a:lnTo>
                  <a:lnTo>
                    <a:pt x="336" y="1290"/>
                  </a:lnTo>
                  <a:lnTo>
                    <a:pt x="339" y="1290"/>
                  </a:lnTo>
                  <a:lnTo>
                    <a:pt x="339" y="1288"/>
                  </a:lnTo>
                  <a:lnTo>
                    <a:pt x="339" y="1285"/>
                  </a:lnTo>
                  <a:lnTo>
                    <a:pt x="339" y="1283"/>
                  </a:lnTo>
                  <a:lnTo>
                    <a:pt x="339" y="1283"/>
                  </a:lnTo>
                  <a:close/>
                  <a:moveTo>
                    <a:pt x="194" y="1030"/>
                  </a:moveTo>
                  <a:lnTo>
                    <a:pt x="197" y="1030"/>
                  </a:lnTo>
                  <a:lnTo>
                    <a:pt x="199" y="1030"/>
                  </a:lnTo>
                  <a:lnTo>
                    <a:pt x="204" y="1032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4"/>
                  </a:lnTo>
                  <a:lnTo>
                    <a:pt x="206" y="1034"/>
                  </a:lnTo>
                  <a:lnTo>
                    <a:pt x="206" y="1034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0"/>
                  </a:lnTo>
                  <a:lnTo>
                    <a:pt x="206" y="1030"/>
                  </a:lnTo>
                  <a:lnTo>
                    <a:pt x="204" y="1030"/>
                  </a:lnTo>
                  <a:lnTo>
                    <a:pt x="197" y="1027"/>
                  </a:lnTo>
                  <a:lnTo>
                    <a:pt x="197" y="1025"/>
                  </a:lnTo>
                  <a:lnTo>
                    <a:pt x="194" y="1025"/>
                  </a:lnTo>
                  <a:lnTo>
                    <a:pt x="192" y="1025"/>
                  </a:lnTo>
                  <a:lnTo>
                    <a:pt x="192" y="1025"/>
                  </a:lnTo>
                  <a:lnTo>
                    <a:pt x="190" y="1027"/>
                  </a:lnTo>
                  <a:lnTo>
                    <a:pt x="192" y="1027"/>
                  </a:lnTo>
                  <a:lnTo>
                    <a:pt x="194" y="1030"/>
                  </a:lnTo>
                  <a:close/>
                  <a:moveTo>
                    <a:pt x="244" y="873"/>
                  </a:moveTo>
                  <a:lnTo>
                    <a:pt x="244" y="871"/>
                  </a:lnTo>
                  <a:lnTo>
                    <a:pt x="244" y="871"/>
                  </a:lnTo>
                  <a:lnTo>
                    <a:pt x="242" y="871"/>
                  </a:lnTo>
                  <a:lnTo>
                    <a:pt x="242" y="871"/>
                  </a:lnTo>
                  <a:lnTo>
                    <a:pt x="239" y="871"/>
                  </a:lnTo>
                  <a:lnTo>
                    <a:pt x="235" y="871"/>
                  </a:lnTo>
                  <a:lnTo>
                    <a:pt x="232" y="871"/>
                  </a:lnTo>
                  <a:lnTo>
                    <a:pt x="232" y="871"/>
                  </a:lnTo>
                  <a:lnTo>
                    <a:pt x="232" y="873"/>
                  </a:lnTo>
                  <a:lnTo>
                    <a:pt x="230" y="873"/>
                  </a:lnTo>
                  <a:lnTo>
                    <a:pt x="230" y="876"/>
                  </a:lnTo>
                  <a:lnTo>
                    <a:pt x="228" y="876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5" y="876"/>
                  </a:lnTo>
                  <a:lnTo>
                    <a:pt x="225" y="876"/>
                  </a:lnTo>
                  <a:lnTo>
                    <a:pt x="223" y="876"/>
                  </a:lnTo>
                  <a:lnTo>
                    <a:pt x="220" y="876"/>
                  </a:lnTo>
                  <a:lnTo>
                    <a:pt x="216" y="878"/>
                  </a:lnTo>
                  <a:lnTo>
                    <a:pt x="213" y="878"/>
                  </a:lnTo>
                  <a:lnTo>
                    <a:pt x="213" y="876"/>
                  </a:lnTo>
                  <a:lnTo>
                    <a:pt x="211" y="878"/>
                  </a:lnTo>
                  <a:lnTo>
                    <a:pt x="209" y="878"/>
                  </a:lnTo>
                  <a:lnTo>
                    <a:pt x="206" y="880"/>
                  </a:lnTo>
                  <a:lnTo>
                    <a:pt x="204" y="883"/>
                  </a:lnTo>
                  <a:lnTo>
                    <a:pt x="204" y="883"/>
                  </a:lnTo>
                  <a:lnTo>
                    <a:pt x="204" y="885"/>
                  </a:lnTo>
                  <a:lnTo>
                    <a:pt x="204" y="885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199" y="887"/>
                  </a:lnTo>
                  <a:lnTo>
                    <a:pt x="197" y="895"/>
                  </a:lnTo>
                  <a:lnTo>
                    <a:pt x="194" y="897"/>
                  </a:lnTo>
                  <a:lnTo>
                    <a:pt x="194" y="899"/>
                  </a:lnTo>
                  <a:lnTo>
                    <a:pt x="197" y="899"/>
                  </a:lnTo>
                  <a:lnTo>
                    <a:pt x="199" y="899"/>
                  </a:lnTo>
                  <a:lnTo>
                    <a:pt x="199" y="899"/>
                  </a:lnTo>
                  <a:lnTo>
                    <a:pt x="202" y="899"/>
                  </a:lnTo>
                  <a:lnTo>
                    <a:pt x="204" y="899"/>
                  </a:lnTo>
                  <a:lnTo>
                    <a:pt x="206" y="899"/>
                  </a:lnTo>
                  <a:lnTo>
                    <a:pt x="206" y="899"/>
                  </a:lnTo>
                  <a:lnTo>
                    <a:pt x="206" y="897"/>
                  </a:lnTo>
                  <a:lnTo>
                    <a:pt x="209" y="895"/>
                  </a:lnTo>
                  <a:lnTo>
                    <a:pt x="209" y="895"/>
                  </a:lnTo>
                  <a:lnTo>
                    <a:pt x="213" y="887"/>
                  </a:lnTo>
                  <a:lnTo>
                    <a:pt x="216" y="887"/>
                  </a:lnTo>
                  <a:lnTo>
                    <a:pt x="216" y="887"/>
                  </a:lnTo>
                  <a:lnTo>
                    <a:pt x="218" y="887"/>
                  </a:lnTo>
                  <a:lnTo>
                    <a:pt x="218" y="885"/>
                  </a:lnTo>
                  <a:lnTo>
                    <a:pt x="218" y="885"/>
                  </a:lnTo>
                  <a:lnTo>
                    <a:pt x="220" y="885"/>
                  </a:lnTo>
                  <a:lnTo>
                    <a:pt x="220" y="885"/>
                  </a:lnTo>
                  <a:lnTo>
                    <a:pt x="223" y="885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8" y="883"/>
                  </a:lnTo>
                  <a:lnTo>
                    <a:pt x="230" y="883"/>
                  </a:lnTo>
                  <a:lnTo>
                    <a:pt x="230" y="883"/>
                  </a:lnTo>
                  <a:lnTo>
                    <a:pt x="230" y="883"/>
                  </a:lnTo>
                  <a:lnTo>
                    <a:pt x="232" y="885"/>
                  </a:lnTo>
                  <a:lnTo>
                    <a:pt x="232" y="885"/>
                  </a:lnTo>
                  <a:lnTo>
                    <a:pt x="232" y="883"/>
                  </a:lnTo>
                  <a:lnTo>
                    <a:pt x="232" y="883"/>
                  </a:lnTo>
                  <a:lnTo>
                    <a:pt x="237" y="883"/>
                  </a:lnTo>
                  <a:lnTo>
                    <a:pt x="239" y="880"/>
                  </a:lnTo>
                  <a:lnTo>
                    <a:pt x="244" y="878"/>
                  </a:lnTo>
                  <a:lnTo>
                    <a:pt x="242" y="876"/>
                  </a:lnTo>
                  <a:lnTo>
                    <a:pt x="242" y="876"/>
                  </a:lnTo>
                  <a:lnTo>
                    <a:pt x="244" y="873"/>
                  </a:lnTo>
                  <a:close/>
                  <a:moveTo>
                    <a:pt x="142" y="779"/>
                  </a:moveTo>
                  <a:lnTo>
                    <a:pt x="145" y="779"/>
                  </a:lnTo>
                  <a:lnTo>
                    <a:pt x="145" y="779"/>
                  </a:lnTo>
                  <a:lnTo>
                    <a:pt x="145" y="781"/>
                  </a:lnTo>
                  <a:lnTo>
                    <a:pt x="147" y="781"/>
                  </a:lnTo>
                  <a:lnTo>
                    <a:pt x="147" y="781"/>
                  </a:lnTo>
                  <a:lnTo>
                    <a:pt x="147" y="779"/>
                  </a:lnTo>
                  <a:lnTo>
                    <a:pt x="147" y="779"/>
                  </a:lnTo>
                  <a:lnTo>
                    <a:pt x="147" y="776"/>
                  </a:lnTo>
                  <a:lnTo>
                    <a:pt x="147" y="776"/>
                  </a:lnTo>
                  <a:lnTo>
                    <a:pt x="147" y="774"/>
                  </a:lnTo>
                  <a:lnTo>
                    <a:pt x="142" y="774"/>
                  </a:lnTo>
                  <a:lnTo>
                    <a:pt x="142" y="774"/>
                  </a:lnTo>
                  <a:lnTo>
                    <a:pt x="142" y="776"/>
                  </a:lnTo>
                  <a:lnTo>
                    <a:pt x="142" y="779"/>
                  </a:lnTo>
                  <a:lnTo>
                    <a:pt x="142" y="779"/>
                  </a:lnTo>
                  <a:close/>
                  <a:moveTo>
                    <a:pt x="187" y="1124"/>
                  </a:moveTo>
                  <a:lnTo>
                    <a:pt x="187" y="1122"/>
                  </a:lnTo>
                  <a:lnTo>
                    <a:pt x="190" y="1117"/>
                  </a:lnTo>
                  <a:lnTo>
                    <a:pt x="190" y="1112"/>
                  </a:lnTo>
                  <a:lnTo>
                    <a:pt x="190" y="1112"/>
                  </a:lnTo>
                  <a:lnTo>
                    <a:pt x="190" y="1110"/>
                  </a:lnTo>
                  <a:lnTo>
                    <a:pt x="190" y="1110"/>
                  </a:lnTo>
                  <a:lnTo>
                    <a:pt x="190" y="1105"/>
                  </a:lnTo>
                  <a:lnTo>
                    <a:pt x="190" y="1103"/>
                  </a:lnTo>
                  <a:lnTo>
                    <a:pt x="190" y="1103"/>
                  </a:lnTo>
                  <a:lnTo>
                    <a:pt x="190" y="1103"/>
                  </a:lnTo>
                  <a:lnTo>
                    <a:pt x="187" y="1101"/>
                  </a:lnTo>
                  <a:lnTo>
                    <a:pt x="187" y="1101"/>
                  </a:lnTo>
                  <a:lnTo>
                    <a:pt x="187" y="1098"/>
                  </a:lnTo>
                  <a:lnTo>
                    <a:pt x="185" y="1098"/>
                  </a:lnTo>
                  <a:lnTo>
                    <a:pt x="180" y="1098"/>
                  </a:lnTo>
                  <a:lnTo>
                    <a:pt x="175" y="1098"/>
                  </a:lnTo>
                  <a:lnTo>
                    <a:pt x="175" y="1098"/>
                  </a:lnTo>
                  <a:lnTo>
                    <a:pt x="173" y="1101"/>
                  </a:lnTo>
                  <a:lnTo>
                    <a:pt x="173" y="1101"/>
                  </a:lnTo>
                  <a:lnTo>
                    <a:pt x="175" y="1101"/>
                  </a:lnTo>
                  <a:lnTo>
                    <a:pt x="175" y="1101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80" y="1105"/>
                  </a:lnTo>
                  <a:lnTo>
                    <a:pt x="180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5" y="1105"/>
                  </a:lnTo>
                  <a:lnTo>
                    <a:pt x="175" y="1108"/>
                  </a:lnTo>
                  <a:lnTo>
                    <a:pt x="175" y="1108"/>
                  </a:lnTo>
                  <a:lnTo>
                    <a:pt x="173" y="1108"/>
                  </a:lnTo>
                  <a:lnTo>
                    <a:pt x="173" y="1108"/>
                  </a:lnTo>
                  <a:lnTo>
                    <a:pt x="173" y="1105"/>
                  </a:lnTo>
                  <a:lnTo>
                    <a:pt x="173" y="1105"/>
                  </a:lnTo>
                  <a:lnTo>
                    <a:pt x="171" y="1108"/>
                  </a:lnTo>
                  <a:lnTo>
                    <a:pt x="173" y="1112"/>
                  </a:lnTo>
                  <a:lnTo>
                    <a:pt x="175" y="1115"/>
                  </a:lnTo>
                  <a:lnTo>
                    <a:pt x="175" y="1117"/>
                  </a:lnTo>
                  <a:lnTo>
                    <a:pt x="175" y="1119"/>
                  </a:lnTo>
                  <a:lnTo>
                    <a:pt x="178" y="1119"/>
                  </a:lnTo>
                  <a:lnTo>
                    <a:pt x="183" y="1127"/>
                  </a:lnTo>
                  <a:lnTo>
                    <a:pt x="185" y="1127"/>
                  </a:lnTo>
                  <a:lnTo>
                    <a:pt x="187" y="1124"/>
                  </a:lnTo>
                  <a:close/>
                  <a:moveTo>
                    <a:pt x="145" y="769"/>
                  </a:moveTo>
                  <a:lnTo>
                    <a:pt x="147" y="771"/>
                  </a:lnTo>
                  <a:lnTo>
                    <a:pt x="147" y="771"/>
                  </a:lnTo>
                  <a:lnTo>
                    <a:pt x="149" y="769"/>
                  </a:lnTo>
                  <a:lnTo>
                    <a:pt x="147" y="767"/>
                  </a:lnTo>
                  <a:lnTo>
                    <a:pt x="147" y="764"/>
                  </a:lnTo>
                  <a:lnTo>
                    <a:pt x="147" y="764"/>
                  </a:lnTo>
                  <a:lnTo>
                    <a:pt x="145" y="762"/>
                  </a:lnTo>
                  <a:lnTo>
                    <a:pt x="145" y="762"/>
                  </a:lnTo>
                  <a:lnTo>
                    <a:pt x="142" y="762"/>
                  </a:lnTo>
                  <a:lnTo>
                    <a:pt x="142" y="764"/>
                  </a:lnTo>
                  <a:lnTo>
                    <a:pt x="142" y="767"/>
                  </a:lnTo>
                  <a:lnTo>
                    <a:pt x="145" y="769"/>
                  </a:lnTo>
                  <a:close/>
                  <a:moveTo>
                    <a:pt x="142" y="710"/>
                  </a:moveTo>
                  <a:lnTo>
                    <a:pt x="142" y="710"/>
                  </a:lnTo>
                  <a:lnTo>
                    <a:pt x="145" y="710"/>
                  </a:lnTo>
                  <a:lnTo>
                    <a:pt x="145" y="708"/>
                  </a:lnTo>
                  <a:lnTo>
                    <a:pt x="145" y="708"/>
                  </a:lnTo>
                  <a:lnTo>
                    <a:pt x="145" y="705"/>
                  </a:lnTo>
                  <a:lnTo>
                    <a:pt x="142" y="705"/>
                  </a:lnTo>
                  <a:lnTo>
                    <a:pt x="142" y="703"/>
                  </a:lnTo>
                  <a:lnTo>
                    <a:pt x="140" y="703"/>
                  </a:lnTo>
                  <a:lnTo>
                    <a:pt x="140" y="703"/>
                  </a:lnTo>
                  <a:lnTo>
                    <a:pt x="140" y="700"/>
                  </a:lnTo>
                  <a:lnTo>
                    <a:pt x="142" y="700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40" y="698"/>
                  </a:lnTo>
                  <a:lnTo>
                    <a:pt x="138" y="698"/>
                  </a:lnTo>
                  <a:lnTo>
                    <a:pt x="138" y="698"/>
                  </a:lnTo>
                  <a:lnTo>
                    <a:pt x="133" y="700"/>
                  </a:lnTo>
                  <a:lnTo>
                    <a:pt x="131" y="703"/>
                  </a:lnTo>
                  <a:lnTo>
                    <a:pt x="131" y="703"/>
                  </a:lnTo>
                  <a:lnTo>
                    <a:pt x="131" y="703"/>
                  </a:lnTo>
                  <a:lnTo>
                    <a:pt x="131" y="705"/>
                  </a:lnTo>
                  <a:lnTo>
                    <a:pt x="131" y="705"/>
                  </a:lnTo>
                  <a:lnTo>
                    <a:pt x="131" y="708"/>
                  </a:lnTo>
                  <a:lnTo>
                    <a:pt x="133" y="710"/>
                  </a:lnTo>
                  <a:lnTo>
                    <a:pt x="133" y="710"/>
                  </a:lnTo>
                  <a:lnTo>
                    <a:pt x="135" y="712"/>
                  </a:lnTo>
                  <a:lnTo>
                    <a:pt x="138" y="715"/>
                  </a:lnTo>
                  <a:lnTo>
                    <a:pt x="140" y="717"/>
                  </a:lnTo>
                  <a:lnTo>
                    <a:pt x="142" y="717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0"/>
                  </a:lnTo>
                  <a:close/>
                  <a:moveTo>
                    <a:pt x="166" y="1079"/>
                  </a:moveTo>
                  <a:lnTo>
                    <a:pt x="166" y="1079"/>
                  </a:lnTo>
                  <a:lnTo>
                    <a:pt x="166" y="1079"/>
                  </a:lnTo>
                  <a:lnTo>
                    <a:pt x="166" y="1079"/>
                  </a:lnTo>
                  <a:lnTo>
                    <a:pt x="166" y="1077"/>
                  </a:lnTo>
                  <a:lnTo>
                    <a:pt x="166" y="1077"/>
                  </a:lnTo>
                  <a:lnTo>
                    <a:pt x="164" y="1074"/>
                  </a:lnTo>
                  <a:lnTo>
                    <a:pt x="164" y="1074"/>
                  </a:lnTo>
                  <a:lnTo>
                    <a:pt x="164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9"/>
                  </a:lnTo>
                  <a:lnTo>
                    <a:pt x="161" y="1079"/>
                  </a:lnTo>
                  <a:lnTo>
                    <a:pt x="161" y="1082"/>
                  </a:lnTo>
                  <a:lnTo>
                    <a:pt x="164" y="1082"/>
                  </a:lnTo>
                  <a:lnTo>
                    <a:pt x="166" y="1079"/>
                  </a:lnTo>
                  <a:lnTo>
                    <a:pt x="166" y="1079"/>
                  </a:lnTo>
                  <a:close/>
                  <a:moveTo>
                    <a:pt x="206" y="1164"/>
                  </a:moveTo>
                  <a:lnTo>
                    <a:pt x="206" y="1164"/>
                  </a:lnTo>
                  <a:lnTo>
                    <a:pt x="206" y="1162"/>
                  </a:lnTo>
                  <a:lnTo>
                    <a:pt x="206" y="1162"/>
                  </a:lnTo>
                  <a:lnTo>
                    <a:pt x="209" y="1160"/>
                  </a:lnTo>
                  <a:lnTo>
                    <a:pt x="209" y="1157"/>
                  </a:lnTo>
                  <a:lnTo>
                    <a:pt x="209" y="1155"/>
                  </a:lnTo>
                  <a:lnTo>
                    <a:pt x="206" y="1153"/>
                  </a:lnTo>
                  <a:lnTo>
                    <a:pt x="206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199" y="1155"/>
                  </a:lnTo>
                  <a:lnTo>
                    <a:pt x="199" y="1155"/>
                  </a:lnTo>
                  <a:lnTo>
                    <a:pt x="199" y="1157"/>
                  </a:lnTo>
                  <a:lnTo>
                    <a:pt x="199" y="1157"/>
                  </a:lnTo>
                  <a:lnTo>
                    <a:pt x="199" y="1160"/>
                  </a:lnTo>
                  <a:lnTo>
                    <a:pt x="199" y="1160"/>
                  </a:lnTo>
                  <a:lnTo>
                    <a:pt x="199" y="1162"/>
                  </a:lnTo>
                  <a:lnTo>
                    <a:pt x="199" y="1162"/>
                  </a:lnTo>
                  <a:lnTo>
                    <a:pt x="202" y="1162"/>
                  </a:lnTo>
                  <a:lnTo>
                    <a:pt x="202" y="1164"/>
                  </a:lnTo>
                  <a:lnTo>
                    <a:pt x="204" y="1167"/>
                  </a:lnTo>
                  <a:lnTo>
                    <a:pt x="206" y="1167"/>
                  </a:lnTo>
                  <a:lnTo>
                    <a:pt x="209" y="1167"/>
                  </a:lnTo>
                  <a:lnTo>
                    <a:pt x="206" y="1164"/>
                  </a:lnTo>
                  <a:close/>
                  <a:moveTo>
                    <a:pt x="12" y="722"/>
                  </a:moveTo>
                  <a:lnTo>
                    <a:pt x="15" y="724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5" y="722"/>
                  </a:lnTo>
                  <a:lnTo>
                    <a:pt x="10" y="717"/>
                  </a:lnTo>
                  <a:lnTo>
                    <a:pt x="10" y="717"/>
                  </a:lnTo>
                  <a:lnTo>
                    <a:pt x="7" y="717"/>
                  </a:lnTo>
                  <a:lnTo>
                    <a:pt x="10" y="722"/>
                  </a:lnTo>
                  <a:lnTo>
                    <a:pt x="12" y="722"/>
                  </a:lnTo>
                  <a:close/>
                  <a:moveTo>
                    <a:pt x="142" y="634"/>
                  </a:moveTo>
                  <a:lnTo>
                    <a:pt x="142" y="634"/>
                  </a:lnTo>
                  <a:lnTo>
                    <a:pt x="142" y="634"/>
                  </a:lnTo>
                  <a:lnTo>
                    <a:pt x="142" y="634"/>
                  </a:lnTo>
                  <a:lnTo>
                    <a:pt x="142" y="634"/>
                  </a:lnTo>
                  <a:lnTo>
                    <a:pt x="140" y="637"/>
                  </a:lnTo>
                  <a:lnTo>
                    <a:pt x="140" y="637"/>
                  </a:lnTo>
                  <a:lnTo>
                    <a:pt x="138" y="639"/>
                  </a:lnTo>
                  <a:lnTo>
                    <a:pt x="140" y="639"/>
                  </a:lnTo>
                  <a:lnTo>
                    <a:pt x="140" y="639"/>
                  </a:lnTo>
                  <a:lnTo>
                    <a:pt x="142" y="639"/>
                  </a:lnTo>
                  <a:lnTo>
                    <a:pt x="142" y="637"/>
                  </a:lnTo>
                  <a:lnTo>
                    <a:pt x="142" y="637"/>
                  </a:lnTo>
                  <a:lnTo>
                    <a:pt x="145" y="637"/>
                  </a:lnTo>
                  <a:lnTo>
                    <a:pt x="142" y="637"/>
                  </a:lnTo>
                  <a:lnTo>
                    <a:pt x="142" y="637"/>
                  </a:lnTo>
                  <a:lnTo>
                    <a:pt x="142" y="634"/>
                  </a:lnTo>
                  <a:close/>
                  <a:moveTo>
                    <a:pt x="190" y="878"/>
                  </a:moveTo>
                  <a:lnTo>
                    <a:pt x="190" y="878"/>
                  </a:lnTo>
                  <a:lnTo>
                    <a:pt x="190" y="880"/>
                  </a:lnTo>
                  <a:lnTo>
                    <a:pt x="190" y="883"/>
                  </a:lnTo>
                  <a:lnTo>
                    <a:pt x="190" y="883"/>
                  </a:lnTo>
                  <a:lnTo>
                    <a:pt x="190" y="885"/>
                  </a:lnTo>
                  <a:lnTo>
                    <a:pt x="190" y="885"/>
                  </a:lnTo>
                  <a:lnTo>
                    <a:pt x="192" y="885"/>
                  </a:lnTo>
                  <a:lnTo>
                    <a:pt x="192" y="885"/>
                  </a:lnTo>
                  <a:lnTo>
                    <a:pt x="194" y="885"/>
                  </a:lnTo>
                  <a:lnTo>
                    <a:pt x="197" y="887"/>
                  </a:lnTo>
                  <a:lnTo>
                    <a:pt x="197" y="887"/>
                  </a:lnTo>
                  <a:lnTo>
                    <a:pt x="197" y="885"/>
                  </a:lnTo>
                  <a:lnTo>
                    <a:pt x="199" y="885"/>
                  </a:lnTo>
                  <a:lnTo>
                    <a:pt x="199" y="885"/>
                  </a:lnTo>
                  <a:lnTo>
                    <a:pt x="202" y="883"/>
                  </a:lnTo>
                  <a:lnTo>
                    <a:pt x="202" y="883"/>
                  </a:lnTo>
                  <a:lnTo>
                    <a:pt x="204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199" y="880"/>
                  </a:lnTo>
                  <a:lnTo>
                    <a:pt x="199" y="880"/>
                  </a:lnTo>
                  <a:lnTo>
                    <a:pt x="194" y="878"/>
                  </a:lnTo>
                  <a:lnTo>
                    <a:pt x="194" y="878"/>
                  </a:lnTo>
                  <a:lnTo>
                    <a:pt x="192" y="880"/>
                  </a:lnTo>
                  <a:lnTo>
                    <a:pt x="192" y="880"/>
                  </a:lnTo>
                  <a:lnTo>
                    <a:pt x="190" y="878"/>
                  </a:lnTo>
                  <a:lnTo>
                    <a:pt x="190" y="878"/>
                  </a:lnTo>
                  <a:close/>
                  <a:moveTo>
                    <a:pt x="142" y="613"/>
                  </a:moveTo>
                  <a:lnTo>
                    <a:pt x="142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5" y="618"/>
                  </a:lnTo>
                  <a:lnTo>
                    <a:pt x="135" y="620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7"/>
                  </a:lnTo>
                  <a:lnTo>
                    <a:pt x="140" y="625"/>
                  </a:lnTo>
                  <a:lnTo>
                    <a:pt x="142" y="622"/>
                  </a:lnTo>
                  <a:lnTo>
                    <a:pt x="145" y="622"/>
                  </a:lnTo>
                  <a:lnTo>
                    <a:pt x="147" y="620"/>
                  </a:lnTo>
                  <a:lnTo>
                    <a:pt x="147" y="620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5"/>
                  </a:lnTo>
                  <a:lnTo>
                    <a:pt x="147" y="615"/>
                  </a:lnTo>
                  <a:lnTo>
                    <a:pt x="147" y="615"/>
                  </a:lnTo>
                  <a:lnTo>
                    <a:pt x="145" y="615"/>
                  </a:lnTo>
                  <a:lnTo>
                    <a:pt x="145" y="615"/>
                  </a:lnTo>
                  <a:lnTo>
                    <a:pt x="145" y="615"/>
                  </a:lnTo>
                  <a:lnTo>
                    <a:pt x="145" y="613"/>
                  </a:lnTo>
                  <a:lnTo>
                    <a:pt x="142" y="615"/>
                  </a:lnTo>
                  <a:lnTo>
                    <a:pt x="142" y="613"/>
                  </a:lnTo>
                  <a:lnTo>
                    <a:pt x="142" y="613"/>
                  </a:lnTo>
                  <a:close/>
                  <a:moveTo>
                    <a:pt x="123" y="679"/>
                  </a:moveTo>
                  <a:lnTo>
                    <a:pt x="121" y="682"/>
                  </a:lnTo>
                  <a:lnTo>
                    <a:pt x="121" y="682"/>
                  </a:lnTo>
                  <a:lnTo>
                    <a:pt x="123" y="682"/>
                  </a:lnTo>
                  <a:lnTo>
                    <a:pt x="123" y="682"/>
                  </a:lnTo>
                  <a:lnTo>
                    <a:pt x="123" y="684"/>
                  </a:lnTo>
                  <a:lnTo>
                    <a:pt x="123" y="684"/>
                  </a:lnTo>
                  <a:lnTo>
                    <a:pt x="126" y="684"/>
                  </a:lnTo>
                  <a:lnTo>
                    <a:pt x="126" y="684"/>
                  </a:lnTo>
                  <a:lnTo>
                    <a:pt x="126" y="682"/>
                  </a:lnTo>
                  <a:lnTo>
                    <a:pt x="126" y="682"/>
                  </a:lnTo>
                  <a:lnTo>
                    <a:pt x="126" y="679"/>
                  </a:lnTo>
                  <a:lnTo>
                    <a:pt x="126" y="679"/>
                  </a:lnTo>
                  <a:lnTo>
                    <a:pt x="126" y="677"/>
                  </a:lnTo>
                  <a:lnTo>
                    <a:pt x="126" y="677"/>
                  </a:lnTo>
                  <a:lnTo>
                    <a:pt x="126" y="674"/>
                  </a:lnTo>
                  <a:lnTo>
                    <a:pt x="126" y="674"/>
                  </a:lnTo>
                  <a:lnTo>
                    <a:pt x="128" y="674"/>
                  </a:lnTo>
                  <a:lnTo>
                    <a:pt x="128" y="672"/>
                  </a:lnTo>
                  <a:lnTo>
                    <a:pt x="128" y="674"/>
                  </a:lnTo>
                  <a:lnTo>
                    <a:pt x="128" y="674"/>
                  </a:lnTo>
                  <a:lnTo>
                    <a:pt x="128" y="674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31" y="677"/>
                  </a:lnTo>
                  <a:lnTo>
                    <a:pt x="133" y="679"/>
                  </a:lnTo>
                  <a:lnTo>
                    <a:pt x="133" y="682"/>
                  </a:lnTo>
                  <a:lnTo>
                    <a:pt x="135" y="682"/>
                  </a:lnTo>
                  <a:lnTo>
                    <a:pt x="135" y="682"/>
                  </a:lnTo>
                  <a:lnTo>
                    <a:pt x="138" y="679"/>
                  </a:lnTo>
                  <a:lnTo>
                    <a:pt x="138" y="677"/>
                  </a:lnTo>
                  <a:lnTo>
                    <a:pt x="140" y="677"/>
                  </a:lnTo>
                  <a:lnTo>
                    <a:pt x="140" y="677"/>
                  </a:lnTo>
                  <a:lnTo>
                    <a:pt x="142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2" y="679"/>
                  </a:lnTo>
                  <a:lnTo>
                    <a:pt x="142" y="679"/>
                  </a:lnTo>
                  <a:lnTo>
                    <a:pt x="140" y="679"/>
                  </a:lnTo>
                  <a:lnTo>
                    <a:pt x="135" y="684"/>
                  </a:lnTo>
                  <a:lnTo>
                    <a:pt x="135" y="684"/>
                  </a:lnTo>
                  <a:lnTo>
                    <a:pt x="135" y="684"/>
                  </a:lnTo>
                  <a:lnTo>
                    <a:pt x="133" y="684"/>
                  </a:lnTo>
                  <a:lnTo>
                    <a:pt x="133" y="684"/>
                  </a:lnTo>
                  <a:lnTo>
                    <a:pt x="133" y="684"/>
                  </a:lnTo>
                  <a:lnTo>
                    <a:pt x="133" y="686"/>
                  </a:lnTo>
                  <a:lnTo>
                    <a:pt x="133" y="686"/>
                  </a:lnTo>
                  <a:lnTo>
                    <a:pt x="133" y="686"/>
                  </a:lnTo>
                  <a:lnTo>
                    <a:pt x="135" y="686"/>
                  </a:lnTo>
                  <a:lnTo>
                    <a:pt x="138" y="686"/>
                  </a:lnTo>
                  <a:lnTo>
                    <a:pt x="135" y="686"/>
                  </a:lnTo>
                  <a:lnTo>
                    <a:pt x="135" y="689"/>
                  </a:lnTo>
                  <a:lnTo>
                    <a:pt x="135" y="689"/>
                  </a:lnTo>
                  <a:lnTo>
                    <a:pt x="138" y="689"/>
                  </a:lnTo>
                  <a:lnTo>
                    <a:pt x="138" y="691"/>
                  </a:lnTo>
                  <a:lnTo>
                    <a:pt x="138" y="691"/>
                  </a:lnTo>
                  <a:lnTo>
                    <a:pt x="140" y="691"/>
                  </a:lnTo>
                  <a:lnTo>
                    <a:pt x="140" y="689"/>
                  </a:lnTo>
                  <a:lnTo>
                    <a:pt x="140" y="689"/>
                  </a:lnTo>
                  <a:lnTo>
                    <a:pt x="142" y="689"/>
                  </a:lnTo>
                  <a:lnTo>
                    <a:pt x="145" y="686"/>
                  </a:lnTo>
                  <a:lnTo>
                    <a:pt x="145" y="686"/>
                  </a:lnTo>
                  <a:lnTo>
                    <a:pt x="147" y="684"/>
                  </a:lnTo>
                  <a:lnTo>
                    <a:pt x="149" y="684"/>
                  </a:lnTo>
                  <a:lnTo>
                    <a:pt x="149" y="682"/>
                  </a:lnTo>
                  <a:lnTo>
                    <a:pt x="149" y="679"/>
                  </a:lnTo>
                  <a:lnTo>
                    <a:pt x="149" y="677"/>
                  </a:lnTo>
                  <a:lnTo>
                    <a:pt x="149" y="677"/>
                  </a:lnTo>
                  <a:lnTo>
                    <a:pt x="149" y="674"/>
                  </a:lnTo>
                  <a:lnTo>
                    <a:pt x="147" y="672"/>
                  </a:lnTo>
                  <a:lnTo>
                    <a:pt x="147" y="667"/>
                  </a:lnTo>
                  <a:lnTo>
                    <a:pt x="145" y="667"/>
                  </a:lnTo>
                  <a:lnTo>
                    <a:pt x="145" y="667"/>
                  </a:lnTo>
                  <a:lnTo>
                    <a:pt x="142" y="667"/>
                  </a:lnTo>
                  <a:lnTo>
                    <a:pt x="140" y="667"/>
                  </a:lnTo>
                  <a:lnTo>
                    <a:pt x="140" y="670"/>
                  </a:lnTo>
                  <a:lnTo>
                    <a:pt x="135" y="670"/>
                  </a:lnTo>
                  <a:lnTo>
                    <a:pt x="135" y="670"/>
                  </a:lnTo>
                  <a:lnTo>
                    <a:pt x="133" y="670"/>
                  </a:lnTo>
                  <a:lnTo>
                    <a:pt x="133" y="670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6" y="674"/>
                  </a:lnTo>
                  <a:lnTo>
                    <a:pt x="126" y="674"/>
                  </a:lnTo>
                  <a:lnTo>
                    <a:pt x="123" y="677"/>
                  </a:lnTo>
                  <a:lnTo>
                    <a:pt x="123" y="677"/>
                  </a:lnTo>
                  <a:lnTo>
                    <a:pt x="123" y="677"/>
                  </a:lnTo>
                  <a:lnTo>
                    <a:pt x="123" y="679"/>
                  </a:lnTo>
                  <a:lnTo>
                    <a:pt x="123" y="679"/>
                  </a:lnTo>
                  <a:close/>
                  <a:moveTo>
                    <a:pt x="34" y="743"/>
                  </a:moveTo>
                  <a:lnTo>
                    <a:pt x="34" y="743"/>
                  </a:lnTo>
                  <a:lnTo>
                    <a:pt x="31" y="743"/>
                  </a:lnTo>
                  <a:lnTo>
                    <a:pt x="29" y="743"/>
                  </a:lnTo>
                  <a:lnTo>
                    <a:pt x="29" y="743"/>
                  </a:lnTo>
                  <a:lnTo>
                    <a:pt x="29" y="745"/>
                  </a:lnTo>
                  <a:lnTo>
                    <a:pt x="31" y="745"/>
                  </a:lnTo>
                  <a:lnTo>
                    <a:pt x="34" y="748"/>
                  </a:lnTo>
                  <a:lnTo>
                    <a:pt x="36" y="748"/>
                  </a:lnTo>
                  <a:lnTo>
                    <a:pt x="36" y="748"/>
                  </a:lnTo>
                  <a:lnTo>
                    <a:pt x="36" y="748"/>
                  </a:lnTo>
                  <a:lnTo>
                    <a:pt x="38" y="748"/>
                  </a:lnTo>
                  <a:lnTo>
                    <a:pt x="38" y="748"/>
                  </a:lnTo>
                  <a:lnTo>
                    <a:pt x="38" y="745"/>
                  </a:lnTo>
                  <a:lnTo>
                    <a:pt x="36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3"/>
                  </a:lnTo>
                  <a:close/>
                  <a:moveTo>
                    <a:pt x="24" y="601"/>
                  </a:moveTo>
                  <a:lnTo>
                    <a:pt x="26" y="601"/>
                  </a:lnTo>
                  <a:lnTo>
                    <a:pt x="26" y="601"/>
                  </a:lnTo>
                  <a:lnTo>
                    <a:pt x="26" y="603"/>
                  </a:lnTo>
                  <a:lnTo>
                    <a:pt x="26" y="603"/>
                  </a:lnTo>
                  <a:lnTo>
                    <a:pt x="26" y="606"/>
                  </a:lnTo>
                  <a:lnTo>
                    <a:pt x="26" y="606"/>
                  </a:lnTo>
                  <a:lnTo>
                    <a:pt x="26" y="606"/>
                  </a:lnTo>
                  <a:lnTo>
                    <a:pt x="29" y="603"/>
                  </a:lnTo>
                  <a:lnTo>
                    <a:pt x="29" y="603"/>
                  </a:lnTo>
                  <a:lnTo>
                    <a:pt x="29" y="601"/>
                  </a:lnTo>
                  <a:lnTo>
                    <a:pt x="29" y="601"/>
                  </a:lnTo>
                  <a:lnTo>
                    <a:pt x="29" y="601"/>
                  </a:lnTo>
                  <a:lnTo>
                    <a:pt x="29" y="599"/>
                  </a:lnTo>
                  <a:lnTo>
                    <a:pt x="29" y="599"/>
                  </a:lnTo>
                  <a:lnTo>
                    <a:pt x="26" y="599"/>
                  </a:lnTo>
                  <a:lnTo>
                    <a:pt x="26" y="599"/>
                  </a:lnTo>
                  <a:lnTo>
                    <a:pt x="24" y="599"/>
                  </a:lnTo>
                  <a:lnTo>
                    <a:pt x="24" y="599"/>
                  </a:lnTo>
                  <a:lnTo>
                    <a:pt x="24" y="601"/>
                  </a:lnTo>
                  <a:lnTo>
                    <a:pt x="24" y="601"/>
                  </a:lnTo>
                  <a:lnTo>
                    <a:pt x="24" y="601"/>
                  </a:lnTo>
                  <a:close/>
                  <a:moveTo>
                    <a:pt x="43" y="762"/>
                  </a:moveTo>
                  <a:lnTo>
                    <a:pt x="43" y="760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38" y="760"/>
                  </a:lnTo>
                  <a:lnTo>
                    <a:pt x="38" y="760"/>
                  </a:lnTo>
                  <a:lnTo>
                    <a:pt x="38" y="760"/>
                  </a:lnTo>
                  <a:lnTo>
                    <a:pt x="36" y="760"/>
                  </a:lnTo>
                  <a:lnTo>
                    <a:pt x="34" y="760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1" y="757"/>
                  </a:lnTo>
                  <a:lnTo>
                    <a:pt x="34" y="757"/>
                  </a:lnTo>
                  <a:lnTo>
                    <a:pt x="36" y="757"/>
                  </a:lnTo>
                  <a:lnTo>
                    <a:pt x="38" y="757"/>
                  </a:lnTo>
                  <a:lnTo>
                    <a:pt x="36" y="755"/>
                  </a:lnTo>
                  <a:lnTo>
                    <a:pt x="34" y="755"/>
                  </a:lnTo>
                  <a:lnTo>
                    <a:pt x="31" y="755"/>
                  </a:lnTo>
                  <a:lnTo>
                    <a:pt x="31" y="757"/>
                  </a:lnTo>
                  <a:lnTo>
                    <a:pt x="31" y="762"/>
                  </a:lnTo>
                  <a:lnTo>
                    <a:pt x="31" y="762"/>
                  </a:lnTo>
                  <a:lnTo>
                    <a:pt x="31" y="767"/>
                  </a:lnTo>
                  <a:lnTo>
                    <a:pt x="31" y="769"/>
                  </a:lnTo>
                  <a:lnTo>
                    <a:pt x="34" y="769"/>
                  </a:lnTo>
                  <a:lnTo>
                    <a:pt x="34" y="767"/>
                  </a:lnTo>
                  <a:lnTo>
                    <a:pt x="34" y="764"/>
                  </a:lnTo>
                  <a:lnTo>
                    <a:pt x="34" y="764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6" y="764"/>
                  </a:lnTo>
                  <a:lnTo>
                    <a:pt x="36" y="767"/>
                  </a:lnTo>
                  <a:lnTo>
                    <a:pt x="36" y="767"/>
                  </a:lnTo>
                  <a:lnTo>
                    <a:pt x="38" y="767"/>
                  </a:lnTo>
                  <a:lnTo>
                    <a:pt x="38" y="767"/>
                  </a:lnTo>
                  <a:lnTo>
                    <a:pt x="41" y="767"/>
                  </a:lnTo>
                  <a:lnTo>
                    <a:pt x="41" y="767"/>
                  </a:lnTo>
                  <a:lnTo>
                    <a:pt x="43" y="764"/>
                  </a:lnTo>
                  <a:lnTo>
                    <a:pt x="43" y="762"/>
                  </a:lnTo>
                  <a:lnTo>
                    <a:pt x="43" y="762"/>
                  </a:lnTo>
                  <a:close/>
                  <a:moveTo>
                    <a:pt x="43" y="821"/>
                  </a:moveTo>
                  <a:lnTo>
                    <a:pt x="43" y="821"/>
                  </a:lnTo>
                  <a:lnTo>
                    <a:pt x="43" y="821"/>
                  </a:lnTo>
                  <a:lnTo>
                    <a:pt x="43" y="821"/>
                  </a:lnTo>
                  <a:lnTo>
                    <a:pt x="43" y="821"/>
                  </a:lnTo>
                  <a:lnTo>
                    <a:pt x="41" y="821"/>
                  </a:lnTo>
                  <a:lnTo>
                    <a:pt x="41" y="821"/>
                  </a:lnTo>
                  <a:lnTo>
                    <a:pt x="41" y="819"/>
                  </a:lnTo>
                  <a:lnTo>
                    <a:pt x="41" y="819"/>
                  </a:lnTo>
                  <a:lnTo>
                    <a:pt x="41" y="819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38" y="816"/>
                  </a:lnTo>
                  <a:lnTo>
                    <a:pt x="38" y="816"/>
                  </a:lnTo>
                  <a:lnTo>
                    <a:pt x="36" y="819"/>
                  </a:lnTo>
                  <a:lnTo>
                    <a:pt x="36" y="821"/>
                  </a:lnTo>
                  <a:lnTo>
                    <a:pt x="36" y="824"/>
                  </a:lnTo>
                  <a:lnTo>
                    <a:pt x="36" y="824"/>
                  </a:lnTo>
                  <a:lnTo>
                    <a:pt x="34" y="826"/>
                  </a:lnTo>
                  <a:lnTo>
                    <a:pt x="36" y="826"/>
                  </a:lnTo>
                  <a:lnTo>
                    <a:pt x="36" y="826"/>
                  </a:lnTo>
                  <a:lnTo>
                    <a:pt x="36" y="828"/>
                  </a:lnTo>
                  <a:lnTo>
                    <a:pt x="34" y="828"/>
                  </a:lnTo>
                  <a:lnTo>
                    <a:pt x="34" y="828"/>
                  </a:lnTo>
                  <a:lnTo>
                    <a:pt x="34" y="833"/>
                  </a:lnTo>
                  <a:lnTo>
                    <a:pt x="34" y="835"/>
                  </a:lnTo>
                  <a:lnTo>
                    <a:pt x="36" y="835"/>
                  </a:lnTo>
                  <a:lnTo>
                    <a:pt x="36" y="833"/>
                  </a:lnTo>
                  <a:lnTo>
                    <a:pt x="36" y="833"/>
                  </a:lnTo>
                  <a:lnTo>
                    <a:pt x="36" y="833"/>
                  </a:lnTo>
                  <a:lnTo>
                    <a:pt x="38" y="833"/>
                  </a:lnTo>
                  <a:lnTo>
                    <a:pt x="38" y="831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38" y="831"/>
                  </a:lnTo>
                  <a:lnTo>
                    <a:pt x="41" y="831"/>
                  </a:lnTo>
                  <a:lnTo>
                    <a:pt x="38" y="828"/>
                  </a:lnTo>
                  <a:lnTo>
                    <a:pt x="38" y="826"/>
                  </a:lnTo>
                  <a:lnTo>
                    <a:pt x="38" y="826"/>
                  </a:lnTo>
                  <a:lnTo>
                    <a:pt x="38" y="824"/>
                  </a:lnTo>
                  <a:lnTo>
                    <a:pt x="38" y="826"/>
                  </a:lnTo>
                  <a:lnTo>
                    <a:pt x="38" y="826"/>
                  </a:lnTo>
                  <a:lnTo>
                    <a:pt x="41" y="826"/>
                  </a:lnTo>
                  <a:lnTo>
                    <a:pt x="43" y="826"/>
                  </a:lnTo>
                  <a:lnTo>
                    <a:pt x="43" y="826"/>
                  </a:lnTo>
                  <a:lnTo>
                    <a:pt x="43" y="826"/>
                  </a:lnTo>
                  <a:lnTo>
                    <a:pt x="45" y="824"/>
                  </a:lnTo>
                  <a:lnTo>
                    <a:pt x="45" y="824"/>
                  </a:lnTo>
                  <a:lnTo>
                    <a:pt x="43" y="821"/>
                  </a:lnTo>
                  <a:close/>
                  <a:moveTo>
                    <a:pt x="48" y="724"/>
                  </a:moveTo>
                  <a:lnTo>
                    <a:pt x="48" y="722"/>
                  </a:lnTo>
                  <a:lnTo>
                    <a:pt x="48" y="722"/>
                  </a:lnTo>
                  <a:lnTo>
                    <a:pt x="48" y="719"/>
                  </a:lnTo>
                  <a:lnTo>
                    <a:pt x="48" y="719"/>
                  </a:lnTo>
                  <a:lnTo>
                    <a:pt x="48" y="719"/>
                  </a:lnTo>
                  <a:lnTo>
                    <a:pt x="43" y="717"/>
                  </a:lnTo>
                  <a:lnTo>
                    <a:pt x="45" y="717"/>
                  </a:lnTo>
                  <a:lnTo>
                    <a:pt x="45" y="715"/>
                  </a:lnTo>
                  <a:lnTo>
                    <a:pt x="45" y="715"/>
                  </a:lnTo>
                  <a:lnTo>
                    <a:pt x="48" y="710"/>
                  </a:lnTo>
                  <a:lnTo>
                    <a:pt x="48" y="710"/>
                  </a:lnTo>
                  <a:lnTo>
                    <a:pt x="45" y="708"/>
                  </a:lnTo>
                  <a:lnTo>
                    <a:pt x="45" y="708"/>
                  </a:lnTo>
                  <a:lnTo>
                    <a:pt x="45" y="710"/>
                  </a:lnTo>
                  <a:lnTo>
                    <a:pt x="45" y="710"/>
                  </a:lnTo>
                  <a:lnTo>
                    <a:pt x="41" y="708"/>
                  </a:lnTo>
                  <a:lnTo>
                    <a:pt x="38" y="708"/>
                  </a:lnTo>
                  <a:lnTo>
                    <a:pt x="38" y="708"/>
                  </a:lnTo>
                  <a:lnTo>
                    <a:pt x="38" y="710"/>
                  </a:lnTo>
                  <a:lnTo>
                    <a:pt x="38" y="708"/>
                  </a:lnTo>
                  <a:lnTo>
                    <a:pt x="36" y="708"/>
                  </a:lnTo>
                  <a:lnTo>
                    <a:pt x="36" y="708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22" y="708"/>
                  </a:lnTo>
                  <a:lnTo>
                    <a:pt x="19" y="705"/>
                  </a:lnTo>
                  <a:lnTo>
                    <a:pt x="17" y="705"/>
                  </a:lnTo>
                  <a:lnTo>
                    <a:pt x="17" y="705"/>
                  </a:lnTo>
                  <a:lnTo>
                    <a:pt x="17" y="708"/>
                  </a:lnTo>
                  <a:lnTo>
                    <a:pt x="15" y="708"/>
                  </a:lnTo>
                  <a:lnTo>
                    <a:pt x="15" y="708"/>
                  </a:lnTo>
                  <a:lnTo>
                    <a:pt x="10" y="705"/>
                  </a:lnTo>
                  <a:lnTo>
                    <a:pt x="10" y="703"/>
                  </a:lnTo>
                  <a:lnTo>
                    <a:pt x="7" y="703"/>
                  </a:lnTo>
                  <a:lnTo>
                    <a:pt x="7" y="700"/>
                  </a:lnTo>
                  <a:lnTo>
                    <a:pt x="5" y="700"/>
                  </a:lnTo>
                  <a:lnTo>
                    <a:pt x="5" y="703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10"/>
                  </a:lnTo>
                  <a:lnTo>
                    <a:pt x="5" y="710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7" y="712"/>
                  </a:lnTo>
                  <a:lnTo>
                    <a:pt x="7" y="712"/>
                  </a:lnTo>
                  <a:lnTo>
                    <a:pt x="7" y="712"/>
                  </a:lnTo>
                  <a:lnTo>
                    <a:pt x="7" y="715"/>
                  </a:lnTo>
                  <a:lnTo>
                    <a:pt x="10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5" y="717"/>
                  </a:lnTo>
                  <a:lnTo>
                    <a:pt x="17" y="719"/>
                  </a:lnTo>
                  <a:lnTo>
                    <a:pt x="17" y="722"/>
                  </a:lnTo>
                  <a:lnTo>
                    <a:pt x="19" y="722"/>
                  </a:lnTo>
                  <a:lnTo>
                    <a:pt x="22" y="722"/>
                  </a:lnTo>
                  <a:lnTo>
                    <a:pt x="22" y="724"/>
                  </a:lnTo>
                  <a:lnTo>
                    <a:pt x="22" y="724"/>
                  </a:lnTo>
                  <a:lnTo>
                    <a:pt x="19" y="724"/>
                  </a:lnTo>
                  <a:lnTo>
                    <a:pt x="19" y="724"/>
                  </a:lnTo>
                  <a:lnTo>
                    <a:pt x="17" y="724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9"/>
                  </a:lnTo>
                  <a:lnTo>
                    <a:pt x="17" y="724"/>
                  </a:lnTo>
                  <a:lnTo>
                    <a:pt x="17" y="724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5" y="729"/>
                  </a:lnTo>
                  <a:lnTo>
                    <a:pt x="15" y="727"/>
                  </a:lnTo>
                  <a:lnTo>
                    <a:pt x="15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0" y="722"/>
                  </a:lnTo>
                  <a:lnTo>
                    <a:pt x="10" y="722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7" y="727"/>
                  </a:lnTo>
                  <a:lnTo>
                    <a:pt x="7" y="727"/>
                  </a:lnTo>
                  <a:lnTo>
                    <a:pt x="7" y="729"/>
                  </a:lnTo>
                  <a:lnTo>
                    <a:pt x="10" y="731"/>
                  </a:lnTo>
                  <a:lnTo>
                    <a:pt x="10" y="734"/>
                  </a:lnTo>
                  <a:lnTo>
                    <a:pt x="10" y="734"/>
                  </a:lnTo>
                  <a:lnTo>
                    <a:pt x="10" y="736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41"/>
                  </a:lnTo>
                  <a:lnTo>
                    <a:pt x="10" y="741"/>
                  </a:lnTo>
                  <a:lnTo>
                    <a:pt x="10" y="743"/>
                  </a:lnTo>
                  <a:lnTo>
                    <a:pt x="12" y="743"/>
                  </a:lnTo>
                  <a:lnTo>
                    <a:pt x="12" y="743"/>
                  </a:lnTo>
                  <a:lnTo>
                    <a:pt x="15" y="741"/>
                  </a:lnTo>
                  <a:lnTo>
                    <a:pt x="17" y="741"/>
                  </a:lnTo>
                  <a:lnTo>
                    <a:pt x="17" y="741"/>
                  </a:lnTo>
                  <a:lnTo>
                    <a:pt x="17" y="738"/>
                  </a:lnTo>
                  <a:lnTo>
                    <a:pt x="17" y="736"/>
                  </a:lnTo>
                  <a:lnTo>
                    <a:pt x="17" y="736"/>
                  </a:lnTo>
                  <a:lnTo>
                    <a:pt x="19" y="741"/>
                  </a:lnTo>
                  <a:lnTo>
                    <a:pt x="19" y="741"/>
                  </a:lnTo>
                  <a:lnTo>
                    <a:pt x="22" y="745"/>
                  </a:lnTo>
                  <a:lnTo>
                    <a:pt x="22" y="745"/>
                  </a:lnTo>
                  <a:lnTo>
                    <a:pt x="22" y="748"/>
                  </a:lnTo>
                  <a:lnTo>
                    <a:pt x="19" y="748"/>
                  </a:lnTo>
                  <a:lnTo>
                    <a:pt x="19" y="748"/>
                  </a:lnTo>
                  <a:lnTo>
                    <a:pt x="22" y="748"/>
                  </a:lnTo>
                  <a:lnTo>
                    <a:pt x="22" y="750"/>
                  </a:lnTo>
                  <a:lnTo>
                    <a:pt x="19" y="750"/>
                  </a:lnTo>
                  <a:lnTo>
                    <a:pt x="19" y="750"/>
                  </a:lnTo>
                  <a:lnTo>
                    <a:pt x="19" y="748"/>
                  </a:lnTo>
                  <a:lnTo>
                    <a:pt x="19" y="748"/>
                  </a:lnTo>
                  <a:lnTo>
                    <a:pt x="19" y="743"/>
                  </a:lnTo>
                  <a:lnTo>
                    <a:pt x="17" y="743"/>
                  </a:lnTo>
                  <a:lnTo>
                    <a:pt x="17" y="745"/>
                  </a:lnTo>
                  <a:lnTo>
                    <a:pt x="19" y="748"/>
                  </a:lnTo>
                  <a:lnTo>
                    <a:pt x="17" y="750"/>
                  </a:lnTo>
                  <a:lnTo>
                    <a:pt x="17" y="745"/>
                  </a:lnTo>
                  <a:lnTo>
                    <a:pt x="17" y="745"/>
                  </a:lnTo>
                  <a:lnTo>
                    <a:pt x="17" y="745"/>
                  </a:lnTo>
                  <a:lnTo>
                    <a:pt x="15" y="745"/>
                  </a:lnTo>
                  <a:lnTo>
                    <a:pt x="12" y="745"/>
                  </a:lnTo>
                  <a:lnTo>
                    <a:pt x="15" y="753"/>
                  </a:lnTo>
                  <a:lnTo>
                    <a:pt x="17" y="757"/>
                  </a:lnTo>
                  <a:lnTo>
                    <a:pt x="17" y="757"/>
                  </a:lnTo>
                  <a:lnTo>
                    <a:pt x="17" y="757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2"/>
                  </a:lnTo>
                  <a:lnTo>
                    <a:pt x="17" y="762"/>
                  </a:lnTo>
                  <a:lnTo>
                    <a:pt x="17" y="764"/>
                  </a:lnTo>
                  <a:lnTo>
                    <a:pt x="19" y="771"/>
                  </a:lnTo>
                  <a:lnTo>
                    <a:pt x="22" y="774"/>
                  </a:lnTo>
                  <a:lnTo>
                    <a:pt x="24" y="776"/>
                  </a:lnTo>
                  <a:lnTo>
                    <a:pt x="24" y="776"/>
                  </a:lnTo>
                  <a:lnTo>
                    <a:pt x="24" y="779"/>
                  </a:lnTo>
                  <a:lnTo>
                    <a:pt x="24" y="779"/>
                  </a:lnTo>
                  <a:lnTo>
                    <a:pt x="24" y="781"/>
                  </a:lnTo>
                  <a:lnTo>
                    <a:pt x="24" y="783"/>
                  </a:lnTo>
                  <a:lnTo>
                    <a:pt x="24" y="783"/>
                  </a:lnTo>
                  <a:lnTo>
                    <a:pt x="26" y="783"/>
                  </a:lnTo>
                  <a:lnTo>
                    <a:pt x="26" y="783"/>
                  </a:lnTo>
                  <a:lnTo>
                    <a:pt x="26" y="783"/>
                  </a:lnTo>
                  <a:lnTo>
                    <a:pt x="29" y="786"/>
                  </a:lnTo>
                  <a:lnTo>
                    <a:pt x="29" y="786"/>
                  </a:lnTo>
                  <a:lnTo>
                    <a:pt x="29" y="788"/>
                  </a:lnTo>
                  <a:lnTo>
                    <a:pt x="29" y="786"/>
                  </a:lnTo>
                  <a:lnTo>
                    <a:pt x="26" y="786"/>
                  </a:lnTo>
                  <a:lnTo>
                    <a:pt x="24" y="786"/>
                  </a:lnTo>
                  <a:lnTo>
                    <a:pt x="24" y="786"/>
                  </a:lnTo>
                  <a:lnTo>
                    <a:pt x="24" y="786"/>
                  </a:lnTo>
                  <a:lnTo>
                    <a:pt x="24" y="788"/>
                  </a:lnTo>
                  <a:lnTo>
                    <a:pt x="24" y="788"/>
                  </a:lnTo>
                  <a:lnTo>
                    <a:pt x="24" y="790"/>
                  </a:lnTo>
                  <a:lnTo>
                    <a:pt x="24" y="790"/>
                  </a:lnTo>
                  <a:lnTo>
                    <a:pt x="26" y="790"/>
                  </a:lnTo>
                  <a:lnTo>
                    <a:pt x="24" y="790"/>
                  </a:lnTo>
                  <a:lnTo>
                    <a:pt x="24" y="790"/>
                  </a:lnTo>
                  <a:lnTo>
                    <a:pt x="24" y="793"/>
                  </a:lnTo>
                  <a:lnTo>
                    <a:pt x="24" y="793"/>
                  </a:lnTo>
                  <a:lnTo>
                    <a:pt x="24" y="793"/>
                  </a:lnTo>
                  <a:lnTo>
                    <a:pt x="26" y="793"/>
                  </a:lnTo>
                  <a:lnTo>
                    <a:pt x="26" y="793"/>
                  </a:lnTo>
                  <a:lnTo>
                    <a:pt x="26" y="795"/>
                  </a:lnTo>
                  <a:lnTo>
                    <a:pt x="26" y="795"/>
                  </a:lnTo>
                  <a:lnTo>
                    <a:pt x="26" y="798"/>
                  </a:lnTo>
                  <a:lnTo>
                    <a:pt x="26" y="800"/>
                  </a:lnTo>
                  <a:lnTo>
                    <a:pt x="26" y="800"/>
                  </a:lnTo>
                  <a:lnTo>
                    <a:pt x="26" y="802"/>
                  </a:lnTo>
                  <a:lnTo>
                    <a:pt x="26" y="805"/>
                  </a:lnTo>
                  <a:lnTo>
                    <a:pt x="26" y="807"/>
                  </a:lnTo>
                  <a:lnTo>
                    <a:pt x="29" y="807"/>
                  </a:lnTo>
                  <a:lnTo>
                    <a:pt x="29" y="805"/>
                  </a:lnTo>
                  <a:lnTo>
                    <a:pt x="31" y="805"/>
                  </a:lnTo>
                  <a:lnTo>
                    <a:pt x="29" y="807"/>
                  </a:lnTo>
                  <a:lnTo>
                    <a:pt x="31" y="809"/>
                  </a:lnTo>
                  <a:lnTo>
                    <a:pt x="31" y="809"/>
                  </a:lnTo>
                  <a:lnTo>
                    <a:pt x="29" y="812"/>
                  </a:lnTo>
                  <a:lnTo>
                    <a:pt x="29" y="812"/>
                  </a:lnTo>
                  <a:lnTo>
                    <a:pt x="29" y="814"/>
                  </a:lnTo>
                  <a:lnTo>
                    <a:pt x="31" y="814"/>
                  </a:lnTo>
                  <a:lnTo>
                    <a:pt x="31" y="814"/>
                  </a:lnTo>
                  <a:lnTo>
                    <a:pt x="34" y="812"/>
                  </a:lnTo>
                  <a:lnTo>
                    <a:pt x="34" y="805"/>
                  </a:lnTo>
                  <a:lnTo>
                    <a:pt x="36" y="807"/>
                  </a:lnTo>
                  <a:lnTo>
                    <a:pt x="36" y="809"/>
                  </a:lnTo>
                  <a:lnTo>
                    <a:pt x="36" y="809"/>
                  </a:lnTo>
                  <a:lnTo>
                    <a:pt x="36" y="812"/>
                  </a:lnTo>
                  <a:lnTo>
                    <a:pt x="34" y="814"/>
                  </a:lnTo>
                  <a:lnTo>
                    <a:pt x="34" y="816"/>
                  </a:lnTo>
                  <a:lnTo>
                    <a:pt x="34" y="816"/>
                  </a:lnTo>
                  <a:lnTo>
                    <a:pt x="36" y="816"/>
                  </a:lnTo>
                  <a:lnTo>
                    <a:pt x="38" y="814"/>
                  </a:lnTo>
                  <a:lnTo>
                    <a:pt x="38" y="809"/>
                  </a:lnTo>
                  <a:lnTo>
                    <a:pt x="41" y="812"/>
                  </a:lnTo>
                  <a:lnTo>
                    <a:pt x="41" y="812"/>
                  </a:lnTo>
                  <a:lnTo>
                    <a:pt x="41" y="814"/>
                  </a:lnTo>
                  <a:lnTo>
                    <a:pt x="41" y="814"/>
                  </a:lnTo>
                  <a:lnTo>
                    <a:pt x="41" y="814"/>
                  </a:lnTo>
                  <a:lnTo>
                    <a:pt x="43" y="816"/>
                  </a:lnTo>
                  <a:lnTo>
                    <a:pt x="43" y="816"/>
                  </a:lnTo>
                  <a:lnTo>
                    <a:pt x="43" y="816"/>
                  </a:lnTo>
                  <a:lnTo>
                    <a:pt x="45" y="814"/>
                  </a:lnTo>
                  <a:lnTo>
                    <a:pt x="45" y="814"/>
                  </a:lnTo>
                  <a:lnTo>
                    <a:pt x="48" y="812"/>
                  </a:lnTo>
                  <a:lnTo>
                    <a:pt x="45" y="812"/>
                  </a:lnTo>
                  <a:lnTo>
                    <a:pt x="45" y="812"/>
                  </a:lnTo>
                  <a:lnTo>
                    <a:pt x="43" y="812"/>
                  </a:lnTo>
                  <a:lnTo>
                    <a:pt x="43" y="809"/>
                  </a:lnTo>
                  <a:lnTo>
                    <a:pt x="41" y="809"/>
                  </a:lnTo>
                  <a:lnTo>
                    <a:pt x="38" y="807"/>
                  </a:lnTo>
                  <a:lnTo>
                    <a:pt x="38" y="807"/>
                  </a:lnTo>
                  <a:lnTo>
                    <a:pt x="41" y="807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5" y="807"/>
                  </a:lnTo>
                  <a:lnTo>
                    <a:pt x="45" y="805"/>
                  </a:lnTo>
                  <a:lnTo>
                    <a:pt x="43" y="805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43" y="800"/>
                  </a:lnTo>
                  <a:lnTo>
                    <a:pt x="41" y="800"/>
                  </a:lnTo>
                  <a:lnTo>
                    <a:pt x="41" y="800"/>
                  </a:lnTo>
                  <a:lnTo>
                    <a:pt x="38" y="802"/>
                  </a:lnTo>
                  <a:lnTo>
                    <a:pt x="38" y="800"/>
                  </a:lnTo>
                  <a:lnTo>
                    <a:pt x="38" y="800"/>
                  </a:lnTo>
                  <a:lnTo>
                    <a:pt x="38" y="800"/>
                  </a:lnTo>
                  <a:lnTo>
                    <a:pt x="36" y="802"/>
                  </a:lnTo>
                  <a:lnTo>
                    <a:pt x="36" y="802"/>
                  </a:lnTo>
                  <a:lnTo>
                    <a:pt x="38" y="805"/>
                  </a:lnTo>
                  <a:lnTo>
                    <a:pt x="36" y="805"/>
                  </a:lnTo>
                  <a:lnTo>
                    <a:pt x="34" y="800"/>
                  </a:lnTo>
                  <a:lnTo>
                    <a:pt x="34" y="800"/>
                  </a:lnTo>
                  <a:lnTo>
                    <a:pt x="34" y="800"/>
                  </a:lnTo>
                  <a:lnTo>
                    <a:pt x="34" y="795"/>
                  </a:lnTo>
                  <a:lnTo>
                    <a:pt x="34" y="795"/>
                  </a:lnTo>
                  <a:lnTo>
                    <a:pt x="34" y="793"/>
                  </a:lnTo>
                  <a:lnTo>
                    <a:pt x="36" y="795"/>
                  </a:lnTo>
                  <a:lnTo>
                    <a:pt x="36" y="795"/>
                  </a:lnTo>
                  <a:lnTo>
                    <a:pt x="36" y="798"/>
                  </a:lnTo>
                  <a:lnTo>
                    <a:pt x="36" y="795"/>
                  </a:lnTo>
                  <a:lnTo>
                    <a:pt x="36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41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6" y="795"/>
                  </a:lnTo>
                  <a:lnTo>
                    <a:pt x="38" y="793"/>
                  </a:lnTo>
                  <a:lnTo>
                    <a:pt x="38" y="793"/>
                  </a:lnTo>
                  <a:lnTo>
                    <a:pt x="41" y="790"/>
                  </a:lnTo>
                  <a:lnTo>
                    <a:pt x="43" y="790"/>
                  </a:lnTo>
                  <a:lnTo>
                    <a:pt x="43" y="790"/>
                  </a:lnTo>
                  <a:lnTo>
                    <a:pt x="43" y="788"/>
                  </a:lnTo>
                  <a:lnTo>
                    <a:pt x="41" y="788"/>
                  </a:lnTo>
                  <a:lnTo>
                    <a:pt x="38" y="788"/>
                  </a:lnTo>
                  <a:lnTo>
                    <a:pt x="38" y="788"/>
                  </a:lnTo>
                  <a:lnTo>
                    <a:pt x="36" y="788"/>
                  </a:lnTo>
                  <a:lnTo>
                    <a:pt x="36" y="790"/>
                  </a:lnTo>
                  <a:lnTo>
                    <a:pt x="36" y="790"/>
                  </a:lnTo>
                  <a:lnTo>
                    <a:pt x="36" y="793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4" y="790"/>
                  </a:lnTo>
                  <a:lnTo>
                    <a:pt x="34" y="790"/>
                  </a:lnTo>
                  <a:lnTo>
                    <a:pt x="34" y="788"/>
                  </a:lnTo>
                  <a:lnTo>
                    <a:pt x="31" y="788"/>
                  </a:lnTo>
                  <a:lnTo>
                    <a:pt x="31" y="788"/>
                  </a:lnTo>
                  <a:lnTo>
                    <a:pt x="36" y="783"/>
                  </a:lnTo>
                  <a:lnTo>
                    <a:pt x="34" y="783"/>
                  </a:lnTo>
                  <a:lnTo>
                    <a:pt x="34" y="781"/>
                  </a:lnTo>
                  <a:lnTo>
                    <a:pt x="34" y="781"/>
                  </a:lnTo>
                  <a:lnTo>
                    <a:pt x="34" y="779"/>
                  </a:lnTo>
                  <a:lnTo>
                    <a:pt x="31" y="779"/>
                  </a:lnTo>
                  <a:lnTo>
                    <a:pt x="31" y="776"/>
                  </a:lnTo>
                  <a:lnTo>
                    <a:pt x="31" y="776"/>
                  </a:lnTo>
                  <a:lnTo>
                    <a:pt x="31" y="774"/>
                  </a:lnTo>
                  <a:lnTo>
                    <a:pt x="31" y="774"/>
                  </a:lnTo>
                  <a:lnTo>
                    <a:pt x="29" y="776"/>
                  </a:lnTo>
                  <a:lnTo>
                    <a:pt x="29" y="776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9" y="771"/>
                  </a:lnTo>
                  <a:lnTo>
                    <a:pt x="29" y="769"/>
                  </a:lnTo>
                  <a:lnTo>
                    <a:pt x="29" y="769"/>
                  </a:lnTo>
                  <a:lnTo>
                    <a:pt x="29" y="769"/>
                  </a:lnTo>
                  <a:lnTo>
                    <a:pt x="26" y="764"/>
                  </a:lnTo>
                  <a:lnTo>
                    <a:pt x="26" y="764"/>
                  </a:lnTo>
                  <a:lnTo>
                    <a:pt x="29" y="764"/>
                  </a:lnTo>
                  <a:lnTo>
                    <a:pt x="29" y="762"/>
                  </a:lnTo>
                  <a:lnTo>
                    <a:pt x="29" y="760"/>
                  </a:lnTo>
                  <a:lnTo>
                    <a:pt x="29" y="757"/>
                  </a:lnTo>
                  <a:lnTo>
                    <a:pt x="29" y="755"/>
                  </a:lnTo>
                  <a:lnTo>
                    <a:pt x="26" y="755"/>
                  </a:lnTo>
                  <a:lnTo>
                    <a:pt x="24" y="753"/>
                  </a:lnTo>
                  <a:lnTo>
                    <a:pt x="24" y="753"/>
                  </a:lnTo>
                  <a:lnTo>
                    <a:pt x="26" y="750"/>
                  </a:lnTo>
                  <a:lnTo>
                    <a:pt x="26" y="750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50"/>
                  </a:lnTo>
                  <a:lnTo>
                    <a:pt x="29" y="750"/>
                  </a:lnTo>
                  <a:lnTo>
                    <a:pt x="31" y="748"/>
                  </a:lnTo>
                  <a:lnTo>
                    <a:pt x="31" y="750"/>
                  </a:lnTo>
                  <a:lnTo>
                    <a:pt x="34" y="750"/>
                  </a:lnTo>
                  <a:lnTo>
                    <a:pt x="36" y="750"/>
                  </a:lnTo>
                  <a:lnTo>
                    <a:pt x="36" y="750"/>
                  </a:lnTo>
                  <a:lnTo>
                    <a:pt x="36" y="750"/>
                  </a:lnTo>
                  <a:lnTo>
                    <a:pt x="34" y="748"/>
                  </a:lnTo>
                  <a:lnTo>
                    <a:pt x="29" y="745"/>
                  </a:lnTo>
                  <a:lnTo>
                    <a:pt x="29" y="745"/>
                  </a:lnTo>
                  <a:lnTo>
                    <a:pt x="29" y="743"/>
                  </a:lnTo>
                  <a:lnTo>
                    <a:pt x="26" y="743"/>
                  </a:lnTo>
                  <a:lnTo>
                    <a:pt x="26" y="743"/>
                  </a:lnTo>
                  <a:lnTo>
                    <a:pt x="26" y="743"/>
                  </a:lnTo>
                  <a:lnTo>
                    <a:pt x="26" y="741"/>
                  </a:lnTo>
                  <a:lnTo>
                    <a:pt x="26" y="741"/>
                  </a:lnTo>
                  <a:lnTo>
                    <a:pt x="26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38"/>
                  </a:lnTo>
                  <a:lnTo>
                    <a:pt x="29" y="738"/>
                  </a:lnTo>
                  <a:lnTo>
                    <a:pt x="29" y="738"/>
                  </a:lnTo>
                  <a:lnTo>
                    <a:pt x="29" y="736"/>
                  </a:lnTo>
                  <a:lnTo>
                    <a:pt x="26" y="736"/>
                  </a:lnTo>
                  <a:lnTo>
                    <a:pt x="24" y="736"/>
                  </a:lnTo>
                  <a:lnTo>
                    <a:pt x="24" y="736"/>
                  </a:lnTo>
                  <a:lnTo>
                    <a:pt x="24" y="736"/>
                  </a:lnTo>
                  <a:lnTo>
                    <a:pt x="29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4"/>
                  </a:lnTo>
                  <a:lnTo>
                    <a:pt x="26" y="734"/>
                  </a:lnTo>
                  <a:lnTo>
                    <a:pt x="26" y="734"/>
                  </a:lnTo>
                  <a:lnTo>
                    <a:pt x="26" y="731"/>
                  </a:lnTo>
                  <a:lnTo>
                    <a:pt x="29" y="731"/>
                  </a:lnTo>
                  <a:lnTo>
                    <a:pt x="29" y="734"/>
                  </a:lnTo>
                  <a:lnTo>
                    <a:pt x="29" y="734"/>
                  </a:lnTo>
                  <a:lnTo>
                    <a:pt x="31" y="734"/>
                  </a:lnTo>
                  <a:lnTo>
                    <a:pt x="31" y="736"/>
                  </a:lnTo>
                  <a:lnTo>
                    <a:pt x="31" y="738"/>
                  </a:lnTo>
                  <a:lnTo>
                    <a:pt x="31" y="741"/>
                  </a:lnTo>
                  <a:lnTo>
                    <a:pt x="31" y="741"/>
                  </a:lnTo>
                  <a:lnTo>
                    <a:pt x="38" y="743"/>
                  </a:lnTo>
                  <a:lnTo>
                    <a:pt x="38" y="743"/>
                  </a:lnTo>
                  <a:lnTo>
                    <a:pt x="41" y="741"/>
                  </a:lnTo>
                  <a:lnTo>
                    <a:pt x="43" y="741"/>
                  </a:lnTo>
                  <a:lnTo>
                    <a:pt x="43" y="741"/>
                  </a:lnTo>
                  <a:lnTo>
                    <a:pt x="43" y="741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5" y="738"/>
                  </a:lnTo>
                  <a:lnTo>
                    <a:pt x="45" y="738"/>
                  </a:lnTo>
                  <a:lnTo>
                    <a:pt x="45" y="736"/>
                  </a:lnTo>
                  <a:lnTo>
                    <a:pt x="45" y="736"/>
                  </a:lnTo>
                  <a:lnTo>
                    <a:pt x="45" y="736"/>
                  </a:lnTo>
                  <a:lnTo>
                    <a:pt x="45" y="734"/>
                  </a:lnTo>
                  <a:lnTo>
                    <a:pt x="45" y="734"/>
                  </a:lnTo>
                  <a:lnTo>
                    <a:pt x="45" y="734"/>
                  </a:lnTo>
                  <a:lnTo>
                    <a:pt x="43" y="731"/>
                  </a:lnTo>
                  <a:lnTo>
                    <a:pt x="41" y="729"/>
                  </a:lnTo>
                  <a:lnTo>
                    <a:pt x="36" y="724"/>
                  </a:lnTo>
                  <a:lnTo>
                    <a:pt x="36" y="724"/>
                  </a:lnTo>
                  <a:lnTo>
                    <a:pt x="36" y="727"/>
                  </a:lnTo>
                  <a:lnTo>
                    <a:pt x="34" y="727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31" y="729"/>
                  </a:lnTo>
                  <a:lnTo>
                    <a:pt x="31" y="727"/>
                  </a:lnTo>
                  <a:lnTo>
                    <a:pt x="31" y="727"/>
                  </a:lnTo>
                  <a:lnTo>
                    <a:pt x="31" y="724"/>
                  </a:lnTo>
                  <a:lnTo>
                    <a:pt x="31" y="724"/>
                  </a:lnTo>
                  <a:lnTo>
                    <a:pt x="31" y="724"/>
                  </a:lnTo>
                  <a:lnTo>
                    <a:pt x="29" y="722"/>
                  </a:lnTo>
                  <a:lnTo>
                    <a:pt x="29" y="719"/>
                  </a:lnTo>
                  <a:lnTo>
                    <a:pt x="34" y="722"/>
                  </a:lnTo>
                  <a:lnTo>
                    <a:pt x="36" y="722"/>
                  </a:lnTo>
                  <a:lnTo>
                    <a:pt x="38" y="722"/>
                  </a:lnTo>
                  <a:lnTo>
                    <a:pt x="38" y="724"/>
                  </a:lnTo>
                  <a:lnTo>
                    <a:pt x="41" y="724"/>
                  </a:lnTo>
                  <a:lnTo>
                    <a:pt x="41" y="724"/>
                  </a:lnTo>
                  <a:lnTo>
                    <a:pt x="43" y="727"/>
                  </a:lnTo>
                  <a:lnTo>
                    <a:pt x="43" y="727"/>
                  </a:lnTo>
                  <a:lnTo>
                    <a:pt x="45" y="729"/>
                  </a:lnTo>
                  <a:lnTo>
                    <a:pt x="45" y="729"/>
                  </a:lnTo>
                  <a:lnTo>
                    <a:pt x="45" y="731"/>
                  </a:lnTo>
                  <a:lnTo>
                    <a:pt x="45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29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8" y="724"/>
                  </a:lnTo>
                  <a:close/>
                  <a:moveTo>
                    <a:pt x="128" y="731"/>
                  </a:moveTo>
                  <a:lnTo>
                    <a:pt x="128" y="734"/>
                  </a:lnTo>
                  <a:lnTo>
                    <a:pt x="128" y="734"/>
                  </a:lnTo>
                  <a:lnTo>
                    <a:pt x="128" y="734"/>
                  </a:lnTo>
                  <a:lnTo>
                    <a:pt x="131" y="734"/>
                  </a:lnTo>
                  <a:lnTo>
                    <a:pt x="131" y="734"/>
                  </a:lnTo>
                  <a:lnTo>
                    <a:pt x="131" y="736"/>
                  </a:lnTo>
                  <a:lnTo>
                    <a:pt x="131" y="736"/>
                  </a:lnTo>
                  <a:lnTo>
                    <a:pt x="131" y="738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3" y="741"/>
                  </a:lnTo>
                  <a:lnTo>
                    <a:pt x="133" y="741"/>
                  </a:lnTo>
                  <a:lnTo>
                    <a:pt x="131" y="743"/>
                  </a:lnTo>
                  <a:lnTo>
                    <a:pt x="131" y="743"/>
                  </a:lnTo>
                  <a:lnTo>
                    <a:pt x="133" y="745"/>
                  </a:lnTo>
                  <a:lnTo>
                    <a:pt x="133" y="748"/>
                  </a:lnTo>
                  <a:lnTo>
                    <a:pt x="133" y="748"/>
                  </a:lnTo>
                  <a:lnTo>
                    <a:pt x="133" y="750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35" y="757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40" y="757"/>
                  </a:lnTo>
                  <a:lnTo>
                    <a:pt x="140" y="757"/>
                  </a:lnTo>
                  <a:lnTo>
                    <a:pt x="140" y="757"/>
                  </a:lnTo>
                  <a:lnTo>
                    <a:pt x="142" y="757"/>
                  </a:lnTo>
                  <a:lnTo>
                    <a:pt x="142" y="757"/>
                  </a:lnTo>
                  <a:lnTo>
                    <a:pt x="142" y="760"/>
                  </a:lnTo>
                  <a:lnTo>
                    <a:pt x="142" y="760"/>
                  </a:lnTo>
                  <a:lnTo>
                    <a:pt x="145" y="760"/>
                  </a:lnTo>
                  <a:lnTo>
                    <a:pt x="145" y="757"/>
                  </a:lnTo>
                  <a:lnTo>
                    <a:pt x="147" y="755"/>
                  </a:lnTo>
                  <a:lnTo>
                    <a:pt x="147" y="753"/>
                  </a:lnTo>
                  <a:lnTo>
                    <a:pt x="147" y="750"/>
                  </a:lnTo>
                  <a:lnTo>
                    <a:pt x="145" y="741"/>
                  </a:lnTo>
                  <a:lnTo>
                    <a:pt x="145" y="738"/>
                  </a:lnTo>
                  <a:lnTo>
                    <a:pt x="145" y="736"/>
                  </a:lnTo>
                  <a:lnTo>
                    <a:pt x="145" y="736"/>
                  </a:lnTo>
                  <a:lnTo>
                    <a:pt x="145" y="736"/>
                  </a:lnTo>
                  <a:lnTo>
                    <a:pt x="145" y="734"/>
                  </a:lnTo>
                  <a:lnTo>
                    <a:pt x="142" y="731"/>
                  </a:lnTo>
                  <a:lnTo>
                    <a:pt x="140" y="724"/>
                  </a:lnTo>
                  <a:lnTo>
                    <a:pt x="138" y="722"/>
                  </a:lnTo>
                  <a:lnTo>
                    <a:pt x="135" y="719"/>
                  </a:lnTo>
                  <a:lnTo>
                    <a:pt x="135" y="715"/>
                  </a:lnTo>
                  <a:lnTo>
                    <a:pt x="133" y="715"/>
                  </a:lnTo>
                  <a:lnTo>
                    <a:pt x="131" y="712"/>
                  </a:lnTo>
                  <a:lnTo>
                    <a:pt x="131" y="710"/>
                  </a:lnTo>
                  <a:lnTo>
                    <a:pt x="128" y="708"/>
                  </a:lnTo>
                  <a:lnTo>
                    <a:pt x="128" y="708"/>
                  </a:lnTo>
                  <a:lnTo>
                    <a:pt x="126" y="705"/>
                  </a:lnTo>
                  <a:lnTo>
                    <a:pt x="123" y="705"/>
                  </a:lnTo>
                  <a:lnTo>
                    <a:pt x="123" y="705"/>
                  </a:lnTo>
                  <a:lnTo>
                    <a:pt x="121" y="705"/>
                  </a:lnTo>
                  <a:lnTo>
                    <a:pt x="121" y="708"/>
                  </a:lnTo>
                  <a:lnTo>
                    <a:pt x="119" y="710"/>
                  </a:lnTo>
                  <a:lnTo>
                    <a:pt x="119" y="710"/>
                  </a:lnTo>
                  <a:lnTo>
                    <a:pt x="121" y="710"/>
                  </a:lnTo>
                  <a:lnTo>
                    <a:pt x="121" y="712"/>
                  </a:lnTo>
                  <a:lnTo>
                    <a:pt x="121" y="712"/>
                  </a:lnTo>
                  <a:lnTo>
                    <a:pt x="121" y="715"/>
                  </a:lnTo>
                  <a:lnTo>
                    <a:pt x="121" y="715"/>
                  </a:lnTo>
                  <a:lnTo>
                    <a:pt x="121" y="715"/>
                  </a:lnTo>
                  <a:lnTo>
                    <a:pt x="123" y="715"/>
                  </a:lnTo>
                  <a:lnTo>
                    <a:pt x="123" y="717"/>
                  </a:lnTo>
                  <a:lnTo>
                    <a:pt x="126" y="717"/>
                  </a:lnTo>
                  <a:lnTo>
                    <a:pt x="126" y="717"/>
                  </a:lnTo>
                  <a:lnTo>
                    <a:pt x="128" y="717"/>
                  </a:lnTo>
                  <a:lnTo>
                    <a:pt x="126" y="717"/>
                  </a:lnTo>
                  <a:lnTo>
                    <a:pt x="123" y="717"/>
                  </a:lnTo>
                  <a:lnTo>
                    <a:pt x="123" y="717"/>
                  </a:lnTo>
                  <a:lnTo>
                    <a:pt x="123" y="719"/>
                  </a:lnTo>
                  <a:lnTo>
                    <a:pt x="123" y="719"/>
                  </a:lnTo>
                  <a:lnTo>
                    <a:pt x="123" y="724"/>
                  </a:lnTo>
                  <a:lnTo>
                    <a:pt x="123" y="729"/>
                  </a:lnTo>
                  <a:lnTo>
                    <a:pt x="123" y="729"/>
                  </a:lnTo>
                  <a:lnTo>
                    <a:pt x="128" y="731"/>
                  </a:lnTo>
                  <a:lnTo>
                    <a:pt x="128" y="731"/>
                  </a:lnTo>
                  <a:close/>
                  <a:moveTo>
                    <a:pt x="197" y="835"/>
                  </a:moveTo>
                  <a:lnTo>
                    <a:pt x="197" y="835"/>
                  </a:lnTo>
                  <a:lnTo>
                    <a:pt x="197" y="835"/>
                  </a:lnTo>
                  <a:lnTo>
                    <a:pt x="199" y="835"/>
                  </a:lnTo>
                  <a:lnTo>
                    <a:pt x="199" y="835"/>
                  </a:lnTo>
                  <a:lnTo>
                    <a:pt x="202" y="833"/>
                  </a:lnTo>
                  <a:lnTo>
                    <a:pt x="202" y="831"/>
                  </a:lnTo>
                  <a:lnTo>
                    <a:pt x="202" y="831"/>
                  </a:lnTo>
                  <a:lnTo>
                    <a:pt x="204" y="831"/>
                  </a:lnTo>
                  <a:lnTo>
                    <a:pt x="204" y="828"/>
                  </a:lnTo>
                  <a:lnTo>
                    <a:pt x="204" y="828"/>
                  </a:lnTo>
                  <a:lnTo>
                    <a:pt x="206" y="828"/>
                  </a:lnTo>
                  <a:lnTo>
                    <a:pt x="206" y="826"/>
                  </a:lnTo>
                  <a:lnTo>
                    <a:pt x="206" y="824"/>
                  </a:lnTo>
                  <a:lnTo>
                    <a:pt x="209" y="824"/>
                  </a:lnTo>
                  <a:lnTo>
                    <a:pt x="209" y="824"/>
                  </a:lnTo>
                  <a:lnTo>
                    <a:pt x="209" y="821"/>
                  </a:lnTo>
                  <a:lnTo>
                    <a:pt x="209" y="821"/>
                  </a:lnTo>
                  <a:lnTo>
                    <a:pt x="211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09" y="821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4" y="821"/>
                  </a:lnTo>
                  <a:lnTo>
                    <a:pt x="202" y="821"/>
                  </a:lnTo>
                  <a:lnTo>
                    <a:pt x="202" y="821"/>
                  </a:lnTo>
                  <a:lnTo>
                    <a:pt x="202" y="821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199" y="826"/>
                  </a:lnTo>
                  <a:lnTo>
                    <a:pt x="199" y="828"/>
                  </a:lnTo>
                  <a:lnTo>
                    <a:pt x="199" y="828"/>
                  </a:lnTo>
                  <a:lnTo>
                    <a:pt x="199" y="831"/>
                  </a:lnTo>
                  <a:lnTo>
                    <a:pt x="199" y="833"/>
                  </a:lnTo>
                  <a:lnTo>
                    <a:pt x="199" y="833"/>
                  </a:lnTo>
                  <a:lnTo>
                    <a:pt x="199" y="833"/>
                  </a:lnTo>
                  <a:lnTo>
                    <a:pt x="197" y="835"/>
                  </a:lnTo>
                  <a:close/>
                  <a:moveTo>
                    <a:pt x="180" y="769"/>
                  </a:moveTo>
                  <a:lnTo>
                    <a:pt x="178" y="769"/>
                  </a:lnTo>
                  <a:lnTo>
                    <a:pt x="178" y="771"/>
                  </a:lnTo>
                  <a:lnTo>
                    <a:pt x="178" y="774"/>
                  </a:lnTo>
                  <a:lnTo>
                    <a:pt x="175" y="776"/>
                  </a:lnTo>
                  <a:lnTo>
                    <a:pt x="175" y="779"/>
                  </a:lnTo>
                  <a:lnTo>
                    <a:pt x="173" y="779"/>
                  </a:lnTo>
                  <a:lnTo>
                    <a:pt x="171" y="781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68" y="781"/>
                  </a:lnTo>
                  <a:lnTo>
                    <a:pt x="168" y="781"/>
                  </a:lnTo>
                  <a:lnTo>
                    <a:pt x="166" y="783"/>
                  </a:lnTo>
                  <a:lnTo>
                    <a:pt x="166" y="783"/>
                  </a:lnTo>
                  <a:lnTo>
                    <a:pt x="164" y="788"/>
                  </a:lnTo>
                  <a:lnTo>
                    <a:pt x="164" y="788"/>
                  </a:lnTo>
                  <a:lnTo>
                    <a:pt x="164" y="790"/>
                  </a:lnTo>
                  <a:lnTo>
                    <a:pt x="164" y="790"/>
                  </a:lnTo>
                  <a:lnTo>
                    <a:pt x="166" y="793"/>
                  </a:lnTo>
                  <a:lnTo>
                    <a:pt x="166" y="793"/>
                  </a:lnTo>
                  <a:lnTo>
                    <a:pt x="166" y="795"/>
                  </a:lnTo>
                  <a:lnTo>
                    <a:pt x="168" y="795"/>
                  </a:lnTo>
                  <a:lnTo>
                    <a:pt x="173" y="793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80" y="788"/>
                  </a:lnTo>
                  <a:lnTo>
                    <a:pt x="180" y="788"/>
                  </a:lnTo>
                  <a:lnTo>
                    <a:pt x="183" y="788"/>
                  </a:lnTo>
                  <a:lnTo>
                    <a:pt x="183" y="788"/>
                  </a:lnTo>
                  <a:lnTo>
                    <a:pt x="183" y="786"/>
                  </a:lnTo>
                  <a:lnTo>
                    <a:pt x="183" y="786"/>
                  </a:lnTo>
                  <a:lnTo>
                    <a:pt x="183" y="783"/>
                  </a:lnTo>
                  <a:lnTo>
                    <a:pt x="183" y="783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78" y="781"/>
                  </a:lnTo>
                  <a:lnTo>
                    <a:pt x="178" y="781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6"/>
                  </a:lnTo>
                  <a:lnTo>
                    <a:pt x="180" y="776"/>
                  </a:lnTo>
                  <a:lnTo>
                    <a:pt x="180" y="779"/>
                  </a:lnTo>
                  <a:lnTo>
                    <a:pt x="183" y="781"/>
                  </a:lnTo>
                  <a:lnTo>
                    <a:pt x="183" y="783"/>
                  </a:lnTo>
                  <a:lnTo>
                    <a:pt x="183" y="786"/>
                  </a:lnTo>
                  <a:lnTo>
                    <a:pt x="185" y="788"/>
                  </a:lnTo>
                  <a:lnTo>
                    <a:pt x="185" y="788"/>
                  </a:lnTo>
                  <a:lnTo>
                    <a:pt x="180" y="788"/>
                  </a:lnTo>
                  <a:lnTo>
                    <a:pt x="178" y="790"/>
                  </a:lnTo>
                  <a:lnTo>
                    <a:pt x="175" y="793"/>
                  </a:lnTo>
                  <a:lnTo>
                    <a:pt x="175" y="793"/>
                  </a:lnTo>
                  <a:lnTo>
                    <a:pt x="173" y="795"/>
                  </a:lnTo>
                  <a:lnTo>
                    <a:pt x="173" y="795"/>
                  </a:lnTo>
                  <a:lnTo>
                    <a:pt x="171" y="795"/>
                  </a:lnTo>
                  <a:lnTo>
                    <a:pt x="168" y="795"/>
                  </a:lnTo>
                  <a:lnTo>
                    <a:pt x="168" y="800"/>
                  </a:lnTo>
                  <a:lnTo>
                    <a:pt x="168" y="800"/>
                  </a:lnTo>
                  <a:lnTo>
                    <a:pt x="168" y="800"/>
                  </a:lnTo>
                  <a:lnTo>
                    <a:pt x="166" y="798"/>
                  </a:lnTo>
                  <a:lnTo>
                    <a:pt x="166" y="798"/>
                  </a:lnTo>
                  <a:lnTo>
                    <a:pt x="164" y="798"/>
                  </a:lnTo>
                  <a:lnTo>
                    <a:pt x="164" y="800"/>
                  </a:lnTo>
                  <a:lnTo>
                    <a:pt x="164" y="802"/>
                  </a:lnTo>
                  <a:lnTo>
                    <a:pt x="164" y="802"/>
                  </a:lnTo>
                  <a:lnTo>
                    <a:pt x="164" y="805"/>
                  </a:lnTo>
                  <a:lnTo>
                    <a:pt x="164" y="807"/>
                  </a:lnTo>
                  <a:lnTo>
                    <a:pt x="164" y="807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12"/>
                  </a:lnTo>
                  <a:lnTo>
                    <a:pt x="166" y="819"/>
                  </a:lnTo>
                  <a:lnTo>
                    <a:pt x="168" y="819"/>
                  </a:lnTo>
                  <a:lnTo>
                    <a:pt x="171" y="821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21"/>
                  </a:lnTo>
                  <a:lnTo>
                    <a:pt x="175" y="821"/>
                  </a:lnTo>
                  <a:lnTo>
                    <a:pt x="175" y="821"/>
                  </a:lnTo>
                  <a:lnTo>
                    <a:pt x="175" y="821"/>
                  </a:lnTo>
                  <a:lnTo>
                    <a:pt x="175" y="819"/>
                  </a:lnTo>
                  <a:lnTo>
                    <a:pt x="175" y="816"/>
                  </a:lnTo>
                  <a:lnTo>
                    <a:pt x="175" y="816"/>
                  </a:lnTo>
                  <a:lnTo>
                    <a:pt x="178" y="812"/>
                  </a:lnTo>
                  <a:lnTo>
                    <a:pt x="180" y="809"/>
                  </a:lnTo>
                  <a:lnTo>
                    <a:pt x="180" y="807"/>
                  </a:lnTo>
                  <a:lnTo>
                    <a:pt x="183" y="807"/>
                  </a:lnTo>
                  <a:lnTo>
                    <a:pt x="183" y="807"/>
                  </a:lnTo>
                  <a:lnTo>
                    <a:pt x="185" y="805"/>
                  </a:lnTo>
                  <a:lnTo>
                    <a:pt x="185" y="802"/>
                  </a:lnTo>
                  <a:lnTo>
                    <a:pt x="185" y="800"/>
                  </a:lnTo>
                  <a:lnTo>
                    <a:pt x="185" y="800"/>
                  </a:lnTo>
                  <a:lnTo>
                    <a:pt x="185" y="802"/>
                  </a:lnTo>
                  <a:lnTo>
                    <a:pt x="187" y="802"/>
                  </a:lnTo>
                  <a:lnTo>
                    <a:pt x="187" y="802"/>
                  </a:lnTo>
                  <a:lnTo>
                    <a:pt x="187" y="802"/>
                  </a:lnTo>
                  <a:lnTo>
                    <a:pt x="190" y="802"/>
                  </a:lnTo>
                  <a:lnTo>
                    <a:pt x="190" y="798"/>
                  </a:lnTo>
                  <a:lnTo>
                    <a:pt x="190" y="798"/>
                  </a:lnTo>
                  <a:lnTo>
                    <a:pt x="190" y="798"/>
                  </a:lnTo>
                  <a:lnTo>
                    <a:pt x="192" y="798"/>
                  </a:lnTo>
                  <a:lnTo>
                    <a:pt x="192" y="800"/>
                  </a:lnTo>
                  <a:lnTo>
                    <a:pt x="192" y="800"/>
                  </a:lnTo>
                  <a:lnTo>
                    <a:pt x="190" y="802"/>
                  </a:lnTo>
                  <a:lnTo>
                    <a:pt x="190" y="802"/>
                  </a:lnTo>
                  <a:lnTo>
                    <a:pt x="190" y="802"/>
                  </a:lnTo>
                  <a:lnTo>
                    <a:pt x="187" y="807"/>
                  </a:lnTo>
                  <a:lnTo>
                    <a:pt x="185" y="807"/>
                  </a:lnTo>
                  <a:lnTo>
                    <a:pt x="185" y="807"/>
                  </a:lnTo>
                  <a:lnTo>
                    <a:pt x="183" y="807"/>
                  </a:lnTo>
                  <a:lnTo>
                    <a:pt x="183" y="809"/>
                  </a:lnTo>
                  <a:lnTo>
                    <a:pt x="183" y="812"/>
                  </a:lnTo>
                  <a:lnTo>
                    <a:pt x="180" y="814"/>
                  </a:lnTo>
                  <a:lnTo>
                    <a:pt x="178" y="814"/>
                  </a:lnTo>
                  <a:lnTo>
                    <a:pt x="178" y="816"/>
                  </a:lnTo>
                  <a:lnTo>
                    <a:pt x="178" y="819"/>
                  </a:lnTo>
                  <a:lnTo>
                    <a:pt x="178" y="821"/>
                  </a:lnTo>
                  <a:lnTo>
                    <a:pt x="175" y="824"/>
                  </a:lnTo>
                  <a:lnTo>
                    <a:pt x="175" y="824"/>
                  </a:lnTo>
                  <a:lnTo>
                    <a:pt x="175" y="826"/>
                  </a:lnTo>
                  <a:lnTo>
                    <a:pt x="173" y="826"/>
                  </a:lnTo>
                  <a:lnTo>
                    <a:pt x="173" y="828"/>
                  </a:lnTo>
                  <a:lnTo>
                    <a:pt x="175" y="828"/>
                  </a:lnTo>
                  <a:lnTo>
                    <a:pt x="175" y="828"/>
                  </a:lnTo>
                  <a:lnTo>
                    <a:pt x="180" y="828"/>
                  </a:lnTo>
                  <a:lnTo>
                    <a:pt x="183" y="828"/>
                  </a:lnTo>
                  <a:lnTo>
                    <a:pt x="183" y="828"/>
                  </a:lnTo>
                  <a:lnTo>
                    <a:pt x="183" y="826"/>
                  </a:lnTo>
                  <a:lnTo>
                    <a:pt x="185" y="826"/>
                  </a:lnTo>
                  <a:lnTo>
                    <a:pt x="185" y="826"/>
                  </a:lnTo>
                  <a:lnTo>
                    <a:pt x="183" y="826"/>
                  </a:lnTo>
                  <a:lnTo>
                    <a:pt x="183" y="824"/>
                  </a:lnTo>
                  <a:lnTo>
                    <a:pt x="183" y="824"/>
                  </a:lnTo>
                  <a:lnTo>
                    <a:pt x="185" y="824"/>
                  </a:lnTo>
                  <a:lnTo>
                    <a:pt x="185" y="821"/>
                  </a:lnTo>
                  <a:lnTo>
                    <a:pt x="187" y="819"/>
                  </a:lnTo>
                  <a:lnTo>
                    <a:pt x="187" y="819"/>
                  </a:lnTo>
                  <a:lnTo>
                    <a:pt x="187" y="819"/>
                  </a:lnTo>
                  <a:lnTo>
                    <a:pt x="192" y="812"/>
                  </a:lnTo>
                  <a:lnTo>
                    <a:pt x="194" y="807"/>
                  </a:lnTo>
                  <a:lnTo>
                    <a:pt x="197" y="805"/>
                  </a:lnTo>
                  <a:lnTo>
                    <a:pt x="197" y="800"/>
                  </a:lnTo>
                  <a:lnTo>
                    <a:pt x="199" y="795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3"/>
                  </a:lnTo>
                  <a:lnTo>
                    <a:pt x="199" y="781"/>
                  </a:lnTo>
                  <a:lnTo>
                    <a:pt x="197" y="781"/>
                  </a:lnTo>
                  <a:lnTo>
                    <a:pt x="197" y="779"/>
                  </a:lnTo>
                  <a:lnTo>
                    <a:pt x="192" y="774"/>
                  </a:lnTo>
                  <a:lnTo>
                    <a:pt x="192" y="769"/>
                  </a:lnTo>
                  <a:lnTo>
                    <a:pt x="190" y="764"/>
                  </a:lnTo>
                  <a:lnTo>
                    <a:pt x="187" y="764"/>
                  </a:lnTo>
                  <a:lnTo>
                    <a:pt x="185" y="762"/>
                  </a:lnTo>
                  <a:lnTo>
                    <a:pt x="183" y="762"/>
                  </a:lnTo>
                  <a:lnTo>
                    <a:pt x="183" y="762"/>
                  </a:lnTo>
                  <a:lnTo>
                    <a:pt x="183" y="762"/>
                  </a:lnTo>
                  <a:lnTo>
                    <a:pt x="180" y="762"/>
                  </a:lnTo>
                  <a:lnTo>
                    <a:pt x="180" y="762"/>
                  </a:lnTo>
                  <a:lnTo>
                    <a:pt x="180" y="764"/>
                  </a:lnTo>
                  <a:lnTo>
                    <a:pt x="180" y="764"/>
                  </a:lnTo>
                  <a:lnTo>
                    <a:pt x="180" y="767"/>
                  </a:lnTo>
                  <a:lnTo>
                    <a:pt x="180" y="767"/>
                  </a:lnTo>
                  <a:lnTo>
                    <a:pt x="180" y="769"/>
                  </a:lnTo>
                  <a:close/>
                  <a:moveTo>
                    <a:pt x="204" y="873"/>
                  </a:moveTo>
                  <a:lnTo>
                    <a:pt x="204" y="869"/>
                  </a:lnTo>
                  <a:lnTo>
                    <a:pt x="202" y="869"/>
                  </a:lnTo>
                  <a:lnTo>
                    <a:pt x="199" y="866"/>
                  </a:lnTo>
                  <a:lnTo>
                    <a:pt x="199" y="866"/>
                  </a:lnTo>
                  <a:lnTo>
                    <a:pt x="197" y="866"/>
                  </a:lnTo>
                  <a:lnTo>
                    <a:pt x="194" y="869"/>
                  </a:lnTo>
                  <a:lnTo>
                    <a:pt x="190" y="869"/>
                  </a:lnTo>
                  <a:lnTo>
                    <a:pt x="192" y="869"/>
                  </a:lnTo>
                  <a:lnTo>
                    <a:pt x="192" y="871"/>
                  </a:lnTo>
                  <a:lnTo>
                    <a:pt x="192" y="871"/>
                  </a:lnTo>
                  <a:lnTo>
                    <a:pt x="194" y="871"/>
                  </a:lnTo>
                  <a:lnTo>
                    <a:pt x="194" y="871"/>
                  </a:lnTo>
                  <a:lnTo>
                    <a:pt x="197" y="871"/>
                  </a:lnTo>
                  <a:lnTo>
                    <a:pt x="197" y="871"/>
                  </a:lnTo>
                  <a:lnTo>
                    <a:pt x="199" y="871"/>
                  </a:lnTo>
                  <a:lnTo>
                    <a:pt x="199" y="873"/>
                  </a:lnTo>
                  <a:lnTo>
                    <a:pt x="197" y="873"/>
                  </a:lnTo>
                  <a:lnTo>
                    <a:pt x="194" y="873"/>
                  </a:lnTo>
                  <a:lnTo>
                    <a:pt x="194" y="873"/>
                  </a:lnTo>
                  <a:lnTo>
                    <a:pt x="192" y="873"/>
                  </a:lnTo>
                  <a:lnTo>
                    <a:pt x="192" y="876"/>
                  </a:lnTo>
                  <a:lnTo>
                    <a:pt x="194" y="876"/>
                  </a:lnTo>
                  <a:lnTo>
                    <a:pt x="194" y="878"/>
                  </a:lnTo>
                  <a:lnTo>
                    <a:pt x="197" y="878"/>
                  </a:lnTo>
                  <a:lnTo>
                    <a:pt x="199" y="878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78"/>
                  </a:lnTo>
                  <a:lnTo>
                    <a:pt x="202" y="876"/>
                  </a:lnTo>
                  <a:lnTo>
                    <a:pt x="202" y="876"/>
                  </a:lnTo>
                  <a:lnTo>
                    <a:pt x="202" y="873"/>
                  </a:lnTo>
                  <a:lnTo>
                    <a:pt x="204" y="873"/>
                  </a:lnTo>
                  <a:close/>
                  <a:moveTo>
                    <a:pt x="199" y="738"/>
                  </a:moveTo>
                  <a:lnTo>
                    <a:pt x="202" y="743"/>
                  </a:lnTo>
                  <a:lnTo>
                    <a:pt x="202" y="741"/>
                  </a:lnTo>
                  <a:lnTo>
                    <a:pt x="202" y="738"/>
                  </a:lnTo>
                  <a:lnTo>
                    <a:pt x="204" y="736"/>
                  </a:lnTo>
                  <a:lnTo>
                    <a:pt x="204" y="734"/>
                  </a:lnTo>
                  <a:lnTo>
                    <a:pt x="206" y="734"/>
                  </a:lnTo>
                  <a:lnTo>
                    <a:pt x="209" y="731"/>
                  </a:lnTo>
                  <a:lnTo>
                    <a:pt x="209" y="731"/>
                  </a:lnTo>
                  <a:lnTo>
                    <a:pt x="206" y="731"/>
                  </a:lnTo>
                  <a:lnTo>
                    <a:pt x="206" y="731"/>
                  </a:lnTo>
                  <a:lnTo>
                    <a:pt x="204" y="731"/>
                  </a:lnTo>
                  <a:lnTo>
                    <a:pt x="199" y="729"/>
                  </a:lnTo>
                  <a:lnTo>
                    <a:pt x="197" y="729"/>
                  </a:lnTo>
                  <a:lnTo>
                    <a:pt x="197" y="729"/>
                  </a:lnTo>
                  <a:lnTo>
                    <a:pt x="194" y="729"/>
                  </a:lnTo>
                  <a:lnTo>
                    <a:pt x="194" y="731"/>
                  </a:lnTo>
                  <a:lnTo>
                    <a:pt x="192" y="731"/>
                  </a:lnTo>
                  <a:lnTo>
                    <a:pt x="192" y="731"/>
                  </a:lnTo>
                  <a:lnTo>
                    <a:pt x="190" y="731"/>
                  </a:lnTo>
                  <a:lnTo>
                    <a:pt x="187" y="734"/>
                  </a:lnTo>
                  <a:lnTo>
                    <a:pt x="187" y="736"/>
                  </a:lnTo>
                  <a:lnTo>
                    <a:pt x="185" y="741"/>
                  </a:lnTo>
                  <a:lnTo>
                    <a:pt x="185" y="743"/>
                  </a:lnTo>
                  <a:lnTo>
                    <a:pt x="183" y="748"/>
                  </a:lnTo>
                  <a:lnTo>
                    <a:pt x="180" y="750"/>
                  </a:lnTo>
                  <a:lnTo>
                    <a:pt x="180" y="753"/>
                  </a:lnTo>
                  <a:lnTo>
                    <a:pt x="183" y="750"/>
                  </a:lnTo>
                  <a:lnTo>
                    <a:pt x="183" y="750"/>
                  </a:lnTo>
                  <a:lnTo>
                    <a:pt x="185" y="748"/>
                  </a:lnTo>
                  <a:lnTo>
                    <a:pt x="185" y="748"/>
                  </a:lnTo>
                  <a:lnTo>
                    <a:pt x="187" y="748"/>
                  </a:lnTo>
                  <a:lnTo>
                    <a:pt x="187" y="748"/>
                  </a:lnTo>
                  <a:lnTo>
                    <a:pt x="187" y="745"/>
                  </a:lnTo>
                  <a:lnTo>
                    <a:pt x="187" y="743"/>
                  </a:lnTo>
                  <a:lnTo>
                    <a:pt x="190" y="743"/>
                  </a:lnTo>
                  <a:lnTo>
                    <a:pt x="190" y="743"/>
                  </a:lnTo>
                  <a:lnTo>
                    <a:pt x="197" y="738"/>
                  </a:lnTo>
                  <a:lnTo>
                    <a:pt x="199" y="738"/>
                  </a:lnTo>
                  <a:close/>
                  <a:moveTo>
                    <a:pt x="197" y="819"/>
                  </a:moveTo>
                  <a:lnTo>
                    <a:pt x="194" y="819"/>
                  </a:lnTo>
                  <a:lnTo>
                    <a:pt x="194" y="821"/>
                  </a:lnTo>
                  <a:lnTo>
                    <a:pt x="194" y="824"/>
                  </a:lnTo>
                  <a:lnTo>
                    <a:pt x="194" y="824"/>
                  </a:lnTo>
                  <a:lnTo>
                    <a:pt x="192" y="826"/>
                  </a:lnTo>
                  <a:lnTo>
                    <a:pt x="192" y="826"/>
                  </a:lnTo>
                  <a:lnTo>
                    <a:pt x="192" y="828"/>
                  </a:lnTo>
                  <a:lnTo>
                    <a:pt x="192" y="828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0" y="833"/>
                  </a:lnTo>
                  <a:lnTo>
                    <a:pt x="190" y="833"/>
                  </a:lnTo>
                  <a:lnTo>
                    <a:pt x="187" y="840"/>
                  </a:lnTo>
                  <a:lnTo>
                    <a:pt x="185" y="842"/>
                  </a:lnTo>
                  <a:lnTo>
                    <a:pt x="187" y="845"/>
                  </a:lnTo>
                  <a:lnTo>
                    <a:pt x="185" y="845"/>
                  </a:lnTo>
                  <a:lnTo>
                    <a:pt x="185" y="847"/>
                  </a:lnTo>
                  <a:lnTo>
                    <a:pt x="183" y="850"/>
                  </a:lnTo>
                  <a:lnTo>
                    <a:pt x="183" y="850"/>
                  </a:lnTo>
                  <a:lnTo>
                    <a:pt x="180" y="850"/>
                  </a:lnTo>
                  <a:lnTo>
                    <a:pt x="180" y="852"/>
                  </a:lnTo>
                  <a:lnTo>
                    <a:pt x="180" y="852"/>
                  </a:lnTo>
                  <a:lnTo>
                    <a:pt x="183" y="854"/>
                  </a:lnTo>
                  <a:lnTo>
                    <a:pt x="185" y="854"/>
                  </a:lnTo>
                  <a:lnTo>
                    <a:pt x="190" y="850"/>
                  </a:lnTo>
                  <a:lnTo>
                    <a:pt x="190" y="850"/>
                  </a:lnTo>
                  <a:lnTo>
                    <a:pt x="192" y="847"/>
                  </a:lnTo>
                  <a:lnTo>
                    <a:pt x="192" y="847"/>
                  </a:lnTo>
                  <a:lnTo>
                    <a:pt x="192" y="847"/>
                  </a:lnTo>
                  <a:lnTo>
                    <a:pt x="194" y="845"/>
                  </a:lnTo>
                  <a:lnTo>
                    <a:pt x="194" y="845"/>
                  </a:lnTo>
                  <a:lnTo>
                    <a:pt x="194" y="842"/>
                  </a:lnTo>
                  <a:lnTo>
                    <a:pt x="194" y="842"/>
                  </a:lnTo>
                  <a:lnTo>
                    <a:pt x="194" y="840"/>
                  </a:lnTo>
                  <a:lnTo>
                    <a:pt x="194" y="840"/>
                  </a:lnTo>
                  <a:lnTo>
                    <a:pt x="194" y="838"/>
                  </a:lnTo>
                  <a:lnTo>
                    <a:pt x="194" y="838"/>
                  </a:lnTo>
                  <a:lnTo>
                    <a:pt x="194" y="838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9" y="828"/>
                  </a:lnTo>
                  <a:lnTo>
                    <a:pt x="197" y="828"/>
                  </a:lnTo>
                  <a:lnTo>
                    <a:pt x="197" y="826"/>
                  </a:lnTo>
                  <a:lnTo>
                    <a:pt x="199" y="821"/>
                  </a:lnTo>
                  <a:lnTo>
                    <a:pt x="199" y="819"/>
                  </a:lnTo>
                  <a:lnTo>
                    <a:pt x="199" y="819"/>
                  </a:lnTo>
                  <a:lnTo>
                    <a:pt x="197" y="819"/>
                  </a:lnTo>
                  <a:close/>
                  <a:moveTo>
                    <a:pt x="159" y="663"/>
                  </a:moveTo>
                  <a:lnTo>
                    <a:pt x="157" y="663"/>
                  </a:lnTo>
                  <a:lnTo>
                    <a:pt x="157" y="663"/>
                  </a:lnTo>
                  <a:lnTo>
                    <a:pt x="157" y="663"/>
                  </a:lnTo>
                  <a:lnTo>
                    <a:pt x="154" y="665"/>
                  </a:lnTo>
                  <a:lnTo>
                    <a:pt x="154" y="667"/>
                  </a:lnTo>
                  <a:lnTo>
                    <a:pt x="154" y="667"/>
                  </a:lnTo>
                  <a:lnTo>
                    <a:pt x="154" y="670"/>
                  </a:lnTo>
                  <a:lnTo>
                    <a:pt x="154" y="670"/>
                  </a:lnTo>
                  <a:lnTo>
                    <a:pt x="157" y="670"/>
                  </a:lnTo>
                  <a:lnTo>
                    <a:pt x="159" y="670"/>
                  </a:lnTo>
                  <a:lnTo>
                    <a:pt x="159" y="667"/>
                  </a:lnTo>
                  <a:lnTo>
                    <a:pt x="159" y="665"/>
                  </a:lnTo>
                  <a:lnTo>
                    <a:pt x="159" y="665"/>
                  </a:lnTo>
                  <a:lnTo>
                    <a:pt x="159" y="663"/>
                  </a:lnTo>
                  <a:lnTo>
                    <a:pt x="159" y="663"/>
                  </a:lnTo>
                  <a:close/>
                  <a:moveTo>
                    <a:pt x="149" y="689"/>
                  </a:moveTo>
                  <a:lnTo>
                    <a:pt x="149" y="686"/>
                  </a:lnTo>
                  <a:lnTo>
                    <a:pt x="147" y="689"/>
                  </a:lnTo>
                  <a:lnTo>
                    <a:pt x="145" y="689"/>
                  </a:lnTo>
                  <a:lnTo>
                    <a:pt x="145" y="689"/>
                  </a:lnTo>
                  <a:lnTo>
                    <a:pt x="145" y="689"/>
                  </a:lnTo>
                  <a:lnTo>
                    <a:pt x="142" y="691"/>
                  </a:lnTo>
                  <a:lnTo>
                    <a:pt x="145" y="693"/>
                  </a:lnTo>
                  <a:lnTo>
                    <a:pt x="145" y="696"/>
                  </a:lnTo>
                  <a:lnTo>
                    <a:pt x="145" y="696"/>
                  </a:lnTo>
                  <a:lnTo>
                    <a:pt x="145" y="698"/>
                  </a:lnTo>
                  <a:lnTo>
                    <a:pt x="142" y="698"/>
                  </a:lnTo>
                  <a:lnTo>
                    <a:pt x="142" y="700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5" y="703"/>
                  </a:lnTo>
                  <a:lnTo>
                    <a:pt x="147" y="708"/>
                  </a:lnTo>
                  <a:lnTo>
                    <a:pt x="147" y="708"/>
                  </a:lnTo>
                  <a:lnTo>
                    <a:pt x="145" y="710"/>
                  </a:lnTo>
                  <a:lnTo>
                    <a:pt x="145" y="712"/>
                  </a:lnTo>
                  <a:lnTo>
                    <a:pt x="145" y="712"/>
                  </a:lnTo>
                  <a:lnTo>
                    <a:pt x="145" y="712"/>
                  </a:lnTo>
                  <a:lnTo>
                    <a:pt x="147" y="712"/>
                  </a:lnTo>
                  <a:lnTo>
                    <a:pt x="149" y="712"/>
                  </a:lnTo>
                  <a:lnTo>
                    <a:pt x="152" y="712"/>
                  </a:lnTo>
                  <a:lnTo>
                    <a:pt x="154" y="715"/>
                  </a:lnTo>
                  <a:lnTo>
                    <a:pt x="154" y="717"/>
                  </a:lnTo>
                  <a:lnTo>
                    <a:pt x="154" y="717"/>
                  </a:lnTo>
                  <a:lnTo>
                    <a:pt x="152" y="715"/>
                  </a:lnTo>
                  <a:lnTo>
                    <a:pt x="149" y="715"/>
                  </a:lnTo>
                  <a:lnTo>
                    <a:pt x="147" y="715"/>
                  </a:lnTo>
                  <a:lnTo>
                    <a:pt x="145" y="715"/>
                  </a:lnTo>
                  <a:lnTo>
                    <a:pt x="145" y="717"/>
                  </a:lnTo>
                  <a:lnTo>
                    <a:pt x="145" y="719"/>
                  </a:lnTo>
                  <a:lnTo>
                    <a:pt x="147" y="719"/>
                  </a:lnTo>
                  <a:lnTo>
                    <a:pt x="149" y="719"/>
                  </a:lnTo>
                  <a:lnTo>
                    <a:pt x="149" y="717"/>
                  </a:lnTo>
                  <a:lnTo>
                    <a:pt x="152" y="717"/>
                  </a:lnTo>
                  <a:lnTo>
                    <a:pt x="152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52" y="719"/>
                  </a:lnTo>
                  <a:lnTo>
                    <a:pt x="152" y="722"/>
                  </a:lnTo>
                  <a:lnTo>
                    <a:pt x="152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52" y="724"/>
                  </a:lnTo>
                  <a:lnTo>
                    <a:pt x="152" y="724"/>
                  </a:lnTo>
                  <a:lnTo>
                    <a:pt x="152" y="727"/>
                  </a:lnTo>
                  <a:lnTo>
                    <a:pt x="149" y="727"/>
                  </a:lnTo>
                  <a:lnTo>
                    <a:pt x="147" y="729"/>
                  </a:lnTo>
                  <a:lnTo>
                    <a:pt x="147" y="729"/>
                  </a:lnTo>
                  <a:lnTo>
                    <a:pt x="149" y="731"/>
                  </a:lnTo>
                  <a:lnTo>
                    <a:pt x="149" y="731"/>
                  </a:lnTo>
                  <a:lnTo>
                    <a:pt x="149" y="731"/>
                  </a:lnTo>
                  <a:lnTo>
                    <a:pt x="152" y="731"/>
                  </a:lnTo>
                  <a:lnTo>
                    <a:pt x="152" y="734"/>
                  </a:lnTo>
                  <a:lnTo>
                    <a:pt x="149" y="734"/>
                  </a:lnTo>
                  <a:lnTo>
                    <a:pt x="149" y="736"/>
                  </a:lnTo>
                  <a:lnTo>
                    <a:pt x="149" y="738"/>
                  </a:lnTo>
                  <a:lnTo>
                    <a:pt x="149" y="741"/>
                  </a:lnTo>
                  <a:lnTo>
                    <a:pt x="149" y="741"/>
                  </a:lnTo>
                  <a:lnTo>
                    <a:pt x="152" y="741"/>
                  </a:lnTo>
                  <a:lnTo>
                    <a:pt x="152" y="741"/>
                  </a:lnTo>
                  <a:lnTo>
                    <a:pt x="149" y="741"/>
                  </a:lnTo>
                  <a:lnTo>
                    <a:pt x="149" y="741"/>
                  </a:lnTo>
                  <a:lnTo>
                    <a:pt x="149" y="743"/>
                  </a:lnTo>
                  <a:lnTo>
                    <a:pt x="152" y="745"/>
                  </a:lnTo>
                  <a:lnTo>
                    <a:pt x="152" y="745"/>
                  </a:lnTo>
                  <a:lnTo>
                    <a:pt x="152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8"/>
                  </a:lnTo>
                  <a:lnTo>
                    <a:pt x="154" y="748"/>
                  </a:lnTo>
                  <a:lnTo>
                    <a:pt x="154" y="748"/>
                  </a:lnTo>
                  <a:lnTo>
                    <a:pt x="154" y="750"/>
                  </a:lnTo>
                  <a:lnTo>
                    <a:pt x="154" y="750"/>
                  </a:lnTo>
                  <a:lnTo>
                    <a:pt x="154" y="750"/>
                  </a:lnTo>
                  <a:lnTo>
                    <a:pt x="154" y="755"/>
                  </a:lnTo>
                  <a:lnTo>
                    <a:pt x="154" y="755"/>
                  </a:lnTo>
                  <a:lnTo>
                    <a:pt x="154" y="757"/>
                  </a:lnTo>
                  <a:lnTo>
                    <a:pt x="154" y="760"/>
                  </a:lnTo>
                  <a:lnTo>
                    <a:pt x="157" y="760"/>
                  </a:lnTo>
                  <a:lnTo>
                    <a:pt x="157" y="760"/>
                  </a:lnTo>
                  <a:lnTo>
                    <a:pt x="159" y="760"/>
                  </a:lnTo>
                  <a:lnTo>
                    <a:pt x="159" y="760"/>
                  </a:lnTo>
                  <a:lnTo>
                    <a:pt x="159" y="757"/>
                  </a:lnTo>
                  <a:lnTo>
                    <a:pt x="159" y="755"/>
                  </a:lnTo>
                  <a:lnTo>
                    <a:pt x="159" y="755"/>
                  </a:lnTo>
                  <a:lnTo>
                    <a:pt x="161" y="753"/>
                  </a:lnTo>
                  <a:lnTo>
                    <a:pt x="161" y="753"/>
                  </a:lnTo>
                  <a:lnTo>
                    <a:pt x="161" y="753"/>
                  </a:lnTo>
                  <a:lnTo>
                    <a:pt x="161" y="755"/>
                  </a:lnTo>
                  <a:lnTo>
                    <a:pt x="164" y="755"/>
                  </a:lnTo>
                  <a:lnTo>
                    <a:pt x="164" y="753"/>
                  </a:lnTo>
                  <a:lnTo>
                    <a:pt x="164" y="753"/>
                  </a:lnTo>
                  <a:lnTo>
                    <a:pt x="164" y="750"/>
                  </a:lnTo>
                  <a:lnTo>
                    <a:pt x="166" y="748"/>
                  </a:lnTo>
                  <a:lnTo>
                    <a:pt x="166" y="748"/>
                  </a:lnTo>
                  <a:lnTo>
                    <a:pt x="166" y="745"/>
                  </a:lnTo>
                  <a:lnTo>
                    <a:pt x="168" y="745"/>
                  </a:lnTo>
                  <a:lnTo>
                    <a:pt x="168" y="745"/>
                  </a:lnTo>
                  <a:lnTo>
                    <a:pt x="168" y="745"/>
                  </a:lnTo>
                  <a:lnTo>
                    <a:pt x="168" y="743"/>
                  </a:lnTo>
                  <a:lnTo>
                    <a:pt x="168" y="741"/>
                  </a:lnTo>
                  <a:lnTo>
                    <a:pt x="168" y="738"/>
                  </a:lnTo>
                  <a:lnTo>
                    <a:pt x="166" y="738"/>
                  </a:lnTo>
                  <a:lnTo>
                    <a:pt x="164" y="738"/>
                  </a:lnTo>
                  <a:lnTo>
                    <a:pt x="164" y="736"/>
                  </a:lnTo>
                  <a:lnTo>
                    <a:pt x="161" y="736"/>
                  </a:lnTo>
                  <a:lnTo>
                    <a:pt x="161" y="736"/>
                  </a:lnTo>
                  <a:lnTo>
                    <a:pt x="161" y="736"/>
                  </a:lnTo>
                  <a:lnTo>
                    <a:pt x="161" y="734"/>
                  </a:lnTo>
                  <a:lnTo>
                    <a:pt x="161" y="734"/>
                  </a:lnTo>
                  <a:lnTo>
                    <a:pt x="164" y="736"/>
                  </a:lnTo>
                  <a:lnTo>
                    <a:pt x="164" y="736"/>
                  </a:lnTo>
                  <a:lnTo>
                    <a:pt x="166" y="736"/>
                  </a:lnTo>
                  <a:lnTo>
                    <a:pt x="166" y="736"/>
                  </a:lnTo>
                  <a:lnTo>
                    <a:pt x="166" y="736"/>
                  </a:lnTo>
                  <a:lnTo>
                    <a:pt x="166" y="734"/>
                  </a:lnTo>
                  <a:lnTo>
                    <a:pt x="164" y="724"/>
                  </a:lnTo>
                  <a:lnTo>
                    <a:pt x="161" y="717"/>
                  </a:lnTo>
                  <a:lnTo>
                    <a:pt x="161" y="715"/>
                  </a:lnTo>
                  <a:lnTo>
                    <a:pt x="161" y="715"/>
                  </a:lnTo>
                  <a:lnTo>
                    <a:pt x="161" y="710"/>
                  </a:lnTo>
                  <a:lnTo>
                    <a:pt x="159" y="710"/>
                  </a:lnTo>
                  <a:lnTo>
                    <a:pt x="159" y="708"/>
                  </a:lnTo>
                  <a:lnTo>
                    <a:pt x="159" y="708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7" y="703"/>
                  </a:lnTo>
                  <a:lnTo>
                    <a:pt x="157" y="698"/>
                  </a:lnTo>
                  <a:lnTo>
                    <a:pt x="154" y="698"/>
                  </a:lnTo>
                  <a:lnTo>
                    <a:pt x="154" y="698"/>
                  </a:lnTo>
                  <a:lnTo>
                    <a:pt x="154" y="696"/>
                  </a:lnTo>
                  <a:lnTo>
                    <a:pt x="154" y="696"/>
                  </a:lnTo>
                  <a:lnTo>
                    <a:pt x="154" y="696"/>
                  </a:lnTo>
                  <a:lnTo>
                    <a:pt x="152" y="693"/>
                  </a:lnTo>
                  <a:lnTo>
                    <a:pt x="152" y="691"/>
                  </a:lnTo>
                  <a:lnTo>
                    <a:pt x="149" y="689"/>
                  </a:lnTo>
                  <a:lnTo>
                    <a:pt x="149" y="689"/>
                  </a:lnTo>
                  <a:close/>
                  <a:moveTo>
                    <a:pt x="131" y="651"/>
                  </a:moveTo>
                  <a:lnTo>
                    <a:pt x="131" y="653"/>
                  </a:lnTo>
                  <a:lnTo>
                    <a:pt x="131" y="653"/>
                  </a:lnTo>
                  <a:lnTo>
                    <a:pt x="131" y="653"/>
                  </a:lnTo>
                  <a:lnTo>
                    <a:pt x="131" y="658"/>
                  </a:lnTo>
                  <a:lnTo>
                    <a:pt x="133" y="658"/>
                  </a:lnTo>
                  <a:lnTo>
                    <a:pt x="133" y="658"/>
                  </a:lnTo>
                  <a:lnTo>
                    <a:pt x="133" y="660"/>
                  </a:lnTo>
                  <a:lnTo>
                    <a:pt x="133" y="660"/>
                  </a:lnTo>
                  <a:lnTo>
                    <a:pt x="135" y="660"/>
                  </a:lnTo>
                  <a:lnTo>
                    <a:pt x="135" y="658"/>
                  </a:lnTo>
                  <a:lnTo>
                    <a:pt x="135" y="655"/>
                  </a:lnTo>
                  <a:lnTo>
                    <a:pt x="133" y="651"/>
                  </a:lnTo>
                  <a:lnTo>
                    <a:pt x="133" y="651"/>
                  </a:lnTo>
                  <a:lnTo>
                    <a:pt x="131" y="651"/>
                  </a:lnTo>
                  <a:close/>
                  <a:moveTo>
                    <a:pt x="173" y="760"/>
                  </a:moveTo>
                  <a:lnTo>
                    <a:pt x="171" y="760"/>
                  </a:lnTo>
                  <a:lnTo>
                    <a:pt x="166" y="764"/>
                  </a:lnTo>
                  <a:lnTo>
                    <a:pt x="166" y="764"/>
                  </a:lnTo>
                  <a:lnTo>
                    <a:pt x="164" y="767"/>
                  </a:lnTo>
                  <a:lnTo>
                    <a:pt x="164" y="769"/>
                  </a:lnTo>
                  <a:lnTo>
                    <a:pt x="164" y="771"/>
                  </a:lnTo>
                  <a:lnTo>
                    <a:pt x="164" y="771"/>
                  </a:lnTo>
                  <a:lnTo>
                    <a:pt x="164" y="774"/>
                  </a:lnTo>
                  <a:lnTo>
                    <a:pt x="164" y="774"/>
                  </a:lnTo>
                  <a:lnTo>
                    <a:pt x="164" y="774"/>
                  </a:lnTo>
                  <a:lnTo>
                    <a:pt x="164" y="776"/>
                  </a:lnTo>
                  <a:lnTo>
                    <a:pt x="164" y="776"/>
                  </a:lnTo>
                  <a:lnTo>
                    <a:pt x="166" y="774"/>
                  </a:lnTo>
                  <a:lnTo>
                    <a:pt x="166" y="776"/>
                  </a:lnTo>
                  <a:lnTo>
                    <a:pt x="171" y="776"/>
                  </a:lnTo>
                  <a:lnTo>
                    <a:pt x="171" y="776"/>
                  </a:lnTo>
                  <a:lnTo>
                    <a:pt x="173" y="776"/>
                  </a:lnTo>
                  <a:lnTo>
                    <a:pt x="173" y="771"/>
                  </a:lnTo>
                  <a:lnTo>
                    <a:pt x="173" y="769"/>
                  </a:lnTo>
                  <a:lnTo>
                    <a:pt x="173" y="769"/>
                  </a:lnTo>
                  <a:lnTo>
                    <a:pt x="175" y="767"/>
                  </a:lnTo>
                  <a:lnTo>
                    <a:pt x="175" y="767"/>
                  </a:lnTo>
                  <a:lnTo>
                    <a:pt x="175" y="764"/>
                  </a:lnTo>
                  <a:lnTo>
                    <a:pt x="175" y="764"/>
                  </a:lnTo>
                  <a:lnTo>
                    <a:pt x="175" y="762"/>
                  </a:lnTo>
                  <a:lnTo>
                    <a:pt x="175" y="762"/>
                  </a:lnTo>
                  <a:lnTo>
                    <a:pt x="178" y="760"/>
                  </a:lnTo>
                  <a:lnTo>
                    <a:pt x="178" y="760"/>
                  </a:lnTo>
                  <a:lnTo>
                    <a:pt x="178" y="757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75" y="755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7"/>
                  </a:lnTo>
                  <a:lnTo>
                    <a:pt x="173" y="760"/>
                  </a:lnTo>
                  <a:lnTo>
                    <a:pt x="173" y="760"/>
                  </a:lnTo>
                  <a:close/>
                  <a:moveTo>
                    <a:pt x="194" y="743"/>
                  </a:moveTo>
                  <a:lnTo>
                    <a:pt x="194" y="743"/>
                  </a:lnTo>
                  <a:lnTo>
                    <a:pt x="192" y="743"/>
                  </a:lnTo>
                  <a:lnTo>
                    <a:pt x="190" y="745"/>
                  </a:lnTo>
                  <a:lnTo>
                    <a:pt x="190" y="745"/>
                  </a:lnTo>
                  <a:lnTo>
                    <a:pt x="187" y="748"/>
                  </a:lnTo>
                  <a:lnTo>
                    <a:pt x="183" y="753"/>
                  </a:lnTo>
                  <a:lnTo>
                    <a:pt x="180" y="755"/>
                  </a:lnTo>
                  <a:lnTo>
                    <a:pt x="180" y="760"/>
                  </a:lnTo>
                  <a:lnTo>
                    <a:pt x="180" y="760"/>
                  </a:lnTo>
                  <a:lnTo>
                    <a:pt x="183" y="760"/>
                  </a:lnTo>
                  <a:lnTo>
                    <a:pt x="183" y="760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87" y="762"/>
                  </a:lnTo>
                  <a:lnTo>
                    <a:pt x="190" y="762"/>
                  </a:lnTo>
                  <a:lnTo>
                    <a:pt x="190" y="762"/>
                  </a:lnTo>
                  <a:lnTo>
                    <a:pt x="190" y="762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192" y="757"/>
                  </a:lnTo>
                  <a:lnTo>
                    <a:pt x="192" y="757"/>
                  </a:lnTo>
                  <a:lnTo>
                    <a:pt x="194" y="755"/>
                  </a:lnTo>
                  <a:lnTo>
                    <a:pt x="192" y="748"/>
                  </a:lnTo>
                  <a:lnTo>
                    <a:pt x="192" y="745"/>
                  </a:lnTo>
                  <a:lnTo>
                    <a:pt x="194" y="743"/>
                  </a:lnTo>
                  <a:close/>
                  <a:moveTo>
                    <a:pt x="154" y="651"/>
                  </a:moveTo>
                  <a:lnTo>
                    <a:pt x="154" y="648"/>
                  </a:lnTo>
                  <a:lnTo>
                    <a:pt x="154" y="646"/>
                  </a:lnTo>
                  <a:lnTo>
                    <a:pt x="152" y="648"/>
                  </a:lnTo>
                  <a:lnTo>
                    <a:pt x="152" y="648"/>
                  </a:lnTo>
                  <a:lnTo>
                    <a:pt x="149" y="648"/>
                  </a:lnTo>
                  <a:lnTo>
                    <a:pt x="152" y="651"/>
                  </a:lnTo>
                  <a:lnTo>
                    <a:pt x="152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3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7" y="655"/>
                  </a:lnTo>
                  <a:lnTo>
                    <a:pt x="159" y="655"/>
                  </a:lnTo>
                  <a:lnTo>
                    <a:pt x="161" y="653"/>
                  </a:lnTo>
                  <a:lnTo>
                    <a:pt x="161" y="651"/>
                  </a:lnTo>
                  <a:lnTo>
                    <a:pt x="159" y="651"/>
                  </a:lnTo>
                  <a:lnTo>
                    <a:pt x="157" y="651"/>
                  </a:lnTo>
                  <a:lnTo>
                    <a:pt x="157" y="651"/>
                  </a:lnTo>
                  <a:lnTo>
                    <a:pt x="154" y="653"/>
                  </a:lnTo>
                  <a:lnTo>
                    <a:pt x="154" y="653"/>
                  </a:lnTo>
                  <a:lnTo>
                    <a:pt x="154" y="651"/>
                  </a:lnTo>
                  <a:lnTo>
                    <a:pt x="154" y="651"/>
                  </a:lnTo>
                  <a:close/>
                  <a:moveTo>
                    <a:pt x="270" y="1074"/>
                  </a:moveTo>
                  <a:lnTo>
                    <a:pt x="268" y="1072"/>
                  </a:lnTo>
                  <a:lnTo>
                    <a:pt x="268" y="1072"/>
                  </a:lnTo>
                  <a:lnTo>
                    <a:pt x="265" y="1074"/>
                  </a:lnTo>
                  <a:lnTo>
                    <a:pt x="265" y="1074"/>
                  </a:lnTo>
                  <a:lnTo>
                    <a:pt x="263" y="1074"/>
                  </a:lnTo>
                  <a:lnTo>
                    <a:pt x="261" y="1074"/>
                  </a:lnTo>
                  <a:lnTo>
                    <a:pt x="258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8" y="1074"/>
                  </a:lnTo>
                  <a:lnTo>
                    <a:pt x="263" y="1077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73" y="1077"/>
                  </a:lnTo>
                  <a:lnTo>
                    <a:pt x="273" y="1077"/>
                  </a:lnTo>
                  <a:lnTo>
                    <a:pt x="273" y="1074"/>
                  </a:lnTo>
                  <a:lnTo>
                    <a:pt x="273" y="1074"/>
                  </a:lnTo>
                  <a:lnTo>
                    <a:pt x="270" y="1074"/>
                  </a:lnTo>
                  <a:close/>
                  <a:moveTo>
                    <a:pt x="280" y="1074"/>
                  </a:moveTo>
                  <a:lnTo>
                    <a:pt x="280" y="1074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5" y="1077"/>
                  </a:lnTo>
                  <a:lnTo>
                    <a:pt x="273" y="1077"/>
                  </a:lnTo>
                  <a:lnTo>
                    <a:pt x="273" y="1077"/>
                  </a:lnTo>
                  <a:lnTo>
                    <a:pt x="273" y="1079"/>
                  </a:lnTo>
                  <a:lnTo>
                    <a:pt x="270" y="1079"/>
                  </a:lnTo>
                  <a:lnTo>
                    <a:pt x="270" y="1079"/>
                  </a:lnTo>
                  <a:lnTo>
                    <a:pt x="268" y="1079"/>
                  </a:lnTo>
                  <a:lnTo>
                    <a:pt x="270" y="1079"/>
                  </a:lnTo>
                  <a:lnTo>
                    <a:pt x="270" y="1082"/>
                  </a:lnTo>
                  <a:lnTo>
                    <a:pt x="270" y="1082"/>
                  </a:lnTo>
                  <a:lnTo>
                    <a:pt x="273" y="1084"/>
                  </a:lnTo>
                  <a:lnTo>
                    <a:pt x="275" y="1084"/>
                  </a:lnTo>
                  <a:lnTo>
                    <a:pt x="277" y="1084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80" y="1082"/>
                  </a:lnTo>
                  <a:lnTo>
                    <a:pt x="280" y="1082"/>
                  </a:lnTo>
                  <a:lnTo>
                    <a:pt x="280" y="1079"/>
                  </a:lnTo>
                  <a:lnTo>
                    <a:pt x="282" y="1079"/>
                  </a:lnTo>
                  <a:lnTo>
                    <a:pt x="282" y="1077"/>
                  </a:lnTo>
                  <a:lnTo>
                    <a:pt x="280" y="1074"/>
                  </a:lnTo>
                  <a:close/>
                  <a:moveTo>
                    <a:pt x="329" y="1162"/>
                  </a:moveTo>
                  <a:lnTo>
                    <a:pt x="329" y="1162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57"/>
                  </a:lnTo>
                  <a:lnTo>
                    <a:pt x="332" y="1157"/>
                  </a:lnTo>
                  <a:lnTo>
                    <a:pt x="329" y="1157"/>
                  </a:lnTo>
                  <a:lnTo>
                    <a:pt x="329" y="1157"/>
                  </a:lnTo>
                  <a:lnTo>
                    <a:pt x="329" y="1160"/>
                  </a:lnTo>
                  <a:lnTo>
                    <a:pt x="329" y="1160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2" y="1162"/>
                  </a:lnTo>
                  <a:lnTo>
                    <a:pt x="322" y="1164"/>
                  </a:lnTo>
                  <a:lnTo>
                    <a:pt x="322" y="1167"/>
                  </a:lnTo>
                  <a:lnTo>
                    <a:pt x="325" y="1167"/>
                  </a:lnTo>
                  <a:lnTo>
                    <a:pt x="327" y="1167"/>
                  </a:lnTo>
                  <a:lnTo>
                    <a:pt x="329" y="1162"/>
                  </a:lnTo>
                  <a:lnTo>
                    <a:pt x="329" y="1162"/>
                  </a:lnTo>
                  <a:close/>
                  <a:moveTo>
                    <a:pt x="280" y="1105"/>
                  </a:moveTo>
                  <a:lnTo>
                    <a:pt x="282" y="1105"/>
                  </a:lnTo>
                  <a:lnTo>
                    <a:pt x="282" y="1105"/>
                  </a:lnTo>
                  <a:lnTo>
                    <a:pt x="282" y="1103"/>
                  </a:lnTo>
                  <a:lnTo>
                    <a:pt x="282" y="1103"/>
                  </a:lnTo>
                  <a:lnTo>
                    <a:pt x="284" y="1103"/>
                  </a:lnTo>
                  <a:lnTo>
                    <a:pt x="284" y="1101"/>
                  </a:lnTo>
                  <a:lnTo>
                    <a:pt x="284" y="1101"/>
                  </a:lnTo>
                  <a:lnTo>
                    <a:pt x="284" y="1098"/>
                  </a:lnTo>
                  <a:lnTo>
                    <a:pt x="282" y="1098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3"/>
                  </a:lnTo>
                  <a:lnTo>
                    <a:pt x="282" y="1091"/>
                  </a:lnTo>
                  <a:lnTo>
                    <a:pt x="280" y="1091"/>
                  </a:lnTo>
                  <a:lnTo>
                    <a:pt x="277" y="1091"/>
                  </a:lnTo>
                  <a:lnTo>
                    <a:pt x="277" y="1091"/>
                  </a:lnTo>
                  <a:lnTo>
                    <a:pt x="275" y="1093"/>
                  </a:lnTo>
                  <a:lnTo>
                    <a:pt x="275" y="1096"/>
                  </a:lnTo>
                  <a:lnTo>
                    <a:pt x="275" y="1096"/>
                  </a:lnTo>
                  <a:lnTo>
                    <a:pt x="275" y="1098"/>
                  </a:lnTo>
                  <a:lnTo>
                    <a:pt x="275" y="1101"/>
                  </a:lnTo>
                  <a:lnTo>
                    <a:pt x="273" y="1103"/>
                  </a:lnTo>
                  <a:lnTo>
                    <a:pt x="273" y="1103"/>
                  </a:lnTo>
                  <a:lnTo>
                    <a:pt x="275" y="1105"/>
                  </a:lnTo>
                  <a:lnTo>
                    <a:pt x="275" y="1105"/>
                  </a:lnTo>
                  <a:lnTo>
                    <a:pt x="275" y="1105"/>
                  </a:lnTo>
                  <a:lnTo>
                    <a:pt x="275" y="1108"/>
                  </a:lnTo>
                  <a:lnTo>
                    <a:pt x="277" y="1110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5"/>
                  </a:lnTo>
                  <a:lnTo>
                    <a:pt x="277" y="1115"/>
                  </a:lnTo>
                  <a:lnTo>
                    <a:pt x="277" y="1117"/>
                  </a:lnTo>
                  <a:lnTo>
                    <a:pt x="277" y="1119"/>
                  </a:lnTo>
                  <a:lnTo>
                    <a:pt x="277" y="1119"/>
                  </a:lnTo>
                  <a:lnTo>
                    <a:pt x="277" y="1119"/>
                  </a:lnTo>
                  <a:lnTo>
                    <a:pt x="280" y="1115"/>
                  </a:lnTo>
                  <a:lnTo>
                    <a:pt x="280" y="1112"/>
                  </a:lnTo>
                  <a:lnTo>
                    <a:pt x="280" y="1112"/>
                  </a:lnTo>
                  <a:lnTo>
                    <a:pt x="280" y="1110"/>
                  </a:lnTo>
                  <a:lnTo>
                    <a:pt x="280" y="1110"/>
                  </a:lnTo>
                  <a:lnTo>
                    <a:pt x="280" y="1110"/>
                  </a:lnTo>
                  <a:lnTo>
                    <a:pt x="277" y="1110"/>
                  </a:lnTo>
                  <a:lnTo>
                    <a:pt x="277" y="1108"/>
                  </a:lnTo>
                  <a:lnTo>
                    <a:pt x="280" y="1105"/>
                  </a:lnTo>
                  <a:lnTo>
                    <a:pt x="280" y="1105"/>
                  </a:lnTo>
                  <a:close/>
                  <a:moveTo>
                    <a:pt x="303" y="1101"/>
                  </a:moveTo>
                  <a:lnTo>
                    <a:pt x="301" y="1098"/>
                  </a:lnTo>
                  <a:lnTo>
                    <a:pt x="301" y="1098"/>
                  </a:lnTo>
                  <a:lnTo>
                    <a:pt x="299" y="1098"/>
                  </a:lnTo>
                  <a:lnTo>
                    <a:pt x="299" y="1098"/>
                  </a:lnTo>
                  <a:lnTo>
                    <a:pt x="299" y="1101"/>
                  </a:lnTo>
                  <a:lnTo>
                    <a:pt x="296" y="1101"/>
                  </a:lnTo>
                  <a:lnTo>
                    <a:pt x="296" y="1101"/>
                  </a:lnTo>
                  <a:lnTo>
                    <a:pt x="296" y="1103"/>
                  </a:lnTo>
                  <a:lnTo>
                    <a:pt x="296" y="1105"/>
                  </a:lnTo>
                  <a:lnTo>
                    <a:pt x="296" y="1108"/>
                  </a:lnTo>
                  <a:lnTo>
                    <a:pt x="299" y="1108"/>
                  </a:lnTo>
                  <a:lnTo>
                    <a:pt x="301" y="1108"/>
                  </a:lnTo>
                  <a:lnTo>
                    <a:pt x="301" y="1108"/>
                  </a:lnTo>
                  <a:lnTo>
                    <a:pt x="301" y="1110"/>
                  </a:lnTo>
                  <a:lnTo>
                    <a:pt x="301" y="1110"/>
                  </a:lnTo>
                  <a:lnTo>
                    <a:pt x="299" y="1110"/>
                  </a:lnTo>
                  <a:lnTo>
                    <a:pt x="299" y="1110"/>
                  </a:lnTo>
                  <a:lnTo>
                    <a:pt x="299" y="1110"/>
                  </a:lnTo>
                  <a:lnTo>
                    <a:pt x="299" y="1112"/>
                  </a:lnTo>
                  <a:lnTo>
                    <a:pt x="299" y="1115"/>
                  </a:lnTo>
                  <a:lnTo>
                    <a:pt x="299" y="1115"/>
                  </a:lnTo>
                  <a:lnTo>
                    <a:pt x="301" y="1115"/>
                  </a:lnTo>
                  <a:lnTo>
                    <a:pt x="303" y="1115"/>
                  </a:lnTo>
                  <a:lnTo>
                    <a:pt x="303" y="1112"/>
                  </a:lnTo>
                  <a:lnTo>
                    <a:pt x="306" y="1112"/>
                  </a:lnTo>
                  <a:lnTo>
                    <a:pt x="306" y="1110"/>
                  </a:lnTo>
                  <a:lnTo>
                    <a:pt x="303" y="1108"/>
                  </a:lnTo>
                  <a:lnTo>
                    <a:pt x="303" y="1108"/>
                  </a:lnTo>
                  <a:lnTo>
                    <a:pt x="303" y="1103"/>
                  </a:lnTo>
                  <a:lnTo>
                    <a:pt x="306" y="1103"/>
                  </a:lnTo>
                  <a:lnTo>
                    <a:pt x="306" y="1103"/>
                  </a:lnTo>
                  <a:lnTo>
                    <a:pt x="306" y="1101"/>
                  </a:lnTo>
                  <a:lnTo>
                    <a:pt x="303" y="1101"/>
                  </a:lnTo>
                  <a:close/>
                  <a:moveTo>
                    <a:pt x="294" y="1108"/>
                  </a:moveTo>
                  <a:lnTo>
                    <a:pt x="289" y="1110"/>
                  </a:lnTo>
                  <a:lnTo>
                    <a:pt x="287" y="1110"/>
                  </a:lnTo>
                  <a:lnTo>
                    <a:pt x="287" y="1110"/>
                  </a:lnTo>
                  <a:lnTo>
                    <a:pt x="287" y="1112"/>
                  </a:lnTo>
                  <a:lnTo>
                    <a:pt x="289" y="1115"/>
                  </a:lnTo>
                  <a:lnTo>
                    <a:pt x="289" y="1115"/>
                  </a:lnTo>
                  <a:lnTo>
                    <a:pt x="289" y="1117"/>
                  </a:lnTo>
                  <a:lnTo>
                    <a:pt x="289" y="1117"/>
                  </a:lnTo>
                  <a:lnTo>
                    <a:pt x="287" y="1117"/>
                  </a:lnTo>
                  <a:lnTo>
                    <a:pt x="287" y="1119"/>
                  </a:lnTo>
                  <a:lnTo>
                    <a:pt x="287" y="1119"/>
                  </a:lnTo>
                  <a:lnTo>
                    <a:pt x="289" y="1122"/>
                  </a:lnTo>
                  <a:lnTo>
                    <a:pt x="289" y="1119"/>
                  </a:lnTo>
                  <a:lnTo>
                    <a:pt x="291" y="1119"/>
                  </a:lnTo>
                  <a:lnTo>
                    <a:pt x="291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5"/>
                  </a:lnTo>
                  <a:lnTo>
                    <a:pt x="296" y="1115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6" y="1112"/>
                  </a:lnTo>
                  <a:lnTo>
                    <a:pt x="296" y="1112"/>
                  </a:lnTo>
                  <a:lnTo>
                    <a:pt x="296" y="1110"/>
                  </a:lnTo>
                  <a:lnTo>
                    <a:pt x="296" y="1110"/>
                  </a:lnTo>
                  <a:lnTo>
                    <a:pt x="296" y="1108"/>
                  </a:lnTo>
                  <a:lnTo>
                    <a:pt x="294" y="1103"/>
                  </a:lnTo>
                  <a:lnTo>
                    <a:pt x="294" y="1103"/>
                  </a:lnTo>
                  <a:lnTo>
                    <a:pt x="294" y="1101"/>
                  </a:lnTo>
                  <a:lnTo>
                    <a:pt x="294" y="1101"/>
                  </a:lnTo>
                  <a:lnTo>
                    <a:pt x="294" y="1103"/>
                  </a:lnTo>
                  <a:lnTo>
                    <a:pt x="294" y="1105"/>
                  </a:lnTo>
                  <a:lnTo>
                    <a:pt x="294" y="1105"/>
                  </a:lnTo>
                  <a:lnTo>
                    <a:pt x="294" y="1108"/>
                  </a:lnTo>
                  <a:close/>
                  <a:moveTo>
                    <a:pt x="287" y="1162"/>
                  </a:moveTo>
                  <a:lnTo>
                    <a:pt x="284" y="1162"/>
                  </a:lnTo>
                  <a:lnTo>
                    <a:pt x="284" y="1160"/>
                  </a:lnTo>
                  <a:lnTo>
                    <a:pt x="284" y="1160"/>
                  </a:lnTo>
                  <a:lnTo>
                    <a:pt x="284" y="1162"/>
                  </a:lnTo>
                  <a:lnTo>
                    <a:pt x="282" y="1164"/>
                  </a:lnTo>
                  <a:lnTo>
                    <a:pt x="282" y="1164"/>
                  </a:lnTo>
                  <a:lnTo>
                    <a:pt x="287" y="1172"/>
                  </a:lnTo>
                  <a:lnTo>
                    <a:pt x="287" y="1172"/>
                  </a:lnTo>
                  <a:lnTo>
                    <a:pt x="287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7" y="1172"/>
                  </a:lnTo>
                  <a:lnTo>
                    <a:pt x="287" y="1162"/>
                  </a:lnTo>
                  <a:close/>
                  <a:moveTo>
                    <a:pt x="289" y="1169"/>
                  </a:moveTo>
                  <a:lnTo>
                    <a:pt x="289" y="1172"/>
                  </a:lnTo>
                  <a:lnTo>
                    <a:pt x="291" y="1172"/>
                  </a:lnTo>
                  <a:lnTo>
                    <a:pt x="291" y="1172"/>
                  </a:lnTo>
                  <a:lnTo>
                    <a:pt x="291" y="1172"/>
                  </a:lnTo>
                  <a:lnTo>
                    <a:pt x="294" y="1169"/>
                  </a:lnTo>
                  <a:lnTo>
                    <a:pt x="294" y="1169"/>
                  </a:lnTo>
                  <a:lnTo>
                    <a:pt x="294" y="1172"/>
                  </a:lnTo>
                  <a:lnTo>
                    <a:pt x="296" y="1172"/>
                  </a:lnTo>
                  <a:lnTo>
                    <a:pt x="296" y="1169"/>
                  </a:lnTo>
                  <a:lnTo>
                    <a:pt x="294" y="1169"/>
                  </a:lnTo>
                  <a:lnTo>
                    <a:pt x="291" y="1167"/>
                  </a:lnTo>
                  <a:lnTo>
                    <a:pt x="291" y="1167"/>
                  </a:lnTo>
                  <a:lnTo>
                    <a:pt x="289" y="1167"/>
                  </a:lnTo>
                  <a:lnTo>
                    <a:pt x="289" y="1169"/>
                  </a:lnTo>
                  <a:lnTo>
                    <a:pt x="289" y="1169"/>
                  </a:lnTo>
                  <a:close/>
                  <a:moveTo>
                    <a:pt x="289" y="1089"/>
                  </a:moveTo>
                  <a:lnTo>
                    <a:pt x="289" y="1086"/>
                  </a:lnTo>
                  <a:lnTo>
                    <a:pt x="289" y="1084"/>
                  </a:lnTo>
                  <a:lnTo>
                    <a:pt x="289" y="1084"/>
                  </a:lnTo>
                  <a:lnTo>
                    <a:pt x="289" y="1084"/>
                  </a:lnTo>
                  <a:lnTo>
                    <a:pt x="287" y="1084"/>
                  </a:lnTo>
                  <a:lnTo>
                    <a:pt x="287" y="1084"/>
                  </a:lnTo>
                  <a:lnTo>
                    <a:pt x="287" y="1082"/>
                  </a:lnTo>
                  <a:lnTo>
                    <a:pt x="287" y="1082"/>
                  </a:lnTo>
                  <a:lnTo>
                    <a:pt x="287" y="1082"/>
                  </a:lnTo>
                  <a:lnTo>
                    <a:pt x="284" y="1079"/>
                  </a:lnTo>
                  <a:lnTo>
                    <a:pt x="284" y="1079"/>
                  </a:lnTo>
                  <a:lnTo>
                    <a:pt x="282" y="1082"/>
                  </a:lnTo>
                  <a:lnTo>
                    <a:pt x="282" y="1082"/>
                  </a:lnTo>
                  <a:lnTo>
                    <a:pt x="282" y="1084"/>
                  </a:lnTo>
                  <a:lnTo>
                    <a:pt x="280" y="1084"/>
                  </a:lnTo>
                  <a:lnTo>
                    <a:pt x="280" y="1086"/>
                  </a:lnTo>
                  <a:lnTo>
                    <a:pt x="280" y="1086"/>
                  </a:lnTo>
                  <a:lnTo>
                    <a:pt x="277" y="1084"/>
                  </a:lnTo>
                  <a:lnTo>
                    <a:pt x="275" y="1084"/>
                  </a:lnTo>
                  <a:lnTo>
                    <a:pt x="275" y="1086"/>
                  </a:lnTo>
                  <a:lnTo>
                    <a:pt x="275" y="1089"/>
                  </a:lnTo>
                  <a:lnTo>
                    <a:pt x="275" y="1089"/>
                  </a:lnTo>
                  <a:lnTo>
                    <a:pt x="275" y="1089"/>
                  </a:lnTo>
                  <a:lnTo>
                    <a:pt x="277" y="1089"/>
                  </a:lnTo>
                  <a:lnTo>
                    <a:pt x="277" y="1089"/>
                  </a:lnTo>
                  <a:lnTo>
                    <a:pt x="280" y="1089"/>
                  </a:lnTo>
                  <a:lnTo>
                    <a:pt x="280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6"/>
                  </a:lnTo>
                  <a:lnTo>
                    <a:pt x="284" y="1098"/>
                  </a:lnTo>
                  <a:lnTo>
                    <a:pt x="287" y="1098"/>
                  </a:lnTo>
                  <a:lnTo>
                    <a:pt x="287" y="1101"/>
                  </a:lnTo>
                  <a:lnTo>
                    <a:pt x="284" y="1103"/>
                  </a:lnTo>
                  <a:lnTo>
                    <a:pt x="284" y="1105"/>
                  </a:lnTo>
                  <a:lnTo>
                    <a:pt x="282" y="1108"/>
                  </a:lnTo>
                  <a:lnTo>
                    <a:pt x="282" y="1108"/>
                  </a:lnTo>
                  <a:lnTo>
                    <a:pt x="282" y="1108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87" y="1105"/>
                  </a:lnTo>
                  <a:lnTo>
                    <a:pt x="289" y="1103"/>
                  </a:lnTo>
                  <a:lnTo>
                    <a:pt x="289" y="1103"/>
                  </a:lnTo>
                  <a:lnTo>
                    <a:pt x="289" y="1103"/>
                  </a:lnTo>
                  <a:lnTo>
                    <a:pt x="289" y="1105"/>
                  </a:lnTo>
                  <a:lnTo>
                    <a:pt x="291" y="1103"/>
                  </a:lnTo>
                  <a:lnTo>
                    <a:pt x="291" y="1103"/>
                  </a:lnTo>
                  <a:lnTo>
                    <a:pt x="291" y="1101"/>
                  </a:lnTo>
                  <a:lnTo>
                    <a:pt x="291" y="1101"/>
                  </a:lnTo>
                  <a:lnTo>
                    <a:pt x="291" y="1098"/>
                  </a:lnTo>
                  <a:lnTo>
                    <a:pt x="291" y="1098"/>
                  </a:lnTo>
                  <a:lnTo>
                    <a:pt x="289" y="1093"/>
                  </a:lnTo>
                  <a:lnTo>
                    <a:pt x="289" y="1091"/>
                  </a:lnTo>
                  <a:lnTo>
                    <a:pt x="289" y="1089"/>
                  </a:lnTo>
                  <a:lnTo>
                    <a:pt x="289" y="1089"/>
                  </a:lnTo>
                  <a:lnTo>
                    <a:pt x="289" y="1089"/>
                  </a:lnTo>
                  <a:close/>
                  <a:moveTo>
                    <a:pt x="344" y="1273"/>
                  </a:move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69"/>
                  </a:lnTo>
                  <a:lnTo>
                    <a:pt x="341" y="1269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6"/>
                  </a:lnTo>
                  <a:lnTo>
                    <a:pt x="344" y="1273"/>
                  </a:lnTo>
                  <a:lnTo>
                    <a:pt x="344" y="1273"/>
                  </a:lnTo>
                  <a:lnTo>
                    <a:pt x="344" y="1273"/>
                  </a:lnTo>
                  <a:lnTo>
                    <a:pt x="344" y="1273"/>
                  </a:lnTo>
                  <a:close/>
                  <a:moveTo>
                    <a:pt x="299" y="1150"/>
                  </a:moveTo>
                  <a:lnTo>
                    <a:pt x="299" y="1150"/>
                  </a:lnTo>
                  <a:lnTo>
                    <a:pt x="299" y="1153"/>
                  </a:lnTo>
                  <a:lnTo>
                    <a:pt x="299" y="1153"/>
                  </a:lnTo>
                  <a:lnTo>
                    <a:pt x="301" y="1155"/>
                  </a:lnTo>
                  <a:lnTo>
                    <a:pt x="303" y="1157"/>
                  </a:lnTo>
                  <a:lnTo>
                    <a:pt x="303" y="1157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2"/>
                  </a:lnTo>
                  <a:lnTo>
                    <a:pt x="308" y="1164"/>
                  </a:lnTo>
                  <a:lnTo>
                    <a:pt x="306" y="1164"/>
                  </a:lnTo>
                  <a:lnTo>
                    <a:pt x="306" y="1164"/>
                  </a:lnTo>
                  <a:lnTo>
                    <a:pt x="306" y="1167"/>
                  </a:lnTo>
                  <a:lnTo>
                    <a:pt x="310" y="1167"/>
                  </a:lnTo>
                  <a:lnTo>
                    <a:pt x="317" y="1179"/>
                  </a:lnTo>
                  <a:lnTo>
                    <a:pt x="317" y="1181"/>
                  </a:lnTo>
                  <a:lnTo>
                    <a:pt x="320" y="1181"/>
                  </a:lnTo>
                  <a:lnTo>
                    <a:pt x="320" y="1181"/>
                  </a:lnTo>
                  <a:lnTo>
                    <a:pt x="320" y="1179"/>
                  </a:lnTo>
                  <a:lnTo>
                    <a:pt x="320" y="1176"/>
                  </a:lnTo>
                  <a:lnTo>
                    <a:pt x="315" y="1169"/>
                  </a:lnTo>
                  <a:lnTo>
                    <a:pt x="315" y="1167"/>
                  </a:lnTo>
                  <a:lnTo>
                    <a:pt x="315" y="1167"/>
                  </a:lnTo>
                  <a:lnTo>
                    <a:pt x="315" y="1164"/>
                  </a:lnTo>
                  <a:lnTo>
                    <a:pt x="315" y="1162"/>
                  </a:lnTo>
                  <a:lnTo>
                    <a:pt x="315" y="1162"/>
                  </a:lnTo>
                  <a:lnTo>
                    <a:pt x="315" y="1160"/>
                  </a:lnTo>
                  <a:lnTo>
                    <a:pt x="313" y="1157"/>
                  </a:lnTo>
                  <a:lnTo>
                    <a:pt x="308" y="1155"/>
                  </a:lnTo>
                  <a:lnTo>
                    <a:pt x="306" y="1153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3" y="1148"/>
                  </a:lnTo>
                  <a:lnTo>
                    <a:pt x="303" y="1148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299" y="1145"/>
                  </a:lnTo>
                  <a:lnTo>
                    <a:pt x="299" y="1145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50"/>
                  </a:lnTo>
                  <a:close/>
                  <a:moveTo>
                    <a:pt x="351" y="1261"/>
                  </a:moveTo>
                  <a:lnTo>
                    <a:pt x="351" y="1261"/>
                  </a:lnTo>
                  <a:lnTo>
                    <a:pt x="348" y="1259"/>
                  </a:lnTo>
                  <a:lnTo>
                    <a:pt x="351" y="1259"/>
                  </a:lnTo>
                  <a:lnTo>
                    <a:pt x="351" y="1259"/>
                  </a:lnTo>
                  <a:lnTo>
                    <a:pt x="348" y="1257"/>
                  </a:lnTo>
                  <a:lnTo>
                    <a:pt x="348" y="1254"/>
                  </a:lnTo>
                  <a:lnTo>
                    <a:pt x="348" y="1254"/>
                  </a:lnTo>
                  <a:lnTo>
                    <a:pt x="346" y="1254"/>
                  </a:lnTo>
                  <a:lnTo>
                    <a:pt x="346" y="1254"/>
                  </a:lnTo>
                  <a:lnTo>
                    <a:pt x="346" y="1254"/>
                  </a:lnTo>
                  <a:lnTo>
                    <a:pt x="346" y="1257"/>
                  </a:lnTo>
                  <a:lnTo>
                    <a:pt x="346" y="1257"/>
                  </a:lnTo>
                  <a:lnTo>
                    <a:pt x="346" y="1259"/>
                  </a:lnTo>
                  <a:lnTo>
                    <a:pt x="346" y="1259"/>
                  </a:lnTo>
                  <a:lnTo>
                    <a:pt x="346" y="1261"/>
                  </a:lnTo>
                  <a:lnTo>
                    <a:pt x="346" y="1261"/>
                  </a:lnTo>
                  <a:lnTo>
                    <a:pt x="348" y="1261"/>
                  </a:lnTo>
                  <a:lnTo>
                    <a:pt x="348" y="1264"/>
                  </a:lnTo>
                  <a:lnTo>
                    <a:pt x="351" y="1264"/>
                  </a:lnTo>
                  <a:lnTo>
                    <a:pt x="351" y="1264"/>
                  </a:lnTo>
                  <a:lnTo>
                    <a:pt x="353" y="1264"/>
                  </a:lnTo>
                  <a:lnTo>
                    <a:pt x="353" y="1264"/>
                  </a:lnTo>
                  <a:lnTo>
                    <a:pt x="353" y="1261"/>
                  </a:lnTo>
                  <a:lnTo>
                    <a:pt x="351" y="1261"/>
                  </a:lnTo>
                  <a:lnTo>
                    <a:pt x="351" y="1261"/>
                  </a:lnTo>
                  <a:close/>
                  <a:moveTo>
                    <a:pt x="334" y="1217"/>
                  </a:moveTo>
                  <a:lnTo>
                    <a:pt x="332" y="1217"/>
                  </a:lnTo>
                  <a:lnTo>
                    <a:pt x="329" y="1214"/>
                  </a:lnTo>
                  <a:lnTo>
                    <a:pt x="329" y="1214"/>
                  </a:lnTo>
                  <a:lnTo>
                    <a:pt x="329" y="1212"/>
                  </a:lnTo>
                  <a:lnTo>
                    <a:pt x="329" y="1212"/>
                  </a:lnTo>
                  <a:lnTo>
                    <a:pt x="327" y="1212"/>
                  </a:lnTo>
                  <a:lnTo>
                    <a:pt x="327" y="1212"/>
                  </a:lnTo>
                  <a:lnTo>
                    <a:pt x="327" y="1212"/>
                  </a:lnTo>
                  <a:lnTo>
                    <a:pt x="327" y="1214"/>
                  </a:lnTo>
                  <a:lnTo>
                    <a:pt x="327" y="1214"/>
                  </a:lnTo>
                  <a:lnTo>
                    <a:pt x="325" y="1214"/>
                  </a:lnTo>
                  <a:lnTo>
                    <a:pt x="325" y="1214"/>
                  </a:lnTo>
                  <a:lnTo>
                    <a:pt x="327" y="1217"/>
                  </a:lnTo>
                  <a:lnTo>
                    <a:pt x="329" y="1219"/>
                  </a:lnTo>
                  <a:lnTo>
                    <a:pt x="332" y="1219"/>
                  </a:lnTo>
                  <a:lnTo>
                    <a:pt x="332" y="1219"/>
                  </a:lnTo>
                  <a:lnTo>
                    <a:pt x="334" y="1219"/>
                  </a:lnTo>
                  <a:lnTo>
                    <a:pt x="334" y="1221"/>
                  </a:lnTo>
                  <a:lnTo>
                    <a:pt x="334" y="1221"/>
                  </a:lnTo>
                  <a:lnTo>
                    <a:pt x="334" y="1221"/>
                  </a:lnTo>
                  <a:lnTo>
                    <a:pt x="334" y="1219"/>
                  </a:lnTo>
                  <a:lnTo>
                    <a:pt x="334" y="1219"/>
                  </a:lnTo>
                  <a:lnTo>
                    <a:pt x="334" y="1217"/>
                  </a:lnTo>
                  <a:close/>
                  <a:moveTo>
                    <a:pt x="344" y="1257"/>
                  </a:moveTo>
                  <a:lnTo>
                    <a:pt x="339" y="1252"/>
                  </a:lnTo>
                  <a:lnTo>
                    <a:pt x="336" y="1250"/>
                  </a:lnTo>
                  <a:lnTo>
                    <a:pt x="336" y="1250"/>
                  </a:lnTo>
                  <a:lnTo>
                    <a:pt x="336" y="1247"/>
                  </a:lnTo>
                  <a:lnTo>
                    <a:pt x="339" y="1247"/>
                  </a:lnTo>
                  <a:lnTo>
                    <a:pt x="339" y="1247"/>
                  </a:lnTo>
                  <a:lnTo>
                    <a:pt x="339" y="1247"/>
                  </a:lnTo>
                  <a:lnTo>
                    <a:pt x="339" y="1250"/>
                  </a:lnTo>
                  <a:lnTo>
                    <a:pt x="339" y="1250"/>
                  </a:lnTo>
                  <a:lnTo>
                    <a:pt x="341" y="1250"/>
                  </a:lnTo>
                  <a:lnTo>
                    <a:pt x="341" y="1250"/>
                  </a:lnTo>
                  <a:lnTo>
                    <a:pt x="339" y="1245"/>
                  </a:lnTo>
                  <a:lnTo>
                    <a:pt x="334" y="1240"/>
                  </a:lnTo>
                  <a:lnTo>
                    <a:pt x="334" y="1238"/>
                  </a:lnTo>
                  <a:lnTo>
                    <a:pt x="334" y="1238"/>
                  </a:lnTo>
                  <a:lnTo>
                    <a:pt x="334" y="1238"/>
                  </a:lnTo>
                  <a:lnTo>
                    <a:pt x="334" y="1240"/>
                  </a:lnTo>
                  <a:lnTo>
                    <a:pt x="334" y="1243"/>
                  </a:lnTo>
                  <a:lnTo>
                    <a:pt x="334" y="1245"/>
                  </a:lnTo>
                  <a:lnTo>
                    <a:pt x="334" y="1247"/>
                  </a:lnTo>
                  <a:lnTo>
                    <a:pt x="334" y="1247"/>
                  </a:lnTo>
                  <a:lnTo>
                    <a:pt x="334" y="1250"/>
                  </a:lnTo>
                  <a:lnTo>
                    <a:pt x="334" y="1250"/>
                  </a:lnTo>
                  <a:lnTo>
                    <a:pt x="334" y="1252"/>
                  </a:lnTo>
                  <a:lnTo>
                    <a:pt x="334" y="1252"/>
                  </a:lnTo>
                  <a:lnTo>
                    <a:pt x="334" y="1254"/>
                  </a:lnTo>
                  <a:lnTo>
                    <a:pt x="332" y="1254"/>
                  </a:lnTo>
                  <a:lnTo>
                    <a:pt x="332" y="1257"/>
                  </a:lnTo>
                  <a:lnTo>
                    <a:pt x="332" y="1257"/>
                  </a:lnTo>
                  <a:lnTo>
                    <a:pt x="332" y="1259"/>
                  </a:lnTo>
                  <a:lnTo>
                    <a:pt x="334" y="1259"/>
                  </a:lnTo>
                  <a:lnTo>
                    <a:pt x="334" y="1259"/>
                  </a:lnTo>
                  <a:lnTo>
                    <a:pt x="334" y="1259"/>
                  </a:lnTo>
                  <a:lnTo>
                    <a:pt x="334" y="1261"/>
                  </a:lnTo>
                  <a:lnTo>
                    <a:pt x="336" y="1261"/>
                  </a:lnTo>
                  <a:lnTo>
                    <a:pt x="336" y="1261"/>
                  </a:lnTo>
                  <a:lnTo>
                    <a:pt x="339" y="1259"/>
                  </a:lnTo>
                  <a:lnTo>
                    <a:pt x="339" y="1259"/>
                  </a:lnTo>
                  <a:lnTo>
                    <a:pt x="339" y="1257"/>
                  </a:lnTo>
                  <a:lnTo>
                    <a:pt x="336" y="1257"/>
                  </a:lnTo>
                  <a:lnTo>
                    <a:pt x="339" y="1259"/>
                  </a:lnTo>
                  <a:lnTo>
                    <a:pt x="341" y="1259"/>
                  </a:lnTo>
                  <a:lnTo>
                    <a:pt x="344" y="1257"/>
                  </a:lnTo>
                  <a:close/>
                  <a:moveTo>
                    <a:pt x="308" y="1179"/>
                  </a:moveTo>
                  <a:lnTo>
                    <a:pt x="308" y="1179"/>
                  </a:lnTo>
                  <a:lnTo>
                    <a:pt x="308" y="1181"/>
                  </a:lnTo>
                  <a:lnTo>
                    <a:pt x="310" y="1181"/>
                  </a:lnTo>
                  <a:lnTo>
                    <a:pt x="310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5" y="1183"/>
                  </a:lnTo>
                  <a:lnTo>
                    <a:pt x="317" y="1183"/>
                  </a:lnTo>
                  <a:lnTo>
                    <a:pt x="317" y="1183"/>
                  </a:lnTo>
                  <a:lnTo>
                    <a:pt x="315" y="1179"/>
                  </a:lnTo>
                  <a:lnTo>
                    <a:pt x="313" y="1179"/>
                  </a:lnTo>
                  <a:lnTo>
                    <a:pt x="313" y="1179"/>
                  </a:lnTo>
                  <a:lnTo>
                    <a:pt x="313" y="1176"/>
                  </a:lnTo>
                  <a:lnTo>
                    <a:pt x="310" y="1176"/>
                  </a:lnTo>
                  <a:lnTo>
                    <a:pt x="310" y="1176"/>
                  </a:lnTo>
                  <a:lnTo>
                    <a:pt x="310" y="1176"/>
                  </a:lnTo>
                  <a:lnTo>
                    <a:pt x="308" y="1174"/>
                  </a:lnTo>
                  <a:lnTo>
                    <a:pt x="308" y="1174"/>
                  </a:lnTo>
                  <a:lnTo>
                    <a:pt x="308" y="1176"/>
                  </a:lnTo>
                  <a:lnTo>
                    <a:pt x="306" y="1176"/>
                  </a:lnTo>
                  <a:lnTo>
                    <a:pt x="306" y="1176"/>
                  </a:lnTo>
                  <a:lnTo>
                    <a:pt x="308" y="1176"/>
                  </a:lnTo>
                  <a:lnTo>
                    <a:pt x="308" y="1179"/>
                  </a:lnTo>
                  <a:lnTo>
                    <a:pt x="308" y="1179"/>
                  </a:lnTo>
                  <a:lnTo>
                    <a:pt x="308" y="1179"/>
                  </a:lnTo>
                  <a:close/>
                  <a:moveTo>
                    <a:pt x="358" y="1198"/>
                  </a:moveTo>
                  <a:lnTo>
                    <a:pt x="358" y="1198"/>
                  </a:lnTo>
                  <a:lnTo>
                    <a:pt x="358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200"/>
                  </a:lnTo>
                  <a:lnTo>
                    <a:pt x="362" y="1200"/>
                  </a:lnTo>
                  <a:lnTo>
                    <a:pt x="365" y="1198"/>
                  </a:lnTo>
                  <a:lnTo>
                    <a:pt x="365" y="1195"/>
                  </a:lnTo>
                  <a:lnTo>
                    <a:pt x="365" y="1193"/>
                  </a:lnTo>
                  <a:lnTo>
                    <a:pt x="365" y="1190"/>
                  </a:lnTo>
                  <a:lnTo>
                    <a:pt x="365" y="1190"/>
                  </a:lnTo>
                  <a:lnTo>
                    <a:pt x="362" y="1190"/>
                  </a:lnTo>
                  <a:lnTo>
                    <a:pt x="362" y="1190"/>
                  </a:lnTo>
                  <a:lnTo>
                    <a:pt x="362" y="1190"/>
                  </a:lnTo>
                  <a:lnTo>
                    <a:pt x="360" y="1190"/>
                  </a:lnTo>
                  <a:lnTo>
                    <a:pt x="360" y="1190"/>
                  </a:lnTo>
                  <a:lnTo>
                    <a:pt x="358" y="1193"/>
                  </a:lnTo>
                  <a:lnTo>
                    <a:pt x="358" y="1193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5" y="1198"/>
                  </a:lnTo>
                  <a:lnTo>
                    <a:pt x="358" y="1198"/>
                  </a:lnTo>
                  <a:close/>
                  <a:moveTo>
                    <a:pt x="348" y="1247"/>
                  </a:moveTo>
                  <a:lnTo>
                    <a:pt x="346" y="1245"/>
                  </a:lnTo>
                  <a:lnTo>
                    <a:pt x="346" y="1245"/>
                  </a:lnTo>
                  <a:lnTo>
                    <a:pt x="344" y="1243"/>
                  </a:lnTo>
                  <a:lnTo>
                    <a:pt x="341" y="1243"/>
                  </a:lnTo>
                  <a:lnTo>
                    <a:pt x="341" y="1240"/>
                  </a:lnTo>
                  <a:lnTo>
                    <a:pt x="339" y="1238"/>
                  </a:lnTo>
                  <a:lnTo>
                    <a:pt x="336" y="1235"/>
                  </a:lnTo>
                  <a:lnTo>
                    <a:pt x="334" y="1226"/>
                  </a:lnTo>
                  <a:lnTo>
                    <a:pt x="334" y="1224"/>
                  </a:lnTo>
                  <a:lnTo>
                    <a:pt x="334" y="1224"/>
                  </a:lnTo>
                  <a:lnTo>
                    <a:pt x="332" y="1224"/>
                  </a:lnTo>
                  <a:lnTo>
                    <a:pt x="332" y="1226"/>
                  </a:lnTo>
                  <a:lnTo>
                    <a:pt x="334" y="1228"/>
                  </a:lnTo>
                  <a:lnTo>
                    <a:pt x="334" y="1231"/>
                  </a:lnTo>
                  <a:lnTo>
                    <a:pt x="334" y="1231"/>
                  </a:lnTo>
                  <a:lnTo>
                    <a:pt x="339" y="1240"/>
                  </a:lnTo>
                  <a:lnTo>
                    <a:pt x="344" y="1245"/>
                  </a:lnTo>
                  <a:lnTo>
                    <a:pt x="344" y="1247"/>
                  </a:lnTo>
                  <a:lnTo>
                    <a:pt x="346" y="1250"/>
                  </a:lnTo>
                  <a:lnTo>
                    <a:pt x="346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47"/>
                  </a:lnTo>
                  <a:lnTo>
                    <a:pt x="348" y="1247"/>
                  </a:lnTo>
                  <a:close/>
                  <a:moveTo>
                    <a:pt x="308" y="1105"/>
                  </a:moveTo>
                  <a:lnTo>
                    <a:pt x="308" y="1108"/>
                  </a:lnTo>
                  <a:lnTo>
                    <a:pt x="306" y="1110"/>
                  </a:lnTo>
                  <a:lnTo>
                    <a:pt x="306" y="1110"/>
                  </a:lnTo>
                  <a:lnTo>
                    <a:pt x="306" y="1112"/>
                  </a:lnTo>
                  <a:lnTo>
                    <a:pt x="306" y="1112"/>
                  </a:lnTo>
                  <a:lnTo>
                    <a:pt x="306" y="1112"/>
                  </a:lnTo>
                  <a:lnTo>
                    <a:pt x="308" y="1112"/>
                  </a:lnTo>
                  <a:lnTo>
                    <a:pt x="308" y="1112"/>
                  </a:lnTo>
                  <a:lnTo>
                    <a:pt x="310" y="1112"/>
                  </a:lnTo>
                  <a:lnTo>
                    <a:pt x="313" y="1108"/>
                  </a:lnTo>
                  <a:lnTo>
                    <a:pt x="313" y="1105"/>
                  </a:lnTo>
                  <a:lnTo>
                    <a:pt x="313" y="1103"/>
                  </a:lnTo>
                  <a:lnTo>
                    <a:pt x="310" y="1101"/>
                  </a:lnTo>
                  <a:lnTo>
                    <a:pt x="310" y="1101"/>
                  </a:lnTo>
                  <a:lnTo>
                    <a:pt x="308" y="1101"/>
                  </a:lnTo>
                  <a:lnTo>
                    <a:pt x="308" y="1101"/>
                  </a:lnTo>
                  <a:lnTo>
                    <a:pt x="306" y="1103"/>
                  </a:lnTo>
                  <a:lnTo>
                    <a:pt x="306" y="1103"/>
                  </a:lnTo>
                  <a:lnTo>
                    <a:pt x="303" y="1105"/>
                  </a:lnTo>
                  <a:lnTo>
                    <a:pt x="303" y="1105"/>
                  </a:lnTo>
                  <a:lnTo>
                    <a:pt x="303" y="1105"/>
                  </a:lnTo>
                  <a:lnTo>
                    <a:pt x="306" y="1108"/>
                  </a:lnTo>
                  <a:lnTo>
                    <a:pt x="306" y="1108"/>
                  </a:lnTo>
                  <a:lnTo>
                    <a:pt x="306" y="1108"/>
                  </a:lnTo>
                  <a:lnTo>
                    <a:pt x="308" y="1105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1"/>
                  </a:lnTo>
                  <a:lnTo>
                    <a:pt x="310" y="1101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5"/>
                  </a:lnTo>
                  <a:lnTo>
                    <a:pt x="308" y="1105"/>
                  </a:lnTo>
                  <a:close/>
                  <a:moveTo>
                    <a:pt x="216" y="1041"/>
                  </a:moveTo>
                  <a:lnTo>
                    <a:pt x="216" y="1044"/>
                  </a:lnTo>
                  <a:lnTo>
                    <a:pt x="216" y="1044"/>
                  </a:lnTo>
                  <a:lnTo>
                    <a:pt x="218" y="1044"/>
                  </a:lnTo>
                  <a:lnTo>
                    <a:pt x="220" y="1046"/>
                  </a:lnTo>
                  <a:lnTo>
                    <a:pt x="220" y="1046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0" y="1044"/>
                  </a:lnTo>
                  <a:lnTo>
                    <a:pt x="220" y="1041"/>
                  </a:lnTo>
                  <a:lnTo>
                    <a:pt x="220" y="1041"/>
                  </a:lnTo>
                  <a:lnTo>
                    <a:pt x="220" y="1041"/>
                  </a:lnTo>
                  <a:lnTo>
                    <a:pt x="218" y="1041"/>
                  </a:lnTo>
                  <a:lnTo>
                    <a:pt x="218" y="1041"/>
                  </a:lnTo>
                  <a:lnTo>
                    <a:pt x="218" y="1041"/>
                  </a:lnTo>
                  <a:lnTo>
                    <a:pt x="216" y="1039"/>
                  </a:lnTo>
                  <a:lnTo>
                    <a:pt x="216" y="1039"/>
                  </a:lnTo>
                  <a:lnTo>
                    <a:pt x="216" y="1041"/>
                  </a:lnTo>
                  <a:lnTo>
                    <a:pt x="216" y="1041"/>
                  </a:lnTo>
                  <a:lnTo>
                    <a:pt x="216" y="1041"/>
                  </a:lnTo>
                  <a:lnTo>
                    <a:pt x="216" y="1041"/>
                  </a:lnTo>
                  <a:close/>
                  <a:moveTo>
                    <a:pt x="171" y="611"/>
                  </a:moveTo>
                  <a:lnTo>
                    <a:pt x="173" y="611"/>
                  </a:lnTo>
                  <a:lnTo>
                    <a:pt x="175" y="608"/>
                  </a:lnTo>
                  <a:lnTo>
                    <a:pt x="178" y="608"/>
                  </a:lnTo>
                  <a:lnTo>
                    <a:pt x="180" y="608"/>
                  </a:lnTo>
                  <a:lnTo>
                    <a:pt x="180" y="608"/>
                  </a:lnTo>
                  <a:lnTo>
                    <a:pt x="185" y="603"/>
                  </a:lnTo>
                  <a:lnTo>
                    <a:pt x="185" y="603"/>
                  </a:lnTo>
                  <a:lnTo>
                    <a:pt x="187" y="603"/>
                  </a:lnTo>
                  <a:lnTo>
                    <a:pt x="187" y="603"/>
                  </a:lnTo>
                  <a:lnTo>
                    <a:pt x="190" y="601"/>
                  </a:lnTo>
                  <a:lnTo>
                    <a:pt x="190" y="599"/>
                  </a:lnTo>
                  <a:lnTo>
                    <a:pt x="192" y="596"/>
                  </a:lnTo>
                  <a:lnTo>
                    <a:pt x="192" y="594"/>
                  </a:lnTo>
                  <a:lnTo>
                    <a:pt x="192" y="594"/>
                  </a:lnTo>
                  <a:lnTo>
                    <a:pt x="190" y="594"/>
                  </a:lnTo>
                  <a:lnTo>
                    <a:pt x="185" y="596"/>
                  </a:lnTo>
                  <a:lnTo>
                    <a:pt x="173" y="603"/>
                  </a:lnTo>
                  <a:lnTo>
                    <a:pt x="171" y="606"/>
                  </a:lnTo>
                  <a:lnTo>
                    <a:pt x="171" y="606"/>
                  </a:lnTo>
                  <a:lnTo>
                    <a:pt x="171" y="608"/>
                  </a:lnTo>
                  <a:lnTo>
                    <a:pt x="171" y="608"/>
                  </a:lnTo>
                  <a:lnTo>
                    <a:pt x="171" y="608"/>
                  </a:lnTo>
                  <a:lnTo>
                    <a:pt x="171" y="611"/>
                  </a:lnTo>
                  <a:lnTo>
                    <a:pt x="171" y="611"/>
                  </a:lnTo>
                  <a:lnTo>
                    <a:pt x="171" y="611"/>
                  </a:lnTo>
                  <a:close/>
                  <a:moveTo>
                    <a:pt x="360" y="1259"/>
                  </a:moveTo>
                  <a:lnTo>
                    <a:pt x="355" y="1259"/>
                  </a:lnTo>
                  <a:lnTo>
                    <a:pt x="355" y="1257"/>
                  </a:lnTo>
                  <a:lnTo>
                    <a:pt x="353" y="1254"/>
                  </a:lnTo>
                  <a:lnTo>
                    <a:pt x="353" y="1254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9"/>
                  </a:lnTo>
                  <a:lnTo>
                    <a:pt x="353" y="1259"/>
                  </a:lnTo>
                  <a:lnTo>
                    <a:pt x="353" y="1261"/>
                  </a:lnTo>
                  <a:lnTo>
                    <a:pt x="353" y="1261"/>
                  </a:lnTo>
                  <a:lnTo>
                    <a:pt x="355" y="1261"/>
                  </a:lnTo>
                  <a:lnTo>
                    <a:pt x="355" y="1261"/>
                  </a:lnTo>
                  <a:lnTo>
                    <a:pt x="355" y="1261"/>
                  </a:lnTo>
                  <a:lnTo>
                    <a:pt x="358" y="1264"/>
                  </a:lnTo>
                  <a:lnTo>
                    <a:pt x="358" y="1264"/>
                  </a:lnTo>
                  <a:lnTo>
                    <a:pt x="360" y="1261"/>
                  </a:lnTo>
                  <a:lnTo>
                    <a:pt x="360" y="1261"/>
                  </a:lnTo>
                  <a:lnTo>
                    <a:pt x="360" y="1261"/>
                  </a:lnTo>
                  <a:lnTo>
                    <a:pt x="362" y="1261"/>
                  </a:lnTo>
                  <a:lnTo>
                    <a:pt x="362" y="1261"/>
                  </a:lnTo>
                  <a:lnTo>
                    <a:pt x="360" y="1261"/>
                  </a:lnTo>
                  <a:lnTo>
                    <a:pt x="360" y="1259"/>
                  </a:lnTo>
                  <a:close/>
                  <a:moveTo>
                    <a:pt x="883" y="1363"/>
                  </a:moveTo>
                  <a:lnTo>
                    <a:pt x="883" y="1361"/>
                  </a:lnTo>
                  <a:lnTo>
                    <a:pt x="881" y="1361"/>
                  </a:lnTo>
                  <a:lnTo>
                    <a:pt x="881" y="1361"/>
                  </a:lnTo>
                  <a:lnTo>
                    <a:pt x="878" y="1361"/>
                  </a:lnTo>
                  <a:lnTo>
                    <a:pt x="878" y="1359"/>
                  </a:lnTo>
                  <a:lnTo>
                    <a:pt x="878" y="1359"/>
                  </a:lnTo>
                  <a:lnTo>
                    <a:pt x="878" y="1356"/>
                  </a:lnTo>
                  <a:lnTo>
                    <a:pt x="878" y="1356"/>
                  </a:lnTo>
                  <a:lnTo>
                    <a:pt x="878" y="1354"/>
                  </a:lnTo>
                  <a:lnTo>
                    <a:pt x="878" y="1354"/>
                  </a:lnTo>
                  <a:lnTo>
                    <a:pt x="878" y="1354"/>
                  </a:lnTo>
                  <a:lnTo>
                    <a:pt x="878" y="1351"/>
                  </a:lnTo>
                  <a:lnTo>
                    <a:pt x="878" y="1351"/>
                  </a:lnTo>
                  <a:lnTo>
                    <a:pt x="876" y="1349"/>
                  </a:lnTo>
                  <a:lnTo>
                    <a:pt x="876" y="1349"/>
                  </a:lnTo>
                  <a:lnTo>
                    <a:pt x="876" y="1349"/>
                  </a:lnTo>
                  <a:lnTo>
                    <a:pt x="874" y="1349"/>
                  </a:lnTo>
                  <a:lnTo>
                    <a:pt x="874" y="1349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69" y="1347"/>
                  </a:lnTo>
                  <a:lnTo>
                    <a:pt x="869" y="1347"/>
                  </a:lnTo>
                  <a:lnTo>
                    <a:pt x="866" y="1347"/>
                  </a:lnTo>
                  <a:lnTo>
                    <a:pt x="866" y="1344"/>
                  </a:lnTo>
                  <a:lnTo>
                    <a:pt x="866" y="1344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0"/>
                  </a:lnTo>
                  <a:lnTo>
                    <a:pt x="866" y="1340"/>
                  </a:lnTo>
                  <a:lnTo>
                    <a:pt x="866" y="1340"/>
                  </a:lnTo>
                  <a:lnTo>
                    <a:pt x="864" y="1340"/>
                  </a:lnTo>
                  <a:lnTo>
                    <a:pt x="864" y="1340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2"/>
                  </a:lnTo>
                  <a:lnTo>
                    <a:pt x="864" y="1332"/>
                  </a:lnTo>
                  <a:lnTo>
                    <a:pt x="862" y="1332"/>
                  </a:lnTo>
                  <a:lnTo>
                    <a:pt x="862" y="1332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59" y="1330"/>
                  </a:lnTo>
                  <a:lnTo>
                    <a:pt x="859" y="1330"/>
                  </a:lnTo>
                  <a:lnTo>
                    <a:pt x="859" y="1330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7" y="1325"/>
                  </a:lnTo>
                  <a:lnTo>
                    <a:pt x="857" y="1323"/>
                  </a:lnTo>
                  <a:lnTo>
                    <a:pt x="857" y="1321"/>
                  </a:lnTo>
                  <a:lnTo>
                    <a:pt x="859" y="1318"/>
                  </a:lnTo>
                  <a:lnTo>
                    <a:pt x="859" y="1318"/>
                  </a:lnTo>
                  <a:lnTo>
                    <a:pt x="862" y="1316"/>
                  </a:lnTo>
                  <a:lnTo>
                    <a:pt x="862" y="1314"/>
                  </a:lnTo>
                  <a:lnTo>
                    <a:pt x="862" y="1311"/>
                  </a:lnTo>
                  <a:lnTo>
                    <a:pt x="859" y="1311"/>
                  </a:lnTo>
                  <a:lnTo>
                    <a:pt x="859" y="1311"/>
                  </a:lnTo>
                  <a:lnTo>
                    <a:pt x="859" y="1311"/>
                  </a:lnTo>
                  <a:lnTo>
                    <a:pt x="857" y="1314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09"/>
                  </a:lnTo>
                  <a:lnTo>
                    <a:pt x="855" y="1309"/>
                  </a:lnTo>
                  <a:lnTo>
                    <a:pt x="855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6"/>
                  </a:lnTo>
                  <a:lnTo>
                    <a:pt x="852" y="1306"/>
                  </a:lnTo>
                  <a:lnTo>
                    <a:pt x="852" y="1306"/>
                  </a:lnTo>
                  <a:lnTo>
                    <a:pt x="852" y="1304"/>
                  </a:lnTo>
                  <a:lnTo>
                    <a:pt x="855" y="1304"/>
                  </a:lnTo>
                  <a:lnTo>
                    <a:pt x="855" y="1304"/>
                  </a:lnTo>
                  <a:lnTo>
                    <a:pt x="855" y="1304"/>
                  </a:lnTo>
                  <a:lnTo>
                    <a:pt x="857" y="1304"/>
                  </a:lnTo>
                  <a:lnTo>
                    <a:pt x="857" y="1304"/>
                  </a:lnTo>
                  <a:lnTo>
                    <a:pt x="857" y="1304"/>
                  </a:lnTo>
                  <a:lnTo>
                    <a:pt x="857" y="1302"/>
                  </a:lnTo>
                  <a:lnTo>
                    <a:pt x="857" y="1302"/>
                  </a:lnTo>
                  <a:lnTo>
                    <a:pt x="857" y="1302"/>
                  </a:lnTo>
                  <a:lnTo>
                    <a:pt x="857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5"/>
                  </a:lnTo>
                  <a:lnTo>
                    <a:pt x="859" y="1295"/>
                  </a:lnTo>
                  <a:lnTo>
                    <a:pt x="859" y="1295"/>
                  </a:lnTo>
                  <a:lnTo>
                    <a:pt x="859" y="1292"/>
                  </a:lnTo>
                  <a:lnTo>
                    <a:pt x="859" y="1292"/>
                  </a:lnTo>
                  <a:lnTo>
                    <a:pt x="859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0"/>
                  </a:lnTo>
                  <a:lnTo>
                    <a:pt x="862" y="1290"/>
                  </a:lnTo>
                  <a:lnTo>
                    <a:pt x="862" y="1288"/>
                  </a:lnTo>
                  <a:lnTo>
                    <a:pt x="862" y="1285"/>
                  </a:lnTo>
                  <a:lnTo>
                    <a:pt x="862" y="1283"/>
                  </a:lnTo>
                  <a:lnTo>
                    <a:pt x="862" y="1280"/>
                  </a:lnTo>
                  <a:lnTo>
                    <a:pt x="862" y="1280"/>
                  </a:lnTo>
                  <a:lnTo>
                    <a:pt x="862" y="1278"/>
                  </a:lnTo>
                  <a:lnTo>
                    <a:pt x="862" y="1276"/>
                  </a:lnTo>
                  <a:lnTo>
                    <a:pt x="862" y="1276"/>
                  </a:lnTo>
                  <a:lnTo>
                    <a:pt x="862" y="1273"/>
                  </a:lnTo>
                  <a:lnTo>
                    <a:pt x="864" y="1276"/>
                  </a:lnTo>
                  <a:lnTo>
                    <a:pt x="864" y="1276"/>
                  </a:lnTo>
                  <a:lnTo>
                    <a:pt x="864" y="1273"/>
                  </a:lnTo>
                  <a:lnTo>
                    <a:pt x="864" y="1273"/>
                  </a:lnTo>
                  <a:lnTo>
                    <a:pt x="864" y="1271"/>
                  </a:lnTo>
                  <a:lnTo>
                    <a:pt x="864" y="1271"/>
                  </a:lnTo>
                  <a:lnTo>
                    <a:pt x="864" y="1271"/>
                  </a:lnTo>
                  <a:lnTo>
                    <a:pt x="864" y="1269"/>
                  </a:lnTo>
                  <a:lnTo>
                    <a:pt x="864" y="1269"/>
                  </a:lnTo>
                  <a:lnTo>
                    <a:pt x="864" y="1269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1"/>
                  </a:lnTo>
                  <a:lnTo>
                    <a:pt x="864" y="1261"/>
                  </a:lnTo>
                  <a:lnTo>
                    <a:pt x="864" y="1261"/>
                  </a:lnTo>
                  <a:lnTo>
                    <a:pt x="862" y="1261"/>
                  </a:lnTo>
                  <a:lnTo>
                    <a:pt x="862" y="1261"/>
                  </a:lnTo>
                  <a:lnTo>
                    <a:pt x="862" y="1261"/>
                  </a:lnTo>
                  <a:lnTo>
                    <a:pt x="862" y="1259"/>
                  </a:lnTo>
                  <a:lnTo>
                    <a:pt x="862" y="1259"/>
                  </a:lnTo>
                  <a:lnTo>
                    <a:pt x="862" y="1257"/>
                  </a:lnTo>
                  <a:lnTo>
                    <a:pt x="862" y="1257"/>
                  </a:lnTo>
                  <a:lnTo>
                    <a:pt x="862" y="1254"/>
                  </a:lnTo>
                  <a:lnTo>
                    <a:pt x="864" y="1254"/>
                  </a:lnTo>
                  <a:lnTo>
                    <a:pt x="864" y="1252"/>
                  </a:lnTo>
                  <a:lnTo>
                    <a:pt x="864" y="1252"/>
                  </a:lnTo>
                  <a:lnTo>
                    <a:pt x="862" y="1250"/>
                  </a:lnTo>
                  <a:lnTo>
                    <a:pt x="862" y="1250"/>
                  </a:lnTo>
                  <a:lnTo>
                    <a:pt x="862" y="1247"/>
                  </a:lnTo>
                  <a:lnTo>
                    <a:pt x="864" y="1247"/>
                  </a:lnTo>
                  <a:lnTo>
                    <a:pt x="864" y="1245"/>
                  </a:lnTo>
                  <a:lnTo>
                    <a:pt x="864" y="1245"/>
                  </a:lnTo>
                  <a:lnTo>
                    <a:pt x="864" y="1245"/>
                  </a:lnTo>
                  <a:lnTo>
                    <a:pt x="862" y="1243"/>
                  </a:lnTo>
                  <a:lnTo>
                    <a:pt x="862" y="1243"/>
                  </a:lnTo>
                  <a:lnTo>
                    <a:pt x="862" y="1240"/>
                  </a:lnTo>
                  <a:lnTo>
                    <a:pt x="862" y="1240"/>
                  </a:lnTo>
                  <a:lnTo>
                    <a:pt x="864" y="1240"/>
                  </a:lnTo>
                  <a:lnTo>
                    <a:pt x="864" y="1238"/>
                  </a:lnTo>
                  <a:lnTo>
                    <a:pt x="862" y="1238"/>
                  </a:lnTo>
                  <a:lnTo>
                    <a:pt x="862" y="1235"/>
                  </a:lnTo>
                  <a:lnTo>
                    <a:pt x="862" y="1235"/>
                  </a:lnTo>
                  <a:lnTo>
                    <a:pt x="862" y="1233"/>
                  </a:lnTo>
                  <a:lnTo>
                    <a:pt x="859" y="1233"/>
                  </a:lnTo>
                  <a:lnTo>
                    <a:pt x="859" y="1233"/>
                  </a:lnTo>
                  <a:lnTo>
                    <a:pt x="859" y="1233"/>
                  </a:lnTo>
                  <a:lnTo>
                    <a:pt x="859" y="1231"/>
                  </a:lnTo>
                  <a:lnTo>
                    <a:pt x="859" y="1231"/>
                  </a:lnTo>
                  <a:lnTo>
                    <a:pt x="859" y="1231"/>
                  </a:lnTo>
                  <a:lnTo>
                    <a:pt x="859" y="1228"/>
                  </a:lnTo>
                  <a:lnTo>
                    <a:pt x="857" y="1226"/>
                  </a:lnTo>
                  <a:lnTo>
                    <a:pt x="857" y="1226"/>
                  </a:lnTo>
                  <a:lnTo>
                    <a:pt x="857" y="1224"/>
                  </a:lnTo>
                  <a:lnTo>
                    <a:pt x="855" y="1221"/>
                  </a:lnTo>
                  <a:lnTo>
                    <a:pt x="855" y="1219"/>
                  </a:lnTo>
                  <a:lnTo>
                    <a:pt x="855" y="1219"/>
                  </a:lnTo>
                  <a:lnTo>
                    <a:pt x="855" y="1217"/>
                  </a:lnTo>
                  <a:lnTo>
                    <a:pt x="855" y="1217"/>
                  </a:lnTo>
                  <a:lnTo>
                    <a:pt x="852" y="1217"/>
                  </a:lnTo>
                  <a:lnTo>
                    <a:pt x="852" y="1217"/>
                  </a:lnTo>
                  <a:lnTo>
                    <a:pt x="852" y="1214"/>
                  </a:lnTo>
                  <a:lnTo>
                    <a:pt x="850" y="1214"/>
                  </a:lnTo>
                  <a:lnTo>
                    <a:pt x="850" y="1214"/>
                  </a:lnTo>
                  <a:lnTo>
                    <a:pt x="848" y="1214"/>
                  </a:lnTo>
                  <a:lnTo>
                    <a:pt x="845" y="1214"/>
                  </a:lnTo>
                  <a:lnTo>
                    <a:pt x="845" y="1217"/>
                  </a:lnTo>
                  <a:lnTo>
                    <a:pt x="845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4"/>
                  </a:lnTo>
                  <a:lnTo>
                    <a:pt x="840" y="1214"/>
                  </a:lnTo>
                  <a:lnTo>
                    <a:pt x="840" y="1212"/>
                  </a:lnTo>
                  <a:lnTo>
                    <a:pt x="840" y="1209"/>
                  </a:lnTo>
                  <a:lnTo>
                    <a:pt x="838" y="1207"/>
                  </a:lnTo>
                  <a:lnTo>
                    <a:pt x="838" y="1207"/>
                  </a:lnTo>
                  <a:lnTo>
                    <a:pt x="838" y="1207"/>
                  </a:lnTo>
                  <a:lnTo>
                    <a:pt x="840" y="1207"/>
                  </a:lnTo>
                  <a:lnTo>
                    <a:pt x="840" y="1207"/>
                  </a:lnTo>
                  <a:lnTo>
                    <a:pt x="840" y="1205"/>
                  </a:lnTo>
                  <a:lnTo>
                    <a:pt x="840" y="1205"/>
                  </a:lnTo>
                  <a:lnTo>
                    <a:pt x="840" y="1202"/>
                  </a:lnTo>
                  <a:lnTo>
                    <a:pt x="840" y="1202"/>
                  </a:lnTo>
                  <a:lnTo>
                    <a:pt x="840" y="1202"/>
                  </a:lnTo>
                  <a:lnTo>
                    <a:pt x="840" y="1200"/>
                  </a:lnTo>
                  <a:lnTo>
                    <a:pt x="838" y="1200"/>
                  </a:lnTo>
                  <a:lnTo>
                    <a:pt x="838" y="1200"/>
                  </a:lnTo>
                  <a:lnTo>
                    <a:pt x="838" y="1200"/>
                  </a:lnTo>
                  <a:lnTo>
                    <a:pt x="838" y="1198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198"/>
                  </a:lnTo>
                  <a:lnTo>
                    <a:pt x="836" y="1198"/>
                  </a:lnTo>
                  <a:lnTo>
                    <a:pt x="836" y="1195"/>
                  </a:lnTo>
                  <a:lnTo>
                    <a:pt x="833" y="1195"/>
                  </a:lnTo>
                  <a:lnTo>
                    <a:pt x="833" y="1195"/>
                  </a:lnTo>
                  <a:lnTo>
                    <a:pt x="831" y="1195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29" y="1190"/>
                  </a:lnTo>
                  <a:lnTo>
                    <a:pt x="829" y="1190"/>
                  </a:lnTo>
                  <a:lnTo>
                    <a:pt x="829" y="1190"/>
                  </a:lnTo>
                  <a:lnTo>
                    <a:pt x="829" y="1188"/>
                  </a:lnTo>
                  <a:lnTo>
                    <a:pt x="829" y="1188"/>
                  </a:lnTo>
                  <a:lnTo>
                    <a:pt x="826" y="1186"/>
                  </a:lnTo>
                  <a:lnTo>
                    <a:pt x="824" y="1186"/>
                  </a:lnTo>
                  <a:lnTo>
                    <a:pt x="824" y="1186"/>
                  </a:lnTo>
                  <a:lnTo>
                    <a:pt x="824" y="1183"/>
                  </a:lnTo>
                  <a:lnTo>
                    <a:pt x="824" y="1181"/>
                  </a:lnTo>
                  <a:lnTo>
                    <a:pt x="826" y="1181"/>
                  </a:lnTo>
                  <a:lnTo>
                    <a:pt x="826" y="1181"/>
                  </a:lnTo>
                  <a:lnTo>
                    <a:pt x="829" y="1181"/>
                  </a:lnTo>
                  <a:lnTo>
                    <a:pt x="829" y="1181"/>
                  </a:lnTo>
                  <a:lnTo>
                    <a:pt x="829" y="1181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6" y="1176"/>
                  </a:lnTo>
                  <a:lnTo>
                    <a:pt x="829" y="1176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2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4" y="1169"/>
                  </a:lnTo>
                  <a:lnTo>
                    <a:pt x="824" y="1169"/>
                  </a:lnTo>
                  <a:lnTo>
                    <a:pt x="822" y="1169"/>
                  </a:lnTo>
                  <a:lnTo>
                    <a:pt x="822" y="1167"/>
                  </a:lnTo>
                  <a:lnTo>
                    <a:pt x="822" y="1167"/>
                  </a:lnTo>
                  <a:lnTo>
                    <a:pt x="822" y="1167"/>
                  </a:lnTo>
                  <a:lnTo>
                    <a:pt x="822" y="1164"/>
                  </a:lnTo>
                  <a:lnTo>
                    <a:pt x="822" y="1164"/>
                  </a:lnTo>
                  <a:lnTo>
                    <a:pt x="822" y="1164"/>
                  </a:lnTo>
                  <a:lnTo>
                    <a:pt x="819" y="1162"/>
                  </a:lnTo>
                  <a:lnTo>
                    <a:pt x="819" y="1162"/>
                  </a:lnTo>
                  <a:lnTo>
                    <a:pt x="819" y="1162"/>
                  </a:lnTo>
                  <a:lnTo>
                    <a:pt x="817" y="1162"/>
                  </a:lnTo>
                  <a:lnTo>
                    <a:pt x="814" y="1162"/>
                  </a:lnTo>
                  <a:lnTo>
                    <a:pt x="814" y="1162"/>
                  </a:lnTo>
                  <a:lnTo>
                    <a:pt x="812" y="1160"/>
                  </a:lnTo>
                  <a:lnTo>
                    <a:pt x="812" y="1160"/>
                  </a:lnTo>
                  <a:lnTo>
                    <a:pt x="810" y="1157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3"/>
                  </a:lnTo>
                  <a:lnTo>
                    <a:pt x="810" y="1150"/>
                  </a:lnTo>
                  <a:lnTo>
                    <a:pt x="810" y="1150"/>
                  </a:lnTo>
                  <a:lnTo>
                    <a:pt x="810" y="1148"/>
                  </a:lnTo>
                  <a:lnTo>
                    <a:pt x="810" y="1145"/>
                  </a:lnTo>
                  <a:lnTo>
                    <a:pt x="807" y="1145"/>
                  </a:lnTo>
                  <a:lnTo>
                    <a:pt x="805" y="1143"/>
                  </a:lnTo>
                  <a:lnTo>
                    <a:pt x="805" y="1143"/>
                  </a:lnTo>
                  <a:lnTo>
                    <a:pt x="803" y="1141"/>
                  </a:lnTo>
                  <a:lnTo>
                    <a:pt x="803" y="1141"/>
                  </a:lnTo>
                  <a:lnTo>
                    <a:pt x="803" y="1141"/>
                  </a:lnTo>
                  <a:lnTo>
                    <a:pt x="803" y="1138"/>
                  </a:lnTo>
                  <a:lnTo>
                    <a:pt x="803" y="1138"/>
                  </a:lnTo>
                  <a:lnTo>
                    <a:pt x="803" y="1138"/>
                  </a:lnTo>
                  <a:lnTo>
                    <a:pt x="800" y="1138"/>
                  </a:lnTo>
                  <a:lnTo>
                    <a:pt x="800" y="1138"/>
                  </a:lnTo>
                  <a:lnTo>
                    <a:pt x="800" y="1138"/>
                  </a:lnTo>
                  <a:lnTo>
                    <a:pt x="798" y="1136"/>
                  </a:lnTo>
                  <a:lnTo>
                    <a:pt x="798" y="1136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29"/>
                  </a:lnTo>
                  <a:lnTo>
                    <a:pt x="798" y="1127"/>
                  </a:lnTo>
                  <a:lnTo>
                    <a:pt x="800" y="1124"/>
                  </a:lnTo>
                  <a:lnTo>
                    <a:pt x="798" y="1122"/>
                  </a:lnTo>
                  <a:lnTo>
                    <a:pt x="798" y="1122"/>
                  </a:lnTo>
                  <a:lnTo>
                    <a:pt x="795" y="1119"/>
                  </a:lnTo>
                  <a:lnTo>
                    <a:pt x="795" y="1119"/>
                  </a:lnTo>
                  <a:lnTo>
                    <a:pt x="795" y="1117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3" y="1112"/>
                  </a:lnTo>
                  <a:lnTo>
                    <a:pt x="793" y="1112"/>
                  </a:lnTo>
                  <a:lnTo>
                    <a:pt x="793" y="1112"/>
                  </a:lnTo>
                  <a:lnTo>
                    <a:pt x="793" y="1110"/>
                  </a:lnTo>
                  <a:lnTo>
                    <a:pt x="793" y="1110"/>
                  </a:lnTo>
                  <a:lnTo>
                    <a:pt x="793" y="1110"/>
                  </a:lnTo>
                  <a:lnTo>
                    <a:pt x="793" y="1108"/>
                  </a:lnTo>
                  <a:lnTo>
                    <a:pt x="791" y="1108"/>
                  </a:lnTo>
                  <a:lnTo>
                    <a:pt x="791" y="1105"/>
                  </a:lnTo>
                  <a:lnTo>
                    <a:pt x="791" y="1105"/>
                  </a:lnTo>
                  <a:lnTo>
                    <a:pt x="788" y="1105"/>
                  </a:lnTo>
                  <a:lnTo>
                    <a:pt x="788" y="1103"/>
                  </a:lnTo>
                  <a:lnTo>
                    <a:pt x="786" y="1101"/>
                  </a:lnTo>
                  <a:lnTo>
                    <a:pt x="788" y="1101"/>
                  </a:lnTo>
                  <a:lnTo>
                    <a:pt x="788" y="1098"/>
                  </a:lnTo>
                  <a:lnTo>
                    <a:pt x="788" y="1096"/>
                  </a:lnTo>
                  <a:lnTo>
                    <a:pt x="788" y="1096"/>
                  </a:lnTo>
                  <a:lnTo>
                    <a:pt x="786" y="1096"/>
                  </a:lnTo>
                  <a:lnTo>
                    <a:pt x="786" y="1093"/>
                  </a:lnTo>
                  <a:lnTo>
                    <a:pt x="786" y="1093"/>
                  </a:lnTo>
                  <a:lnTo>
                    <a:pt x="786" y="1093"/>
                  </a:lnTo>
                  <a:lnTo>
                    <a:pt x="786" y="1091"/>
                  </a:lnTo>
                  <a:lnTo>
                    <a:pt x="786" y="1091"/>
                  </a:lnTo>
                  <a:lnTo>
                    <a:pt x="786" y="1091"/>
                  </a:lnTo>
                  <a:lnTo>
                    <a:pt x="786" y="1089"/>
                  </a:lnTo>
                  <a:lnTo>
                    <a:pt x="786" y="1089"/>
                  </a:lnTo>
                  <a:lnTo>
                    <a:pt x="786" y="1089"/>
                  </a:lnTo>
                  <a:lnTo>
                    <a:pt x="784" y="1089"/>
                  </a:lnTo>
                  <a:lnTo>
                    <a:pt x="784" y="1089"/>
                  </a:lnTo>
                  <a:lnTo>
                    <a:pt x="784" y="1089"/>
                  </a:lnTo>
                  <a:lnTo>
                    <a:pt x="781" y="1089"/>
                  </a:lnTo>
                  <a:lnTo>
                    <a:pt x="781" y="1089"/>
                  </a:lnTo>
                  <a:lnTo>
                    <a:pt x="781" y="1089"/>
                  </a:lnTo>
                  <a:lnTo>
                    <a:pt x="779" y="1089"/>
                  </a:lnTo>
                  <a:lnTo>
                    <a:pt x="779" y="1091"/>
                  </a:lnTo>
                  <a:lnTo>
                    <a:pt x="779" y="1091"/>
                  </a:lnTo>
                  <a:lnTo>
                    <a:pt x="777" y="1091"/>
                  </a:lnTo>
                  <a:lnTo>
                    <a:pt x="777" y="1091"/>
                  </a:lnTo>
                  <a:lnTo>
                    <a:pt x="777" y="1091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6"/>
                  </a:lnTo>
                  <a:lnTo>
                    <a:pt x="774" y="1096"/>
                  </a:lnTo>
                  <a:lnTo>
                    <a:pt x="772" y="1093"/>
                  </a:lnTo>
                  <a:lnTo>
                    <a:pt x="769" y="1093"/>
                  </a:lnTo>
                  <a:lnTo>
                    <a:pt x="769" y="1093"/>
                  </a:lnTo>
                  <a:lnTo>
                    <a:pt x="769" y="1091"/>
                  </a:lnTo>
                  <a:lnTo>
                    <a:pt x="769" y="1089"/>
                  </a:lnTo>
                  <a:lnTo>
                    <a:pt x="769" y="1086"/>
                  </a:lnTo>
                  <a:lnTo>
                    <a:pt x="769" y="1086"/>
                  </a:lnTo>
                  <a:lnTo>
                    <a:pt x="769" y="1084"/>
                  </a:lnTo>
                  <a:lnTo>
                    <a:pt x="769" y="1084"/>
                  </a:lnTo>
                  <a:lnTo>
                    <a:pt x="769" y="1082"/>
                  </a:lnTo>
                  <a:lnTo>
                    <a:pt x="769" y="1082"/>
                  </a:lnTo>
                  <a:lnTo>
                    <a:pt x="769" y="1082"/>
                  </a:lnTo>
                  <a:lnTo>
                    <a:pt x="767" y="1082"/>
                  </a:lnTo>
                  <a:lnTo>
                    <a:pt x="767" y="1079"/>
                  </a:lnTo>
                  <a:lnTo>
                    <a:pt x="767" y="1079"/>
                  </a:lnTo>
                  <a:lnTo>
                    <a:pt x="767" y="1079"/>
                  </a:lnTo>
                  <a:lnTo>
                    <a:pt x="767" y="1077"/>
                  </a:lnTo>
                  <a:lnTo>
                    <a:pt x="767" y="1077"/>
                  </a:lnTo>
                  <a:lnTo>
                    <a:pt x="767" y="1074"/>
                  </a:lnTo>
                  <a:lnTo>
                    <a:pt x="767" y="1074"/>
                  </a:lnTo>
                  <a:lnTo>
                    <a:pt x="767" y="1072"/>
                  </a:lnTo>
                  <a:lnTo>
                    <a:pt x="767" y="1072"/>
                  </a:lnTo>
                  <a:lnTo>
                    <a:pt x="767" y="1072"/>
                  </a:lnTo>
                  <a:lnTo>
                    <a:pt x="765" y="1070"/>
                  </a:lnTo>
                  <a:lnTo>
                    <a:pt x="765" y="1070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62" y="1065"/>
                  </a:lnTo>
                  <a:lnTo>
                    <a:pt x="760" y="1065"/>
                  </a:lnTo>
                  <a:lnTo>
                    <a:pt x="760" y="1065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58"/>
                  </a:lnTo>
                  <a:lnTo>
                    <a:pt x="758" y="1058"/>
                  </a:lnTo>
                  <a:lnTo>
                    <a:pt x="758" y="1058"/>
                  </a:lnTo>
                  <a:lnTo>
                    <a:pt x="758" y="1056"/>
                  </a:lnTo>
                  <a:lnTo>
                    <a:pt x="758" y="1056"/>
                  </a:lnTo>
                  <a:lnTo>
                    <a:pt x="758" y="1053"/>
                  </a:lnTo>
                  <a:lnTo>
                    <a:pt x="758" y="1053"/>
                  </a:lnTo>
                  <a:lnTo>
                    <a:pt x="758" y="1053"/>
                  </a:lnTo>
                  <a:lnTo>
                    <a:pt x="758" y="1051"/>
                  </a:lnTo>
                  <a:lnTo>
                    <a:pt x="758" y="1051"/>
                  </a:lnTo>
                  <a:lnTo>
                    <a:pt x="760" y="1051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8" y="1046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5" y="1051"/>
                  </a:lnTo>
                  <a:lnTo>
                    <a:pt x="755" y="1051"/>
                  </a:lnTo>
                  <a:lnTo>
                    <a:pt x="753" y="1051"/>
                  </a:lnTo>
                  <a:lnTo>
                    <a:pt x="751" y="1048"/>
                  </a:lnTo>
                  <a:lnTo>
                    <a:pt x="748" y="1048"/>
                  </a:lnTo>
                  <a:lnTo>
                    <a:pt x="746" y="1048"/>
                  </a:lnTo>
                  <a:lnTo>
                    <a:pt x="743" y="1048"/>
                  </a:lnTo>
                  <a:lnTo>
                    <a:pt x="743" y="1048"/>
                  </a:lnTo>
                  <a:lnTo>
                    <a:pt x="741" y="1048"/>
                  </a:lnTo>
                  <a:lnTo>
                    <a:pt x="741" y="1044"/>
                  </a:lnTo>
                  <a:lnTo>
                    <a:pt x="739" y="1044"/>
                  </a:lnTo>
                  <a:lnTo>
                    <a:pt x="739" y="1041"/>
                  </a:lnTo>
                  <a:lnTo>
                    <a:pt x="736" y="1041"/>
                  </a:lnTo>
                  <a:lnTo>
                    <a:pt x="736" y="1041"/>
                  </a:lnTo>
                  <a:lnTo>
                    <a:pt x="734" y="1039"/>
                  </a:lnTo>
                  <a:lnTo>
                    <a:pt x="734" y="1037"/>
                  </a:lnTo>
                  <a:lnTo>
                    <a:pt x="734" y="1034"/>
                  </a:lnTo>
                  <a:lnTo>
                    <a:pt x="734" y="1032"/>
                  </a:lnTo>
                  <a:lnTo>
                    <a:pt x="736" y="1032"/>
                  </a:lnTo>
                  <a:lnTo>
                    <a:pt x="736" y="1030"/>
                  </a:lnTo>
                  <a:lnTo>
                    <a:pt x="739" y="1030"/>
                  </a:lnTo>
                  <a:lnTo>
                    <a:pt x="741" y="1027"/>
                  </a:lnTo>
                  <a:lnTo>
                    <a:pt x="741" y="1025"/>
                  </a:lnTo>
                  <a:lnTo>
                    <a:pt x="741" y="1025"/>
                  </a:lnTo>
                  <a:lnTo>
                    <a:pt x="739" y="1022"/>
                  </a:lnTo>
                  <a:lnTo>
                    <a:pt x="736" y="1020"/>
                  </a:lnTo>
                  <a:lnTo>
                    <a:pt x="736" y="1020"/>
                  </a:lnTo>
                  <a:lnTo>
                    <a:pt x="734" y="1018"/>
                  </a:lnTo>
                  <a:lnTo>
                    <a:pt x="732" y="1018"/>
                  </a:lnTo>
                  <a:lnTo>
                    <a:pt x="729" y="1015"/>
                  </a:lnTo>
                  <a:lnTo>
                    <a:pt x="729" y="1013"/>
                  </a:lnTo>
                  <a:lnTo>
                    <a:pt x="729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5"/>
                  </a:lnTo>
                  <a:lnTo>
                    <a:pt x="727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8"/>
                  </a:lnTo>
                  <a:lnTo>
                    <a:pt x="724" y="1018"/>
                  </a:lnTo>
                  <a:lnTo>
                    <a:pt x="724" y="1018"/>
                  </a:lnTo>
                  <a:lnTo>
                    <a:pt x="722" y="1020"/>
                  </a:lnTo>
                  <a:lnTo>
                    <a:pt x="722" y="1018"/>
                  </a:lnTo>
                  <a:lnTo>
                    <a:pt x="720" y="1018"/>
                  </a:lnTo>
                  <a:lnTo>
                    <a:pt x="717" y="1018"/>
                  </a:lnTo>
                  <a:lnTo>
                    <a:pt x="717" y="1018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3" y="1018"/>
                  </a:lnTo>
                  <a:lnTo>
                    <a:pt x="715" y="1018"/>
                  </a:lnTo>
                  <a:lnTo>
                    <a:pt x="715" y="1018"/>
                  </a:lnTo>
                  <a:lnTo>
                    <a:pt x="715" y="1018"/>
                  </a:lnTo>
                  <a:lnTo>
                    <a:pt x="715" y="1015"/>
                  </a:lnTo>
                  <a:lnTo>
                    <a:pt x="713" y="1015"/>
                  </a:lnTo>
                  <a:lnTo>
                    <a:pt x="713" y="1013"/>
                  </a:lnTo>
                  <a:lnTo>
                    <a:pt x="713" y="1013"/>
                  </a:lnTo>
                  <a:lnTo>
                    <a:pt x="715" y="1011"/>
                  </a:lnTo>
                  <a:lnTo>
                    <a:pt x="715" y="1011"/>
                  </a:lnTo>
                  <a:lnTo>
                    <a:pt x="717" y="1011"/>
                  </a:lnTo>
                  <a:lnTo>
                    <a:pt x="717" y="1011"/>
                  </a:lnTo>
                  <a:lnTo>
                    <a:pt x="717" y="1011"/>
                  </a:lnTo>
                  <a:lnTo>
                    <a:pt x="717" y="1008"/>
                  </a:lnTo>
                  <a:lnTo>
                    <a:pt x="715" y="1008"/>
                  </a:lnTo>
                  <a:lnTo>
                    <a:pt x="715" y="1008"/>
                  </a:lnTo>
                  <a:lnTo>
                    <a:pt x="715" y="1008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1"/>
                  </a:lnTo>
                  <a:lnTo>
                    <a:pt x="715" y="1001"/>
                  </a:lnTo>
                  <a:lnTo>
                    <a:pt x="715" y="1001"/>
                  </a:lnTo>
                  <a:lnTo>
                    <a:pt x="713" y="999"/>
                  </a:lnTo>
                  <a:lnTo>
                    <a:pt x="713" y="999"/>
                  </a:lnTo>
                  <a:lnTo>
                    <a:pt x="713" y="999"/>
                  </a:lnTo>
                  <a:lnTo>
                    <a:pt x="713" y="996"/>
                  </a:lnTo>
                  <a:lnTo>
                    <a:pt x="713" y="996"/>
                  </a:lnTo>
                  <a:lnTo>
                    <a:pt x="713" y="996"/>
                  </a:lnTo>
                  <a:lnTo>
                    <a:pt x="713" y="994"/>
                  </a:lnTo>
                  <a:lnTo>
                    <a:pt x="713" y="994"/>
                  </a:lnTo>
                  <a:lnTo>
                    <a:pt x="715" y="994"/>
                  </a:lnTo>
                  <a:lnTo>
                    <a:pt x="715" y="994"/>
                  </a:lnTo>
                  <a:lnTo>
                    <a:pt x="717" y="992"/>
                  </a:lnTo>
                  <a:lnTo>
                    <a:pt x="717" y="992"/>
                  </a:lnTo>
                  <a:lnTo>
                    <a:pt x="715" y="989"/>
                  </a:lnTo>
                  <a:lnTo>
                    <a:pt x="715" y="989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5"/>
                  </a:lnTo>
                  <a:lnTo>
                    <a:pt x="715" y="982"/>
                  </a:lnTo>
                  <a:lnTo>
                    <a:pt x="715" y="982"/>
                  </a:lnTo>
                  <a:lnTo>
                    <a:pt x="713" y="982"/>
                  </a:lnTo>
                  <a:lnTo>
                    <a:pt x="713" y="980"/>
                  </a:lnTo>
                  <a:lnTo>
                    <a:pt x="713" y="980"/>
                  </a:lnTo>
                  <a:lnTo>
                    <a:pt x="713" y="980"/>
                  </a:lnTo>
                  <a:lnTo>
                    <a:pt x="713" y="977"/>
                  </a:lnTo>
                  <a:lnTo>
                    <a:pt x="713" y="977"/>
                  </a:lnTo>
                  <a:lnTo>
                    <a:pt x="715" y="977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3" y="975"/>
                  </a:lnTo>
                  <a:lnTo>
                    <a:pt x="713" y="973"/>
                  </a:lnTo>
                  <a:lnTo>
                    <a:pt x="713" y="973"/>
                  </a:lnTo>
                  <a:lnTo>
                    <a:pt x="713" y="973"/>
                  </a:lnTo>
                  <a:lnTo>
                    <a:pt x="713" y="970"/>
                  </a:lnTo>
                  <a:lnTo>
                    <a:pt x="713" y="970"/>
                  </a:lnTo>
                  <a:lnTo>
                    <a:pt x="710" y="970"/>
                  </a:lnTo>
                  <a:lnTo>
                    <a:pt x="710" y="968"/>
                  </a:lnTo>
                  <a:lnTo>
                    <a:pt x="710" y="968"/>
                  </a:lnTo>
                  <a:lnTo>
                    <a:pt x="708" y="968"/>
                  </a:lnTo>
                  <a:lnTo>
                    <a:pt x="708" y="970"/>
                  </a:lnTo>
                  <a:lnTo>
                    <a:pt x="706" y="970"/>
                  </a:lnTo>
                  <a:lnTo>
                    <a:pt x="706" y="970"/>
                  </a:lnTo>
                  <a:lnTo>
                    <a:pt x="706" y="970"/>
                  </a:lnTo>
                  <a:lnTo>
                    <a:pt x="703" y="968"/>
                  </a:lnTo>
                  <a:lnTo>
                    <a:pt x="706" y="968"/>
                  </a:lnTo>
                  <a:lnTo>
                    <a:pt x="706" y="966"/>
                  </a:lnTo>
                  <a:lnTo>
                    <a:pt x="703" y="963"/>
                  </a:lnTo>
                  <a:lnTo>
                    <a:pt x="703" y="961"/>
                  </a:lnTo>
                  <a:lnTo>
                    <a:pt x="703" y="961"/>
                  </a:lnTo>
                  <a:lnTo>
                    <a:pt x="706" y="958"/>
                  </a:lnTo>
                  <a:lnTo>
                    <a:pt x="706" y="956"/>
                  </a:lnTo>
                  <a:lnTo>
                    <a:pt x="706" y="956"/>
                  </a:lnTo>
                  <a:lnTo>
                    <a:pt x="706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1"/>
                  </a:lnTo>
                  <a:lnTo>
                    <a:pt x="703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49"/>
                  </a:lnTo>
                  <a:lnTo>
                    <a:pt x="701" y="949"/>
                  </a:lnTo>
                  <a:lnTo>
                    <a:pt x="703" y="949"/>
                  </a:lnTo>
                  <a:lnTo>
                    <a:pt x="703" y="949"/>
                  </a:lnTo>
                  <a:lnTo>
                    <a:pt x="703" y="947"/>
                  </a:lnTo>
                  <a:lnTo>
                    <a:pt x="703" y="947"/>
                  </a:lnTo>
                  <a:lnTo>
                    <a:pt x="703" y="947"/>
                  </a:lnTo>
                  <a:lnTo>
                    <a:pt x="701" y="944"/>
                  </a:lnTo>
                  <a:lnTo>
                    <a:pt x="701" y="944"/>
                  </a:lnTo>
                  <a:lnTo>
                    <a:pt x="701" y="942"/>
                  </a:lnTo>
                  <a:lnTo>
                    <a:pt x="698" y="940"/>
                  </a:lnTo>
                  <a:lnTo>
                    <a:pt x="698" y="937"/>
                  </a:lnTo>
                  <a:lnTo>
                    <a:pt x="698" y="937"/>
                  </a:lnTo>
                  <a:lnTo>
                    <a:pt x="696" y="937"/>
                  </a:lnTo>
                  <a:lnTo>
                    <a:pt x="696" y="937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4" y="935"/>
                  </a:lnTo>
                  <a:lnTo>
                    <a:pt x="694" y="932"/>
                  </a:lnTo>
                  <a:lnTo>
                    <a:pt x="694" y="932"/>
                  </a:lnTo>
                  <a:lnTo>
                    <a:pt x="691" y="932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7"/>
                  </a:lnTo>
                  <a:lnTo>
                    <a:pt x="691" y="937"/>
                  </a:lnTo>
                  <a:lnTo>
                    <a:pt x="691" y="937"/>
                  </a:lnTo>
                  <a:lnTo>
                    <a:pt x="689" y="937"/>
                  </a:lnTo>
                  <a:lnTo>
                    <a:pt x="689" y="940"/>
                  </a:lnTo>
                  <a:lnTo>
                    <a:pt x="689" y="940"/>
                  </a:lnTo>
                  <a:lnTo>
                    <a:pt x="689" y="940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5"/>
                  </a:lnTo>
                  <a:lnTo>
                    <a:pt x="682" y="935"/>
                  </a:lnTo>
                  <a:lnTo>
                    <a:pt x="682" y="935"/>
                  </a:lnTo>
                  <a:lnTo>
                    <a:pt x="682" y="935"/>
                  </a:lnTo>
                  <a:lnTo>
                    <a:pt x="680" y="935"/>
                  </a:lnTo>
                  <a:lnTo>
                    <a:pt x="680" y="935"/>
                  </a:lnTo>
                  <a:lnTo>
                    <a:pt x="680" y="932"/>
                  </a:lnTo>
                  <a:lnTo>
                    <a:pt x="680" y="932"/>
                  </a:lnTo>
                  <a:lnTo>
                    <a:pt x="677" y="932"/>
                  </a:lnTo>
                  <a:lnTo>
                    <a:pt x="677" y="932"/>
                  </a:lnTo>
                  <a:lnTo>
                    <a:pt x="677" y="930"/>
                  </a:lnTo>
                  <a:lnTo>
                    <a:pt x="677" y="928"/>
                  </a:lnTo>
                  <a:lnTo>
                    <a:pt x="675" y="925"/>
                  </a:lnTo>
                  <a:lnTo>
                    <a:pt x="675" y="925"/>
                  </a:lnTo>
                  <a:lnTo>
                    <a:pt x="675" y="923"/>
                  </a:lnTo>
                  <a:lnTo>
                    <a:pt x="675" y="923"/>
                  </a:lnTo>
                  <a:lnTo>
                    <a:pt x="675" y="921"/>
                  </a:lnTo>
                  <a:lnTo>
                    <a:pt x="675" y="921"/>
                  </a:lnTo>
                  <a:lnTo>
                    <a:pt x="675" y="918"/>
                  </a:lnTo>
                  <a:lnTo>
                    <a:pt x="675" y="918"/>
                  </a:lnTo>
                  <a:lnTo>
                    <a:pt x="675" y="918"/>
                  </a:lnTo>
                  <a:lnTo>
                    <a:pt x="675" y="916"/>
                  </a:lnTo>
                  <a:lnTo>
                    <a:pt x="675" y="916"/>
                  </a:lnTo>
                  <a:lnTo>
                    <a:pt x="672" y="916"/>
                  </a:lnTo>
                  <a:lnTo>
                    <a:pt x="672" y="916"/>
                  </a:lnTo>
                  <a:lnTo>
                    <a:pt x="672" y="916"/>
                  </a:lnTo>
                  <a:lnTo>
                    <a:pt x="670" y="916"/>
                  </a:lnTo>
                  <a:lnTo>
                    <a:pt x="670" y="916"/>
                  </a:lnTo>
                  <a:lnTo>
                    <a:pt x="668" y="916"/>
                  </a:lnTo>
                  <a:lnTo>
                    <a:pt x="668" y="914"/>
                  </a:lnTo>
                  <a:lnTo>
                    <a:pt x="668" y="914"/>
                  </a:lnTo>
                  <a:lnTo>
                    <a:pt x="665" y="914"/>
                  </a:lnTo>
                  <a:lnTo>
                    <a:pt x="665" y="914"/>
                  </a:lnTo>
                  <a:lnTo>
                    <a:pt x="665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1" y="914"/>
                  </a:lnTo>
                  <a:lnTo>
                    <a:pt x="661" y="911"/>
                  </a:lnTo>
                  <a:lnTo>
                    <a:pt x="658" y="911"/>
                  </a:lnTo>
                  <a:lnTo>
                    <a:pt x="658" y="909"/>
                  </a:lnTo>
                  <a:lnTo>
                    <a:pt x="658" y="906"/>
                  </a:lnTo>
                  <a:lnTo>
                    <a:pt x="658" y="906"/>
                  </a:lnTo>
                  <a:lnTo>
                    <a:pt x="658" y="904"/>
                  </a:lnTo>
                  <a:lnTo>
                    <a:pt x="658" y="902"/>
                  </a:lnTo>
                  <a:lnTo>
                    <a:pt x="656" y="899"/>
                  </a:lnTo>
                  <a:lnTo>
                    <a:pt x="656" y="899"/>
                  </a:lnTo>
                  <a:lnTo>
                    <a:pt x="656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5"/>
                  </a:lnTo>
                  <a:lnTo>
                    <a:pt x="654" y="895"/>
                  </a:lnTo>
                  <a:lnTo>
                    <a:pt x="654" y="895"/>
                  </a:lnTo>
                  <a:lnTo>
                    <a:pt x="654" y="892"/>
                  </a:lnTo>
                  <a:lnTo>
                    <a:pt x="654" y="892"/>
                  </a:lnTo>
                  <a:lnTo>
                    <a:pt x="654" y="892"/>
                  </a:lnTo>
                  <a:lnTo>
                    <a:pt x="654" y="890"/>
                  </a:lnTo>
                  <a:lnTo>
                    <a:pt x="654" y="890"/>
                  </a:lnTo>
                  <a:lnTo>
                    <a:pt x="654" y="887"/>
                  </a:lnTo>
                  <a:lnTo>
                    <a:pt x="654" y="887"/>
                  </a:lnTo>
                  <a:lnTo>
                    <a:pt x="656" y="887"/>
                  </a:lnTo>
                  <a:lnTo>
                    <a:pt x="656" y="887"/>
                  </a:lnTo>
                  <a:lnTo>
                    <a:pt x="656" y="887"/>
                  </a:lnTo>
                  <a:lnTo>
                    <a:pt x="658" y="890"/>
                  </a:lnTo>
                  <a:lnTo>
                    <a:pt x="661" y="890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3" y="887"/>
                  </a:lnTo>
                  <a:lnTo>
                    <a:pt x="663" y="885"/>
                  </a:lnTo>
                  <a:lnTo>
                    <a:pt x="663" y="885"/>
                  </a:lnTo>
                  <a:lnTo>
                    <a:pt x="663" y="883"/>
                  </a:lnTo>
                  <a:lnTo>
                    <a:pt x="663" y="883"/>
                  </a:lnTo>
                  <a:lnTo>
                    <a:pt x="663" y="883"/>
                  </a:lnTo>
                  <a:lnTo>
                    <a:pt x="663" y="880"/>
                  </a:lnTo>
                  <a:lnTo>
                    <a:pt x="661" y="880"/>
                  </a:lnTo>
                  <a:lnTo>
                    <a:pt x="661" y="880"/>
                  </a:lnTo>
                  <a:lnTo>
                    <a:pt x="661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8" y="876"/>
                  </a:lnTo>
                  <a:lnTo>
                    <a:pt x="658" y="876"/>
                  </a:lnTo>
                  <a:lnTo>
                    <a:pt x="658" y="876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6" y="871"/>
                  </a:lnTo>
                  <a:lnTo>
                    <a:pt x="656" y="871"/>
                  </a:lnTo>
                  <a:lnTo>
                    <a:pt x="656" y="871"/>
                  </a:lnTo>
                  <a:lnTo>
                    <a:pt x="656" y="869"/>
                  </a:lnTo>
                  <a:lnTo>
                    <a:pt x="656" y="866"/>
                  </a:lnTo>
                  <a:lnTo>
                    <a:pt x="656" y="864"/>
                  </a:lnTo>
                  <a:lnTo>
                    <a:pt x="658" y="859"/>
                  </a:lnTo>
                  <a:lnTo>
                    <a:pt x="658" y="857"/>
                  </a:lnTo>
                  <a:lnTo>
                    <a:pt x="661" y="852"/>
                  </a:lnTo>
                  <a:lnTo>
                    <a:pt x="661" y="847"/>
                  </a:lnTo>
                  <a:lnTo>
                    <a:pt x="665" y="831"/>
                  </a:lnTo>
                  <a:lnTo>
                    <a:pt x="670" y="812"/>
                  </a:lnTo>
                  <a:lnTo>
                    <a:pt x="675" y="795"/>
                  </a:lnTo>
                  <a:lnTo>
                    <a:pt x="680" y="779"/>
                  </a:lnTo>
                  <a:lnTo>
                    <a:pt x="684" y="769"/>
                  </a:lnTo>
                  <a:lnTo>
                    <a:pt x="689" y="748"/>
                  </a:lnTo>
                  <a:lnTo>
                    <a:pt x="694" y="729"/>
                  </a:lnTo>
                  <a:lnTo>
                    <a:pt x="701" y="703"/>
                  </a:lnTo>
                  <a:lnTo>
                    <a:pt x="710" y="677"/>
                  </a:lnTo>
                  <a:lnTo>
                    <a:pt x="717" y="653"/>
                  </a:lnTo>
                  <a:lnTo>
                    <a:pt x="724" y="627"/>
                  </a:lnTo>
                  <a:lnTo>
                    <a:pt x="732" y="601"/>
                  </a:lnTo>
                  <a:lnTo>
                    <a:pt x="739" y="577"/>
                  </a:lnTo>
                  <a:lnTo>
                    <a:pt x="746" y="554"/>
                  </a:lnTo>
                  <a:lnTo>
                    <a:pt x="753" y="530"/>
                  </a:lnTo>
                  <a:lnTo>
                    <a:pt x="760" y="506"/>
                  </a:lnTo>
                  <a:lnTo>
                    <a:pt x="774" y="459"/>
                  </a:lnTo>
                  <a:lnTo>
                    <a:pt x="781" y="435"/>
                  </a:lnTo>
                  <a:lnTo>
                    <a:pt x="788" y="412"/>
                  </a:lnTo>
                  <a:lnTo>
                    <a:pt x="795" y="388"/>
                  </a:lnTo>
                  <a:lnTo>
                    <a:pt x="798" y="381"/>
                  </a:lnTo>
                  <a:lnTo>
                    <a:pt x="800" y="374"/>
                  </a:lnTo>
                  <a:lnTo>
                    <a:pt x="800" y="367"/>
                  </a:lnTo>
                  <a:lnTo>
                    <a:pt x="803" y="360"/>
                  </a:lnTo>
                  <a:lnTo>
                    <a:pt x="805" y="353"/>
                  </a:lnTo>
                  <a:lnTo>
                    <a:pt x="807" y="345"/>
                  </a:lnTo>
                  <a:lnTo>
                    <a:pt x="810" y="338"/>
                  </a:lnTo>
                  <a:lnTo>
                    <a:pt x="812" y="331"/>
                  </a:lnTo>
                  <a:lnTo>
                    <a:pt x="791" y="324"/>
                  </a:lnTo>
                  <a:lnTo>
                    <a:pt x="772" y="319"/>
                  </a:lnTo>
                  <a:lnTo>
                    <a:pt x="751" y="312"/>
                  </a:lnTo>
                  <a:lnTo>
                    <a:pt x="729" y="308"/>
                  </a:lnTo>
                  <a:lnTo>
                    <a:pt x="708" y="300"/>
                  </a:lnTo>
                  <a:lnTo>
                    <a:pt x="689" y="293"/>
                  </a:lnTo>
                  <a:lnTo>
                    <a:pt x="668" y="286"/>
                  </a:lnTo>
                  <a:lnTo>
                    <a:pt x="646" y="281"/>
                  </a:lnTo>
                  <a:lnTo>
                    <a:pt x="627" y="274"/>
                  </a:lnTo>
                  <a:lnTo>
                    <a:pt x="606" y="267"/>
                  </a:lnTo>
                  <a:lnTo>
                    <a:pt x="587" y="260"/>
                  </a:lnTo>
                  <a:lnTo>
                    <a:pt x="566" y="253"/>
                  </a:lnTo>
                  <a:lnTo>
                    <a:pt x="547" y="246"/>
                  </a:lnTo>
                  <a:lnTo>
                    <a:pt x="526" y="239"/>
                  </a:lnTo>
                  <a:lnTo>
                    <a:pt x="507" y="229"/>
                  </a:lnTo>
                  <a:lnTo>
                    <a:pt x="485" y="222"/>
                  </a:lnTo>
                  <a:lnTo>
                    <a:pt x="467" y="215"/>
                  </a:lnTo>
                  <a:lnTo>
                    <a:pt x="448" y="206"/>
                  </a:lnTo>
                  <a:lnTo>
                    <a:pt x="426" y="199"/>
                  </a:lnTo>
                  <a:lnTo>
                    <a:pt x="407" y="192"/>
                  </a:lnTo>
                  <a:lnTo>
                    <a:pt x="388" y="182"/>
                  </a:lnTo>
                  <a:lnTo>
                    <a:pt x="370" y="175"/>
                  </a:lnTo>
                  <a:lnTo>
                    <a:pt x="348" y="165"/>
                  </a:lnTo>
                  <a:lnTo>
                    <a:pt x="329" y="156"/>
                  </a:lnTo>
                  <a:lnTo>
                    <a:pt x="310" y="147"/>
                  </a:lnTo>
                  <a:lnTo>
                    <a:pt x="291" y="139"/>
                  </a:lnTo>
                  <a:lnTo>
                    <a:pt x="273" y="130"/>
                  </a:lnTo>
                  <a:lnTo>
                    <a:pt x="254" y="121"/>
                  </a:lnTo>
                  <a:lnTo>
                    <a:pt x="235" y="111"/>
                  </a:lnTo>
                  <a:lnTo>
                    <a:pt x="216" y="102"/>
                  </a:lnTo>
                  <a:lnTo>
                    <a:pt x="197" y="92"/>
                  </a:lnTo>
                  <a:lnTo>
                    <a:pt x="178" y="83"/>
                  </a:lnTo>
                  <a:lnTo>
                    <a:pt x="159" y="73"/>
                  </a:lnTo>
                  <a:lnTo>
                    <a:pt x="140" y="64"/>
                  </a:lnTo>
                  <a:lnTo>
                    <a:pt x="121" y="52"/>
                  </a:lnTo>
                  <a:lnTo>
                    <a:pt x="104" y="42"/>
                  </a:lnTo>
                  <a:lnTo>
                    <a:pt x="86" y="33"/>
                  </a:lnTo>
                  <a:lnTo>
                    <a:pt x="67" y="21"/>
                  </a:lnTo>
                  <a:lnTo>
                    <a:pt x="48" y="12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41" y="16"/>
                  </a:lnTo>
                  <a:lnTo>
                    <a:pt x="36" y="23"/>
                  </a:lnTo>
                  <a:lnTo>
                    <a:pt x="36" y="28"/>
                  </a:lnTo>
                  <a:lnTo>
                    <a:pt x="43" y="64"/>
                  </a:lnTo>
                  <a:lnTo>
                    <a:pt x="50" y="92"/>
                  </a:lnTo>
                  <a:lnTo>
                    <a:pt x="43" y="116"/>
                  </a:lnTo>
                  <a:lnTo>
                    <a:pt x="36" y="121"/>
                  </a:lnTo>
                  <a:lnTo>
                    <a:pt x="41" y="123"/>
                  </a:lnTo>
                  <a:lnTo>
                    <a:pt x="50" y="118"/>
                  </a:lnTo>
                  <a:lnTo>
                    <a:pt x="76" y="116"/>
                  </a:lnTo>
                  <a:lnTo>
                    <a:pt x="86" y="121"/>
                  </a:lnTo>
                  <a:lnTo>
                    <a:pt x="97" y="113"/>
                  </a:lnTo>
                  <a:lnTo>
                    <a:pt x="104" y="99"/>
                  </a:lnTo>
                  <a:lnTo>
                    <a:pt x="107" y="102"/>
                  </a:lnTo>
                  <a:lnTo>
                    <a:pt x="112" y="104"/>
                  </a:lnTo>
                  <a:lnTo>
                    <a:pt x="119" y="99"/>
                  </a:lnTo>
                  <a:lnTo>
                    <a:pt x="119" y="97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23" y="92"/>
                  </a:lnTo>
                  <a:lnTo>
                    <a:pt x="135" y="94"/>
                  </a:lnTo>
                  <a:lnTo>
                    <a:pt x="159" y="92"/>
                  </a:lnTo>
                  <a:lnTo>
                    <a:pt x="161" y="102"/>
                  </a:lnTo>
                  <a:lnTo>
                    <a:pt x="164" y="106"/>
                  </a:lnTo>
                  <a:lnTo>
                    <a:pt x="164" y="111"/>
                  </a:lnTo>
                  <a:lnTo>
                    <a:pt x="164" y="113"/>
                  </a:lnTo>
                  <a:lnTo>
                    <a:pt x="166" y="113"/>
                  </a:lnTo>
                  <a:lnTo>
                    <a:pt x="166" y="121"/>
                  </a:lnTo>
                  <a:lnTo>
                    <a:pt x="161" y="130"/>
                  </a:lnTo>
                  <a:lnTo>
                    <a:pt x="159" y="130"/>
                  </a:lnTo>
                  <a:lnTo>
                    <a:pt x="157" y="132"/>
                  </a:lnTo>
                  <a:lnTo>
                    <a:pt x="159" y="137"/>
                  </a:lnTo>
                  <a:lnTo>
                    <a:pt x="157" y="139"/>
                  </a:lnTo>
                  <a:lnTo>
                    <a:pt x="157" y="147"/>
                  </a:lnTo>
                  <a:lnTo>
                    <a:pt x="166" y="154"/>
                  </a:lnTo>
                  <a:lnTo>
                    <a:pt x="164" y="158"/>
                  </a:lnTo>
                  <a:lnTo>
                    <a:pt x="166" y="165"/>
                  </a:lnTo>
                  <a:lnTo>
                    <a:pt x="168" y="168"/>
                  </a:lnTo>
                  <a:lnTo>
                    <a:pt x="168" y="177"/>
                  </a:lnTo>
                  <a:lnTo>
                    <a:pt x="166" y="182"/>
                  </a:lnTo>
                  <a:lnTo>
                    <a:pt x="168" y="184"/>
                  </a:lnTo>
                  <a:lnTo>
                    <a:pt x="166" y="189"/>
                  </a:lnTo>
                  <a:lnTo>
                    <a:pt x="166" y="196"/>
                  </a:lnTo>
                  <a:lnTo>
                    <a:pt x="178" y="213"/>
                  </a:lnTo>
                  <a:lnTo>
                    <a:pt x="178" y="227"/>
                  </a:lnTo>
                  <a:lnTo>
                    <a:pt x="185" y="248"/>
                  </a:lnTo>
                  <a:lnTo>
                    <a:pt x="180" y="251"/>
                  </a:lnTo>
                  <a:lnTo>
                    <a:pt x="178" y="258"/>
                  </a:lnTo>
                  <a:lnTo>
                    <a:pt x="180" y="274"/>
                  </a:lnTo>
                  <a:lnTo>
                    <a:pt x="180" y="289"/>
                  </a:lnTo>
                  <a:lnTo>
                    <a:pt x="180" y="303"/>
                  </a:lnTo>
                  <a:lnTo>
                    <a:pt x="180" y="310"/>
                  </a:lnTo>
                  <a:lnTo>
                    <a:pt x="180" y="324"/>
                  </a:lnTo>
                  <a:lnTo>
                    <a:pt x="180" y="341"/>
                  </a:lnTo>
                  <a:lnTo>
                    <a:pt x="183" y="350"/>
                  </a:lnTo>
                  <a:lnTo>
                    <a:pt x="183" y="357"/>
                  </a:lnTo>
                  <a:lnTo>
                    <a:pt x="183" y="364"/>
                  </a:lnTo>
                  <a:lnTo>
                    <a:pt x="183" y="371"/>
                  </a:lnTo>
                  <a:lnTo>
                    <a:pt x="178" y="376"/>
                  </a:lnTo>
                  <a:lnTo>
                    <a:pt x="173" y="379"/>
                  </a:lnTo>
                  <a:lnTo>
                    <a:pt x="180" y="386"/>
                  </a:lnTo>
                  <a:lnTo>
                    <a:pt x="185" y="390"/>
                  </a:lnTo>
                  <a:lnTo>
                    <a:pt x="173" y="402"/>
                  </a:lnTo>
                  <a:lnTo>
                    <a:pt x="183" y="412"/>
                  </a:lnTo>
                  <a:lnTo>
                    <a:pt x="183" y="414"/>
                  </a:lnTo>
                  <a:lnTo>
                    <a:pt x="180" y="414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78" y="424"/>
                  </a:lnTo>
                  <a:lnTo>
                    <a:pt x="178" y="424"/>
                  </a:lnTo>
                  <a:lnTo>
                    <a:pt x="178" y="426"/>
                  </a:lnTo>
                  <a:lnTo>
                    <a:pt x="175" y="428"/>
                  </a:lnTo>
                  <a:lnTo>
                    <a:pt x="175" y="431"/>
                  </a:lnTo>
                  <a:lnTo>
                    <a:pt x="178" y="431"/>
                  </a:lnTo>
                  <a:lnTo>
                    <a:pt x="183" y="433"/>
                  </a:lnTo>
                  <a:lnTo>
                    <a:pt x="187" y="435"/>
                  </a:lnTo>
                  <a:lnTo>
                    <a:pt x="187" y="435"/>
                  </a:lnTo>
                  <a:lnTo>
                    <a:pt x="190" y="438"/>
                  </a:lnTo>
                  <a:lnTo>
                    <a:pt x="190" y="440"/>
                  </a:lnTo>
                  <a:lnTo>
                    <a:pt x="194" y="447"/>
                  </a:lnTo>
                  <a:lnTo>
                    <a:pt x="197" y="454"/>
                  </a:lnTo>
                  <a:lnTo>
                    <a:pt x="202" y="459"/>
                  </a:lnTo>
                  <a:lnTo>
                    <a:pt x="204" y="464"/>
                  </a:lnTo>
                  <a:lnTo>
                    <a:pt x="211" y="468"/>
                  </a:lnTo>
                  <a:lnTo>
                    <a:pt x="213" y="473"/>
                  </a:lnTo>
                  <a:lnTo>
                    <a:pt x="216" y="480"/>
                  </a:lnTo>
                  <a:lnTo>
                    <a:pt x="218" y="483"/>
                  </a:lnTo>
                  <a:lnTo>
                    <a:pt x="223" y="487"/>
                  </a:lnTo>
                  <a:lnTo>
                    <a:pt x="223" y="487"/>
                  </a:lnTo>
                  <a:lnTo>
                    <a:pt x="223" y="490"/>
                  </a:lnTo>
                  <a:lnTo>
                    <a:pt x="220" y="495"/>
                  </a:lnTo>
                  <a:lnTo>
                    <a:pt x="220" y="497"/>
                  </a:lnTo>
                  <a:lnTo>
                    <a:pt x="223" y="497"/>
                  </a:lnTo>
                  <a:lnTo>
                    <a:pt x="225" y="502"/>
                  </a:lnTo>
                  <a:lnTo>
                    <a:pt x="228" y="504"/>
                  </a:lnTo>
                  <a:lnTo>
                    <a:pt x="230" y="504"/>
                  </a:lnTo>
                  <a:lnTo>
                    <a:pt x="235" y="504"/>
                  </a:lnTo>
                  <a:lnTo>
                    <a:pt x="235" y="506"/>
                  </a:lnTo>
                  <a:lnTo>
                    <a:pt x="235" y="506"/>
                  </a:lnTo>
                  <a:lnTo>
                    <a:pt x="235" y="511"/>
                  </a:lnTo>
                  <a:lnTo>
                    <a:pt x="235" y="513"/>
                  </a:lnTo>
                  <a:lnTo>
                    <a:pt x="235" y="516"/>
                  </a:lnTo>
                  <a:lnTo>
                    <a:pt x="235" y="518"/>
                  </a:lnTo>
                  <a:lnTo>
                    <a:pt x="232" y="523"/>
                  </a:lnTo>
                  <a:lnTo>
                    <a:pt x="232" y="523"/>
                  </a:lnTo>
                  <a:lnTo>
                    <a:pt x="232" y="521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5" y="523"/>
                  </a:lnTo>
                  <a:lnTo>
                    <a:pt x="235" y="523"/>
                  </a:lnTo>
                  <a:lnTo>
                    <a:pt x="232" y="523"/>
                  </a:lnTo>
                  <a:lnTo>
                    <a:pt x="228" y="528"/>
                  </a:lnTo>
                  <a:lnTo>
                    <a:pt x="223" y="532"/>
                  </a:lnTo>
                  <a:lnTo>
                    <a:pt x="220" y="532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2"/>
                  </a:lnTo>
                  <a:lnTo>
                    <a:pt x="220" y="542"/>
                  </a:lnTo>
                  <a:lnTo>
                    <a:pt x="220" y="542"/>
                  </a:lnTo>
                  <a:lnTo>
                    <a:pt x="218" y="544"/>
                  </a:lnTo>
                  <a:lnTo>
                    <a:pt x="216" y="549"/>
                  </a:lnTo>
                  <a:lnTo>
                    <a:pt x="216" y="551"/>
                  </a:lnTo>
                  <a:lnTo>
                    <a:pt x="213" y="554"/>
                  </a:lnTo>
                  <a:lnTo>
                    <a:pt x="213" y="558"/>
                  </a:lnTo>
                  <a:lnTo>
                    <a:pt x="213" y="558"/>
                  </a:lnTo>
                  <a:lnTo>
                    <a:pt x="216" y="558"/>
                  </a:lnTo>
                  <a:lnTo>
                    <a:pt x="216" y="561"/>
                  </a:lnTo>
                  <a:lnTo>
                    <a:pt x="213" y="563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6" y="580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7" y="587"/>
                  </a:lnTo>
                  <a:lnTo>
                    <a:pt x="194" y="589"/>
                  </a:lnTo>
                  <a:lnTo>
                    <a:pt x="194" y="594"/>
                  </a:lnTo>
                  <a:lnTo>
                    <a:pt x="192" y="596"/>
                  </a:lnTo>
                  <a:lnTo>
                    <a:pt x="192" y="596"/>
                  </a:lnTo>
                  <a:lnTo>
                    <a:pt x="194" y="599"/>
                  </a:lnTo>
                  <a:lnTo>
                    <a:pt x="194" y="599"/>
                  </a:lnTo>
                  <a:lnTo>
                    <a:pt x="197" y="599"/>
                  </a:lnTo>
                  <a:lnTo>
                    <a:pt x="197" y="599"/>
                  </a:lnTo>
                  <a:lnTo>
                    <a:pt x="199" y="596"/>
                  </a:lnTo>
                  <a:lnTo>
                    <a:pt x="199" y="594"/>
                  </a:lnTo>
                  <a:lnTo>
                    <a:pt x="202" y="592"/>
                  </a:lnTo>
                  <a:lnTo>
                    <a:pt x="209" y="587"/>
                  </a:lnTo>
                  <a:lnTo>
                    <a:pt x="211" y="587"/>
                  </a:lnTo>
                  <a:lnTo>
                    <a:pt x="213" y="582"/>
                  </a:lnTo>
                  <a:lnTo>
                    <a:pt x="213" y="582"/>
                  </a:lnTo>
                  <a:lnTo>
                    <a:pt x="213" y="582"/>
                  </a:lnTo>
                  <a:lnTo>
                    <a:pt x="218" y="580"/>
                  </a:lnTo>
                  <a:lnTo>
                    <a:pt x="218" y="580"/>
                  </a:lnTo>
                  <a:lnTo>
                    <a:pt x="218" y="577"/>
                  </a:lnTo>
                  <a:lnTo>
                    <a:pt x="218" y="577"/>
                  </a:lnTo>
                  <a:lnTo>
                    <a:pt x="218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3" y="575"/>
                  </a:lnTo>
                  <a:lnTo>
                    <a:pt x="223" y="573"/>
                  </a:lnTo>
                  <a:lnTo>
                    <a:pt x="223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0" y="570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5" y="568"/>
                  </a:lnTo>
                  <a:lnTo>
                    <a:pt x="225" y="568"/>
                  </a:lnTo>
                  <a:lnTo>
                    <a:pt x="225" y="566"/>
                  </a:lnTo>
                  <a:lnTo>
                    <a:pt x="225" y="566"/>
                  </a:lnTo>
                  <a:lnTo>
                    <a:pt x="225" y="566"/>
                  </a:lnTo>
                  <a:lnTo>
                    <a:pt x="228" y="563"/>
                  </a:lnTo>
                  <a:lnTo>
                    <a:pt x="228" y="561"/>
                  </a:lnTo>
                  <a:lnTo>
                    <a:pt x="228" y="558"/>
                  </a:lnTo>
                  <a:lnTo>
                    <a:pt x="230" y="554"/>
                  </a:lnTo>
                  <a:lnTo>
                    <a:pt x="230" y="554"/>
                  </a:lnTo>
                  <a:lnTo>
                    <a:pt x="230" y="551"/>
                  </a:lnTo>
                  <a:lnTo>
                    <a:pt x="230" y="551"/>
                  </a:lnTo>
                  <a:lnTo>
                    <a:pt x="230" y="554"/>
                  </a:lnTo>
                  <a:lnTo>
                    <a:pt x="228" y="563"/>
                  </a:lnTo>
                  <a:lnTo>
                    <a:pt x="228" y="563"/>
                  </a:lnTo>
                  <a:lnTo>
                    <a:pt x="230" y="566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30" y="570"/>
                  </a:lnTo>
                  <a:lnTo>
                    <a:pt x="232" y="568"/>
                  </a:lnTo>
                  <a:lnTo>
                    <a:pt x="232" y="568"/>
                  </a:lnTo>
                  <a:lnTo>
                    <a:pt x="232" y="568"/>
                  </a:lnTo>
                  <a:lnTo>
                    <a:pt x="235" y="568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7" y="573"/>
                  </a:lnTo>
                  <a:lnTo>
                    <a:pt x="237" y="573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0" y="570"/>
                  </a:lnTo>
                  <a:lnTo>
                    <a:pt x="230" y="573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8" y="573"/>
                  </a:lnTo>
                  <a:lnTo>
                    <a:pt x="228" y="575"/>
                  </a:lnTo>
                  <a:lnTo>
                    <a:pt x="228" y="575"/>
                  </a:lnTo>
                  <a:lnTo>
                    <a:pt x="225" y="575"/>
                  </a:lnTo>
                  <a:lnTo>
                    <a:pt x="225" y="575"/>
                  </a:lnTo>
                  <a:lnTo>
                    <a:pt x="223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6" y="582"/>
                  </a:lnTo>
                  <a:lnTo>
                    <a:pt x="216" y="582"/>
                  </a:lnTo>
                  <a:lnTo>
                    <a:pt x="216" y="582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11" y="587"/>
                  </a:lnTo>
                  <a:lnTo>
                    <a:pt x="211" y="589"/>
                  </a:lnTo>
                  <a:lnTo>
                    <a:pt x="211" y="589"/>
                  </a:lnTo>
                  <a:lnTo>
                    <a:pt x="209" y="589"/>
                  </a:lnTo>
                  <a:lnTo>
                    <a:pt x="206" y="592"/>
                  </a:lnTo>
                  <a:lnTo>
                    <a:pt x="206" y="592"/>
                  </a:lnTo>
                  <a:lnTo>
                    <a:pt x="204" y="592"/>
                  </a:lnTo>
                  <a:lnTo>
                    <a:pt x="202" y="596"/>
                  </a:lnTo>
                  <a:lnTo>
                    <a:pt x="199" y="596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202" y="599"/>
                  </a:lnTo>
                  <a:lnTo>
                    <a:pt x="213" y="606"/>
                  </a:lnTo>
                  <a:lnTo>
                    <a:pt x="216" y="606"/>
                  </a:lnTo>
                  <a:lnTo>
                    <a:pt x="216" y="608"/>
                  </a:lnTo>
                  <a:lnTo>
                    <a:pt x="213" y="608"/>
                  </a:lnTo>
                  <a:lnTo>
                    <a:pt x="211" y="606"/>
                  </a:lnTo>
                  <a:lnTo>
                    <a:pt x="211" y="606"/>
                  </a:lnTo>
                  <a:lnTo>
                    <a:pt x="209" y="606"/>
                  </a:lnTo>
                  <a:lnTo>
                    <a:pt x="209" y="606"/>
                  </a:lnTo>
                  <a:lnTo>
                    <a:pt x="209" y="606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2" y="606"/>
                  </a:lnTo>
                  <a:lnTo>
                    <a:pt x="202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9" y="606"/>
                  </a:lnTo>
                  <a:lnTo>
                    <a:pt x="199" y="603"/>
                  </a:lnTo>
                  <a:lnTo>
                    <a:pt x="199" y="603"/>
                  </a:lnTo>
                  <a:lnTo>
                    <a:pt x="197" y="601"/>
                  </a:lnTo>
                  <a:lnTo>
                    <a:pt x="197" y="601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0" y="606"/>
                  </a:lnTo>
                  <a:lnTo>
                    <a:pt x="187" y="606"/>
                  </a:lnTo>
                  <a:lnTo>
                    <a:pt x="187" y="608"/>
                  </a:lnTo>
                  <a:lnTo>
                    <a:pt x="185" y="608"/>
                  </a:lnTo>
                  <a:lnTo>
                    <a:pt x="185" y="611"/>
                  </a:lnTo>
                  <a:lnTo>
                    <a:pt x="185" y="608"/>
                  </a:lnTo>
                  <a:lnTo>
                    <a:pt x="187" y="608"/>
                  </a:lnTo>
                  <a:lnTo>
                    <a:pt x="190" y="608"/>
                  </a:lnTo>
                  <a:lnTo>
                    <a:pt x="190" y="608"/>
                  </a:lnTo>
                  <a:lnTo>
                    <a:pt x="192" y="608"/>
                  </a:lnTo>
                  <a:lnTo>
                    <a:pt x="192" y="608"/>
                  </a:lnTo>
                  <a:lnTo>
                    <a:pt x="192" y="608"/>
                  </a:lnTo>
                  <a:lnTo>
                    <a:pt x="190" y="611"/>
                  </a:lnTo>
                  <a:lnTo>
                    <a:pt x="190" y="611"/>
                  </a:lnTo>
                  <a:lnTo>
                    <a:pt x="187" y="611"/>
                  </a:lnTo>
                  <a:lnTo>
                    <a:pt x="187" y="611"/>
                  </a:lnTo>
                  <a:lnTo>
                    <a:pt x="185" y="611"/>
                  </a:lnTo>
                  <a:lnTo>
                    <a:pt x="185" y="611"/>
                  </a:lnTo>
                  <a:lnTo>
                    <a:pt x="185" y="611"/>
                  </a:lnTo>
                  <a:lnTo>
                    <a:pt x="185" y="613"/>
                  </a:lnTo>
                  <a:lnTo>
                    <a:pt x="185" y="613"/>
                  </a:lnTo>
                  <a:lnTo>
                    <a:pt x="183" y="613"/>
                  </a:lnTo>
                  <a:lnTo>
                    <a:pt x="183" y="615"/>
                  </a:lnTo>
                  <a:lnTo>
                    <a:pt x="183" y="615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78" y="618"/>
                  </a:lnTo>
                  <a:lnTo>
                    <a:pt x="180" y="620"/>
                  </a:lnTo>
                  <a:lnTo>
                    <a:pt x="180" y="620"/>
                  </a:lnTo>
                  <a:lnTo>
                    <a:pt x="183" y="620"/>
                  </a:lnTo>
                  <a:lnTo>
                    <a:pt x="183" y="622"/>
                  </a:lnTo>
                  <a:lnTo>
                    <a:pt x="183" y="622"/>
                  </a:lnTo>
                  <a:lnTo>
                    <a:pt x="183" y="622"/>
                  </a:lnTo>
                  <a:lnTo>
                    <a:pt x="183" y="625"/>
                  </a:lnTo>
                  <a:lnTo>
                    <a:pt x="185" y="627"/>
                  </a:lnTo>
                  <a:lnTo>
                    <a:pt x="185" y="629"/>
                  </a:lnTo>
                  <a:lnTo>
                    <a:pt x="185" y="632"/>
                  </a:lnTo>
                  <a:lnTo>
                    <a:pt x="187" y="632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87" y="634"/>
                  </a:lnTo>
                  <a:lnTo>
                    <a:pt x="185" y="632"/>
                  </a:lnTo>
                  <a:lnTo>
                    <a:pt x="183" y="629"/>
                  </a:lnTo>
                  <a:lnTo>
                    <a:pt x="183" y="629"/>
                  </a:lnTo>
                  <a:lnTo>
                    <a:pt x="183" y="627"/>
                  </a:lnTo>
                  <a:lnTo>
                    <a:pt x="183" y="625"/>
                  </a:lnTo>
                  <a:lnTo>
                    <a:pt x="183" y="625"/>
                  </a:lnTo>
                  <a:lnTo>
                    <a:pt x="180" y="625"/>
                  </a:lnTo>
                  <a:lnTo>
                    <a:pt x="178" y="620"/>
                  </a:lnTo>
                  <a:lnTo>
                    <a:pt x="178" y="620"/>
                  </a:lnTo>
                  <a:lnTo>
                    <a:pt x="173" y="618"/>
                  </a:lnTo>
                  <a:lnTo>
                    <a:pt x="171" y="618"/>
                  </a:lnTo>
                  <a:lnTo>
                    <a:pt x="168" y="620"/>
                  </a:lnTo>
                  <a:lnTo>
                    <a:pt x="168" y="622"/>
                  </a:lnTo>
                  <a:lnTo>
                    <a:pt x="168" y="627"/>
                  </a:lnTo>
                  <a:lnTo>
                    <a:pt x="171" y="629"/>
                  </a:lnTo>
                  <a:lnTo>
                    <a:pt x="168" y="629"/>
                  </a:lnTo>
                  <a:lnTo>
                    <a:pt x="168" y="629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71" y="644"/>
                  </a:lnTo>
                  <a:lnTo>
                    <a:pt x="173" y="646"/>
                  </a:lnTo>
                  <a:lnTo>
                    <a:pt x="173" y="644"/>
                  </a:lnTo>
                  <a:lnTo>
                    <a:pt x="175" y="644"/>
                  </a:lnTo>
                  <a:lnTo>
                    <a:pt x="175" y="641"/>
                  </a:lnTo>
                  <a:lnTo>
                    <a:pt x="175" y="641"/>
                  </a:lnTo>
                  <a:lnTo>
                    <a:pt x="178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3" y="641"/>
                  </a:lnTo>
                  <a:lnTo>
                    <a:pt x="180" y="641"/>
                  </a:lnTo>
                  <a:lnTo>
                    <a:pt x="180" y="641"/>
                  </a:lnTo>
                  <a:lnTo>
                    <a:pt x="178" y="644"/>
                  </a:lnTo>
                  <a:lnTo>
                    <a:pt x="178" y="641"/>
                  </a:lnTo>
                  <a:lnTo>
                    <a:pt x="175" y="641"/>
                  </a:lnTo>
                  <a:lnTo>
                    <a:pt x="175" y="644"/>
                  </a:lnTo>
                  <a:lnTo>
                    <a:pt x="175" y="646"/>
                  </a:lnTo>
                  <a:lnTo>
                    <a:pt x="173" y="648"/>
                  </a:lnTo>
                  <a:lnTo>
                    <a:pt x="173" y="648"/>
                  </a:lnTo>
                  <a:lnTo>
                    <a:pt x="173" y="651"/>
                  </a:lnTo>
                  <a:lnTo>
                    <a:pt x="173" y="655"/>
                  </a:lnTo>
                  <a:lnTo>
                    <a:pt x="173" y="655"/>
                  </a:lnTo>
                  <a:lnTo>
                    <a:pt x="173" y="655"/>
                  </a:lnTo>
                  <a:lnTo>
                    <a:pt x="175" y="655"/>
                  </a:lnTo>
                  <a:lnTo>
                    <a:pt x="175" y="655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3" y="658"/>
                  </a:lnTo>
                  <a:lnTo>
                    <a:pt x="173" y="655"/>
                  </a:lnTo>
                  <a:lnTo>
                    <a:pt x="171" y="655"/>
                  </a:lnTo>
                  <a:lnTo>
                    <a:pt x="168" y="634"/>
                  </a:lnTo>
                  <a:lnTo>
                    <a:pt x="168" y="634"/>
                  </a:lnTo>
                  <a:lnTo>
                    <a:pt x="168" y="632"/>
                  </a:lnTo>
                  <a:lnTo>
                    <a:pt x="168" y="629"/>
                  </a:lnTo>
                  <a:lnTo>
                    <a:pt x="168" y="627"/>
                  </a:lnTo>
                  <a:lnTo>
                    <a:pt x="166" y="625"/>
                  </a:lnTo>
                  <a:lnTo>
                    <a:pt x="166" y="625"/>
                  </a:lnTo>
                  <a:lnTo>
                    <a:pt x="166" y="622"/>
                  </a:lnTo>
                  <a:lnTo>
                    <a:pt x="164" y="622"/>
                  </a:lnTo>
                  <a:lnTo>
                    <a:pt x="164" y="622"/>
                  </a:lnTo>
                  <a:lnTo>
                    <a:pt x="164" y="625"/>
                  </a:lnTo>
                  <a:lnTo>
                    <a:pt x="164" y="627"/>
                  </a:lnTo>
                  <a:lnTo>
                    <a:pt x="166" y="627"/>
                  </a:lnTo>
                  <a:lnTo>
                    <a:pt x="164" y="629"/>
                  </a:lnTo>
                  <a:lnTo>
                    <a:pt x="164" y="627"/>
                  </a:lnTo>
                  <a:lnTo>
                    <a:pt x="164" y="627"/>
                  </a:lnTo>
                  <a:lnTo>
                    <a:pt x="161" y="627"/>
                  </a:lnTo>
                  <a:lnTo>
                    <a:pt x="161" y="627"/>
                  </a:lnTo>
                  <a:lnTo>
                    <a:pt x="161" y="629"/>
                  </a:lnTo>
                  <a:lnTo>
                    <a:pt x="159" y="632"/>
                  </a:lnTo>
                  <a:lnTo>
                    <a:pt x="159" y="632"/>
                  </a:lnTo>
                  <a:lnTo>
                    <a:pt x="159" y="634"/>
                  </a:lnTo>
                  <a:lnTo>
                    <a:pt x="161" y="637"/>
                  </a:lnTo>
                  <a:lnTo>
                    <a:pt x="159" y="637"/>
                  </a:lnTo>
                  <a:lnTo>
                    <a:pt x="157" y="637"/>
                  </a:lnTo>
                  <a:lnTo>
                    <a:pt x="157" y="637"/>
                  </a:lnTo>
                  <a:lnTo>
                    <a:pt x="154" y="639"/>
                  </a:lnTo>
                  <a:lnTo>
                    <a:pt x="154" y="639"/>
                  </a:lnTo>
                  <a:lnTo>
                    <a:pt x="154" y="641"/>
                  </a:lnTo>
                  <a:lnTo>
                    <a:pt x="154" y="641"/>
                  </a:lnTo>
                  <a:lnTo>
                    <a:pt x="152" y="644"/>
                  </a:lnTo>
                  <a:lnTo>
                    <a:pt x="152" y="644"/>
                  </a:lnTo>
                  <a:lnTo>
                    <a:pt x="152" y="646"/>
                  </a:lnTo>
                  <a:lnTo>
                    <a:pt x="154" y="646"/>
                  </a:lnTo>
                  <a:lnTo>
                    <a:pt x="154" y="646"/>
                  </a:lnTo>
                  <a:lnTo>
                    <a:pt x="157" y="648"/>
                  </a:lnTo>
                  <a:lnTo>
                    <a:pt x="157" y="648"/>
                  </a:lnTo>
                  <a:lnTo>
                    <a:pt x="159" y="648"/>
                  </a:lnTo>
                  <a:lnTo>
                    <a:pt x="161" y="648"/>
                  </a:lnTo>
                  <a:lnTo>
                    <a:pt x="161" y="648"/>
                  </a:lnTo>
                  <a:lnTo>
                    <a:pt x="164" y="646"/>
                  </a:lnTo>
                  <a:lnTo>
                    <a:pt x="164" y="646"/>
                  </a:lnTo>
                  <a:lnTo>
                    <a:pt x="164" y="644"/>
                  </a:lnTo>
                  <a:lnTo>
                    <a:pt x="164" y="646"/>
                  </a:lnTo>
                  <a:lnTo>
                    <a:pt x="161" y="651"/>
                  </a:lnTo>
                  <a:lnTo>
                    <a:pt x="161" y="651"/>
                  </a:lnTo>
                  <a:lnTo>
                    <a:pt x="161" y="651"/>
                  </a:lnTo>
                  <a:lnTo>
                    <a:pt x="161" y="653"/>
                  </a:lnTo>
                  <a:lnTo>
                    <a:pt x="161" y="653"/>
                  </a:lnTo>
                  <a:lnTo>
                    <a:pt x="161" y="655"/>
                  </a:lnTo>
                  <a:lnTo>
                    <a:pt x="161" y="655"/>
                  </a:lnTo>
                  <a:lnTo>
                    <a:pt x="161" y="658"/>
                  </a:lnTo>
                  <a:lnTo>
                    <a:pt x="161" y="658"/>
                  </a:lnTo>
                  <a:lnTo>
                    <a:pt x="161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60"/>
                  </a:lnTo>
                  <a:lnTo>
                    <a:pt x="157" y="660"/>
                  </a:lnTo>
                  <a:lnTo>
                    <a:pt x="161" y="665"/>
                  </a:lnTo>
                  <a:lnTo>
                    <a:pt x="161" y="665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4" y="667"/>
                  </a:lnTo>
                  <a:lnTo>
                    <a:pt x="164" y="667"/>
                  </a:lnTo>
                  <a:lnTo>
                    <a:pt x="164" y="667"/>
                  </a:lnTo>
                  <a:lnTo>
                    <a:pt x="166" y="667"/>
                  </a:lnTo>
                  <a:lnTo>
                    <a:pt x="168" y="667"/>
                  </a:lnTo>
                  <a:lnTo>
                    <a:pt x="168" y="667"/>
                  </a:lnTo>
                  <a:lnTo>
                    <a:pt x="171" y="667"/>
                  </a:lnTo>
                  <a:lnTo>
                    <a:pt x="171" y="667"/>
                  </a:lnTo>
                  <a:lnTo>
                    <a:pt x="171" y="667"/>
                  </a:lnTo>
                  <a:lnTo>
                    <a:pt x="175" y="667"/>
                  </a:lnTo>
                  <a:lnTo>
                    <a:pt x="178" y="667"/>
                  </a:lnTo>
                  <a:lnTo>
                    <a:pt x="183" y="670"/>
                  </a:lnTo>
                  <a:lnTo>
                    <a:pt x="187" y="674"/>
                  </a:lnTo>
                  <a:lnTo>
                    <a:pt x="190" y="674"/>
                  </a:lnTo>
                  <a:lnTo>
                    <a:pt x="190" y="674"/>
                  </a:lnTo>
                  <a:lnTo>
                    <a:pt x="190" y="674"/>
                  </a:lnTo>
                  <a:lnTo>
                    <a:pt x="192" y="674"/>
                  </a:lnTo>
                  <a:lnTo>
                    <a:pt x="194" y="672"/>
                  </a:lnTo>
                  <a:lnTo>
                    <a:pt x="194" y="672"/>
                  </a:lnTo>
                  <a:lnTo>
                    <a:pt x="194" y="674"/>
                  </a:lnTo>
                  <a:lnTo>
                    <a:pt x="194" y="674"/>
                  </a:lnTo>
                  <a:lnTo>
                    <a:pt x="194" y="674"/>
                  </a:lnTo>
                  <a:lnTo>
                    <a:pt x="192" y="674"/>
                  </a:lnTo>
                  <a:lnTo>
                    <a:pt x="192" y="674"/>
                  </a:lnTo>
                  <a:lnTo>
                    <a:pt x="190" y="674"/>
                  </a:lnTo>
                  <a:lnTo>
                    <a:pt x="190" y="677"/>
                  </a:lnTo>
                  <a:lnTo>
                    <a:pt x="187" y="677"/>
                  </a:lnTo>
                  <a:lnTo>
                    <a:pt x="185" y="677"/>
                  </a:lnTo>
                  <a:lnTo>
                    <a:pt x="183" y="672"/>
                  </a:lnTo>
                  <a:lnTo>
                    <a:pt x="180" y="672"/>
                  </a:lnTo>
                  <a:lnTo>
                    <a:pt x="180" y="672"/>
                  </a:lnTo>
                  <a:lnTo>
                    <a:pt x="180" y="670"/>
                  </a:lnTo>
                  <a:lnTo>
                    <a:pt x="180" y="670"/>
                  </a:lnTo>
                  <a:lnTo>
                    <a:pt x="178" y="667"/>
                  </a:lnTo>
                  <a:lnTo>
                    <a:pt x="175" y="667"/>
                  </a:lnTo>
                  <a:lnTo>
                    <a:pt x="175" y="667"/>
                  </a:lnTo>
                  <a:lnTo>
                    <a:pt x="173" y="670"/>
                  </a:lnTo>
                  <a:lnTo>
                    <a:pt x="173" y="670"/>
                  </a:lnTo>
                  <a:lnTo>
                    <a:pt x="171" y="672"/>
                  </a:lnTo>
                  <a:lnTo>
                    <a:pt x="171" y="672"/>
                  </a:lnTo>
                  <a:lnTo>
                    <a:pt x="171" y="674"/>
                  </a:lnTo>
                  <a:lnTo>
                    <a:pt x="171" y="674"/>
                  </a:lnTo>
                  <a:lnTo>
                    <a:pt x="171" y="674"/>
                  </a:lnTo>
                  <a:lnTo>
                    <a:pt x="173" y="677"/>
                  </a:lnTo>
                  <a:lnTo>
                    <a:pt x="173" y="679"/>
                  </a:lnTo>
                  <a:lnTo>
                    <a:pt x="171" y="682"/>
                  </a:lnTo>
                  <a:lnTo>
                    <a:pt x="171" y="682"/>
                  </a:lnTo>
                  <a:lnTo>
                    <a:pt x="173" y="684"/>
                  </a:lnTo>
                  <a:lnTo>
                    <a:pt x="173" y="686"/>
                  </a:lnTo>
                  <a:lnTo>
                    <a:pt x="175" y="689"/>
                  </a:lnTo>
                  <a:lnTo>
                    <a:pt x="173" y="691"/>
                  </a:lnTo>
                  <a:lnTo>
                    <a:pt x="173" y="691"/>
                  </a:lnTo>
                  <a:lnTo>
                    <a:pt x="173" y="693"/>
                  </a:lnTo>
                  <a:lnTo>
                    <a:pt x="173" y="693"/>
                  </a:lnTo>
                  <a:lnTo>
                    <a:pt x="173" y="693"/>
                  </a:lnTo>
                  <a:lnTo>
                    <a:pt x="173" y="691"/>
                  </a:lnTo>
                  <a:lnTo>
                    <a:pt x="173" y="691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6"/>
                  </a:lnTo>
                  <a:lnTo>
                    <a:pt x="173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2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7"/>
                  </a:lnTo>
                  <a:lnTo>
                    <a:pt x="171" y="674"/>
                  </a:lnTo>
                  <a:lnTo>
                    <a:pt x="168" y="674"/>
                  </a:lnTo>
                  <a:lnTo>
                    <a:pt x="168" y="672"/>
                  </a:lnTo>
                  <a:lnTo>
                    <a:pt x="171" y="672"/>
                  </a:lnTo>
                  <a:lnTo>
                    <a:pt x="171" y="672"/>
                  </a:lnTo>
                  <a:lnTo>
                    <a:pt x="171" y="670"/>
                  </a:lnTo>
                  <a:lnTo>
                    <a:pt x="168" y="670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164" y="672"/>
                  </a:lnTo>
                  <a:lnTo>
                    <a:pt x="161" y="674"/>
                  </a:lnTo>
                  <a:lnTo>
                    <a:pt x="161" y="674"/>
                  </a:lnTo>
                  <a:lnTo>
                    <a:pt x="159" y="682"/>
                  </a:lnTo>
                  <a:lnTo>
                    <a:pt x="157" y="684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4" y="691"/>
                  </a:lnTo>
                  <a:lnTo>
                    <a:pt x="157" y="691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9" y="693"/>
                  </a:lnTo>
                  <a:lnTo>
                    <a:pt x="159" y="693"/>
                  </a:lnTo>
                  <a:lnTo>
                    <a:pt x="159" y="696"/>
                  </a:lnTo>
                  <a:lnTo>
                    <a:pt x="159" y="696"/>
                  </a:lnTo>
                  <a:lnTo>
                    <a:pt x="157" y="696"/>
                  </a:lnTo>
                  <a:lnTo>
                    <a:pt x="159" y="698"/>
                  </a:lnTo>
                  <a:lnTo>
                    <a:pt x="159" y="698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3"/>
                  </a:lnTo>
                  <a:lnTo>
                    <a:pt x="159" y="703"/>
                  </a:lnTo>
                  <a:lnTo>
                    <a:pt x="159" y="705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10"/>
                  </a:lnTo>
                  <a:lnTo>
                    <a:pt x="161" y="712"/>
                  </a:lnTo>
                  <a:lnTo>
                    <a:pt x="164" y="712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17"/>
                  </a:lnTo>
                  <a:lnTo>
                    <a:pt x="164" y="71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17"/>
                  </a:lnTo>
                  <a:lnTo>
                    <a:pt x="164" y="717"/>
                  </a:lnTo>
                  <a:lnTo>
                    <a:pt x="164" y="719"/>
                  </a:lnTo>
                  <a:lnTo>
                    <a:pt x="164" y="722"/>
                  </a:lnTo>
                  <a:lnTo>
                    <a:pt x="164" y="722"/>
                  </a:lnTo>
                  <a:lnTo>
                    <a:pt x="166" y="727"/>
                  </a:lnTo>
                  <a:lnTo>
                    <a:pt x="166" y="729"/>
                  </a:lnTo>
                  <a:lnTo>
                    <a:pt x="173" y="748"/>
                  </a:lnTo>
                  <a:lnTo>
                    <a:pt x="173" y="750"/>
                  </a:lnTo>
                  <a:lnTo>
                    <a:pt x="175" y="750"/>
                  </a:lnTo>
                  <a:lnTo>
                    <a:pt x="175" y="748"/>
                  </a:lnTo>
                  <a:lnTo>
                    <a:pt x="178" y="748"/>
                  </a:lnTo>
                  <a:lnTo>
                    <a:pt x="178" y="745"/>
                  </a:lnTo>
                  <a:lnTo>
                    <a:pt x="180" y="743"/>
                  </a:lnTo>
                  <a:lnTo>
                    <a:pt x="180" y="743"/>
                  </a:lnTo>
                  <a:lnTo>
                    <a:pt x="180" y="741"/>
                  </a:lnTo>
                  <a:lnTo>
                    <a:pt x="180" y="738"/>
                  </a:lnTo>
                  <a:lnTo>
                    <a:pt x="180" y="738"/>
                  </a:lnTo>
                  <a:lnTo>
                    <a:pt x="183" y="738"/>
                  </a:lnTo>
                  <a:lnTo>
                    <a:pt x="183" y="736"/>
                  </a:lnTo>
                  <a:lnTo>
                    <a:pt x="185" y="734"/>
                  </a:lnTo>
                  <a:lnTo>
                    <a:pt x="185" y="731"/>
                  </a:lnTo>
                  <a:lnTo>
                    <a:pt x="185" y="731"/>
                  </a:lnTo>
                  <a:lnTo>
                    <a:pt x="190" y="729"/>
                  </a:lnTo>
                  <a:lnTo>
                    <a:pt x="190" y="729"/>
                  </a:lnTo>
                  <a:lnTo>
                    <a:pt x="190" y="729"/>
                  </a:lnTo>
                  <a:lnTo>
                    <a:pt x="192" y="729"/>
                  </a:lnTo>
                  <a:lnTo>
                    <a:pt x="192" y="729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4" y="727"/>
                  </a:lnTo>
                  <a:lnTo>
                    <a:pt x="194" y="724"/>
                  </a:lnTo>
                  <a:lnTo>
                    <a:pt x="197" y="724"/>
                  </a:lnTo>
                  <a:lnTo>
                    <a:pt x="197" y="724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9" y="719"/>
                  </a:lnTo>
                  <a:lnTo>
                    <a:pt x="199" y="719"/>
                  </a:lnTo>
                  <a:lnTo>
                    <a:pt x="202" y="719"/>
                  </a:lnTo>
                  <a:lnTo>
                    <a:pt x="202" y="722"/>
                  </a:lnTo>
                  <a:lnTo>
                    <a:pt x="202" y="724"/>
                  </a:lnTo>
                  <a:lnTo>
                    <a:pt x="204" y="724"/>
                  </a:lnTo>
                  <a:lnTo>
                    <a:pt x="206" y="719"/>
                  </a:lnTo>
                  <a:lnTo>
                    <a:pt x="206" y="715"/>
                  </a:lnTo>
                  <a:lnTo>
                    <a:pt x="206" y="712"/>
                  </a:lnTo>
                  <a:lnTo>
                    <a:pt x="206" y="712"/>
                  </a:lnTo>
                  <a:lnTo>
                    <a:pt x="206" y="712"/>
                  </a:lnTo>
                  <a:lnTo>
                    <a:pt x="209" y="715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06" y="719"/>
                  </a:lnTo>
                  <a:lnTo>
                    <a:pt x="206" y="722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09" y="719"/>
                  </a:lnTo>
                  <a:lnTo>
                    <a:pt x="209" y="719"/>
                  </a:lnTo>
                  <a:lnTo>
                    <a:pt x="206" y="722"/>
                  </a:lnTo>
                  <a:lnTo>
                    <a:pt x="206" y="724"/>
                  </a:lnTo>
                  <a:lnTo>
                    <a:pt x="211" y="722"/>
                  </a:lnTo>
                  <a:lnTo>
                    <a:pt x="213" y="719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18" y="715"/>
                  </a:lnTo>
                  <a:lnTo>
                    <a:pt x="218" y="715"/>
                  </a:lnTo>
                  <a:lnTo>
                    <a:pt x="218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3" y="712"/>
                  </a:lnTo>
                  <a:lnTo>
                    <a:pt x="225" y="710"/>
                  </a:lnTo>
                  <a:lnTo>
                    <a:pt x="225" y="710"/>
                  </a:lnTo>
                  <a:lnTo>
                    <a:pt x="228" y="710"/>
                  </a:lnTo>
                  <a:lnTo>
                    <a:pt x="230" y="708"/>
                  </a:lnTo>
                  <a:lnTo>
                    <a:pt x="230" y="710"/>
                  </a:lnTo>
                  <a:lnTo>
                    <a:pt x="230" y="710"/>
                  </a:lnTo>
                  <a:lnTo>
                    <a:pt x="228" y="710"/>
                  </a:lnTo>
                  <a:lnTo>
                    <a:pt x="228" y="710"/>
                  </a:lnTo>
                  <a:lnTo>
                    <a:pt x="228" y="712"/>
                  </a:lnTo>
                  <a:lnTo>
                    <a:pt x="228" y="712"/>
                  </a:lnTo>
                  <a:lnTo>
                    <a:pt x="228" y="712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0" y="717"/>
                  </a:lnTo>
                  <a:lnTo>
                    <a:pt x="220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22"/>
                  </a:lnTo>
                  <a:lnTo>
                    <a:pt x="225" y="722"/>
                  </a:lnTo>
                  <a:lnTo>
                    <a:pt x="225" y="724"/>
                  </a:lnTo>
                  <a:lnTo>
                    <a:pt x="228" y="724"/>
                  </a:lnTo>
                  <a:lnTo>
                    <a:pt x="230" y="724"/>
                  </a:lnTo>
                  <a:lnTo>
                    <a:pt x="230" y="724"/>
                  </a:lnTo>
                  <a:lnTo>
                    <a:pt x="230" y="727"/>
                  </a:lnTo>
                  <a:lnTo>
                    <a:pt x="230" y="727"/>
                  </a:lnTo>
                  <a:lnTo>
                    <a:pt x="230" y="727"/>
                  </a:lnTo>
                  <a:lnTo>
                    <a:pt x="225" y="727"/>
                  </a:lnTo>
                  <a:lnTo>
                    <a:pt x="223" y="722"/>
                  </a:lnTo>
                  <a:lnTo>
                    <a:pt x="220" y="722"/>
                  </a:lnTo>
                  <a:lnTo>
                    <a:pt x="220" y="724"/>
                  </a:lnTo>
                  <a:lnTo>
                    <a:pt x="218" y="724"/>
                  </a:lnTo>
                  <a:lnTo>
                    <a:pt x="218" y="724"/>
                  </a:lnTo>
                  <a:lnTo>
                    <a:pt x="216" y="724"/>
                  </a:lnTo>
                  <a:lnTo>
                    <a:pt x="216" y="724"/>
                  </a:lnTo>
                  <a:lnTo>
                    <a:pt x="213" y="724"/>
                  </a:lnTo>
                  <a:lnTo>
                    <a:pt x="213" y="727"/>
                  </a:lnTo>
                  <a:lnTo>
                    <a:pt x="211" y="729"/>
                  </a:lnTo>
                  <a:lnTo>
                    <a:pt x="211" y="731"/>
                  </a:lnTo>
                  <a:lnTo>
                    <a:pt x="211" y="734"/>
                  </a:lnTo>
                  <a:lnTo>
                    <a:pt x="209" y="736"/>
                  </a:lnTo>
                  <a:lnTo>
                    <a:pt x="206" y="736"/>
                  </a:lnTo>
                  <a:lnTo>
                    <a:pt x="206" y="736"/>
                  </a:lnTo>
                  <a:lnTo>
                    <a:pt x="206" y="738"/>
                  </a:lnTo>
                  <a:lnTo>
                    <a:pt x="206" y="738"/>
                  </a:lnTo>
                  <a:lnTo>
                    <a:pt x="206" y="741"/>
                  </a:lnTo>
                  <a:lnTo>
                    <a:pt x="206" y="741"/>
                  </a:lnTo>
                  <a:lnTo>
                    <a:pt x="206" y="741"/>
                  </a:lnTo>
                  <a:lnTo>
                    <a:pt x="206" y="743"/>
                  </a:lnTo>
                  <a:lnTo>
                    <a:pt x="206" y="745"/>
                  </a:lnTo>
                  <a:lnTo>
                    <a:pt x="206" y="745"/>
                  </a:lnTo>
                  <a:lnTo>
                    <a:pt x="209" y="745"/>
                  </a:lnTo>
                  <a:lnTo>
                    <a:pt x="209" y="748"/>
                  </a:lnTo>
                  <a:lnTo>
                    <a:pt x="209" y="750"/>
                  </a:lnTo>
                  <a:lnTo>
                    <a:pt x="209" y="750"/>
                  </a:lnTo>
                  <a:lnTo>
                    <a:pt x="209" y="750"/>
                  </a:lnTo>
                  <a:lnTo>
                    <a:pt x="211" y="753"/>
                  </a:lnTo>
                  <a:lnTo>
                    <a:pt x="211" y="753"/>
                  </a:lnTo>
                  <a:lnTo>
                    <a:pt x="211" y="755"/>
                  </a:lnTo>
                  <a:lnTo>
                    <a:pt x="211" y="757"/>
                  </a:lnTo>
                  <a:lnTo>
                    <a:pt x="211" y="757"/>
                  </a:lnTo>
                  <a:lnTo>
                    <a:pt x="213" y="757"/>
                  </a:lnTo>
                  <a:lnTo>
                    <a:pt x="213" y="757"/>
                  </a:lnTo>
                  <a:lnTo>
                    <a:pt x="213" y="757"/>
                  </a:lnTo>
                  <a:lnTo>
                    <a:pt x="213" y="760"/>
                  </a:lnTo>
                  <a:lnTo>
                    <a:pt x="213" y="762"/>
                  </a:lnTo>
                  <a:lnTo>
                    <a:pt x="213" y="762"/>
                  </a:lnTo>
                  <a:lnTo>
                    <a:pt x="216" y="762"/>
                  </a:lnTo>
                  <a:lnTo>
                    <a:pt x="216" y="760"/>
                  </a:lnTo>
                  <a:lnTo>
                    <a:pt x="216" y="760"/>
                  </a:lnTo>
                  <a:lnTo>
                    <a:pt x="218" y="762"/>
                  </a:lnTo>
                  <a:lnTo>
                    <a:pt x="218" y="762"/>
                  </a:lnTo>
                  <a:lnTo>
                    <a:pt x="220" y="762"/>
                  </a:lnTo>
                  <a:lnTo>
                    <a:pt x="220" y="762"/>
                  </a:lnTo>
                  <a:lnTo>
                    <a:pt x="223" y="760"/>
                  </a:lnTo>
                  <a:lnTo>
                    <a:pt x="223" y="760"/>
                  </a:lnTo>
                  <a:lnTo>
                    <a:pt x="223" y="757"/>
                  </a:lnTo>
                  <a:lnTo>
                    <a:pt x="225" y="760"/>
                  </a:lnTo>
                  <a:lnTo>
                    <a:pt x="225" y="762"/>
                  </a:lnTo>
                  <a:lnTo>
                    <a:pt x="232" y="762"/>
                  </a:lnTo>
                  <a:lnTo>
                    <a:pt x="235" y="764"/>
                  </a:lnTo>
                  <a:lnTo>
                    <a:pt x="237" y="764"/>
                  </a:lnTo>
                  <a:lnTo>
                    <a:pt x="235" y="764"/>
                  </a:lnTo>
                  <a:lnTo>
                    <a:pt x="235" y="767"/>
                  </a:lnTo>
                  <a:lnTo>
                    <a:pt x="235" y="767"/>
                  </a:lnTo>
                  <a:lnTo>
                    <a:pt x="235" y="767"/>
                  </a:lnTo>
                  <a:lnTo>
                    <a:pt x="237" y="769"/>
                  </a:lnTo>
                  <a:lnTo>
                    <a:pt x="237" y="771"/>
                  </a:lnTo>
                  <a:lnTo>
                    <a:pt x="237" y="771"/>
                  </a:lnTo>
                  <a:lnTo>
                    <a:pt x="237" y="774"/>
                  </a:lnTo>
                  <a:lnTo>
                    <a:pt x="237" y="774"/>
                  </a:lnTo>
                  <a:lnTo>
                    <a:pt x="237" y="774"/>
                  </a:lnTo>
                  <a:lnTo>
                    <a:pt x="237" y="776"/>
                  </a:lnTo>
                  <a:lnTo>
                    <a:pt x="237" y="779"/>
                  </a:lnTo>
                  <a:lnTo>
                    <a:pt x="237" y="779"/>
                  </a:lnTo>
                  <a:lnTo>
                    <a:pt x="239" y="781"/>
                  </a:lnTo>
                  <a:lnTo>
                    <a:pt x="239" y="781"/>
                  </a:lnTo>
                  <a:lnTo>
                    <a:pt x="239" y="781"/>
                  </a:lnTo>
                  <a:lnTo>
                    <a:pt x="239" y="783"/>
                  </a:lnTo>
                  <a:lnTo>
                    <a:pt x="237" y="786"/>
                  </a:lnTo>
                  <a:lnTo>
                    <a:pt x="237" y="786"/>
                  </a:lnTo>
                  <a:lnTo>
                    <a:pt x="239" y="788"/>
                  </a:lnTo>
                  <a:lnTo>
                    <a:pt x="239" y="788"/>
                  </a:lnTo>
                  <a:lnTo>
                    <a:pt x="239" y="790"/>
                  </a:lnTo>
                  <a:lnTo>
                    <a:pt x="237" y="788"/>
                  </a:lnTo>
                  <a:lnTo>
                    <a:pt x="237" y="786"/>
                  </a:lnTo>
                  <a:lnTo>
                    <a:pt x="237" y="781"/>
                  </a:lnTo>
                  <a:lnTo>
                    <a:pt x="237" y="781"/>
                  </a:lnTo>
                  <a:lnTo>
                    <a:pt x="237" y="779"/>
                  </a:lnTo>
                  <a:lnTo>
                    <a:pt x="237" y="776"/>
                  </a:lnTo>
                  <a:lnTo>
                    <a:pt x="235" y="776"/>
                  </a:lnTo>
                  <a:lnTo>
                    <a:pt x="235" y="776"/>
                  </a:lnTo>
                  <a:lnTo>
                    <a:pt x="235" y="776"/>
                  </a:lnTo>
                  <a:lnTo>
                    <a:pt x="230" y="776"/>
                  </a:lnTo>
                  <a:lnTo>
                    <a:pt x="232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1"/>
                  </a:lnTo>
                  <a:lnTo>
                    <a:pt x="235" y="771"/>
                  </a:lnTo>
                  <a:lnTo>
                    <a:pt x="235" y="769"/>
                  </a:lnTo>
                  <a:lnTo>
                    <a:pt x="235" y="769"/>
                  </a:lnTo>
                  <a:lnTo>
                    <a:pt x="235" y="767"/>
                  </a:lnTo>
                  <a:lnTo>
                    <a:pt x="232" y="767"/>
                  </a:lnTo>
                  <a:lnTo>
                    <a:pt x="228" y="764"/>
                  </a:lnTo>
                  <a:lnTo>
                    <a:pt x="225" y="762"/>
                  </a:lnTo>
                  <a:lnTo>
                    <a:pt x="223" y="760"/>
                  </a:lnTo>
                  <a:lnTo>
                    <a:pt x="223" y="762"/>
                  </a:lnTo>
                  <a:lnTo>
                    <a:pt x="220" y="762"/>
                  </a:lnTo>
                  <a:lnTo>
                    <a:pt x="216" y="762"/>
                  </a:lnTo>
                  <a:lnTo>
                    <a:pt x="216" y="762"/>
                  </a:lnTo>
                  <a:lnTo>
                    <a:pt x="213" y="762"/>
                  </a:lnTo>
                  <a:lnTo>
                    <a:pt x="213" y="762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7"/>
                  </a:lnTo>
                  <a:lnTo>
                    <a:pt x="213" y="769"/>
                  </a:lnTo>
                  <a:lnTo>
                    <a:pt x="213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1" y="762"/>
                  </a:lnTo>
                  <a:lnTo>
                    <a:pt x="209" y="755"/>
                  </a:lnTo>
                  <a:lnTo>
                    <a:pt x="209" y="753"/>
                  </a:lnTo>
                  <a:lnTo>
                    <a:pt x="209" y="753"/>
                  </a:lnTo>
                  <a:lnTo>
                    <a:pt x="206" y="753"/>
                  </a:lnTo>
                  <a:lnTo>
                    <a:pt x="206" y="753"/>
                  </a:lnTo>
                  <a:lnTo>
                    <a:pt x="206" y="755"/>
                  </a:lnTo>
                  <a:lnTo>
                    <a:pt x="209" y="755"/>
                  </a:lnTo>
                  <a:lnTo>
                    <a:pt x="206" y="757"/>
                  </a:lnTo>
                  <a:lnTo>
                    <a:pt x="206" y="755"/>
                  </a:lnTo>
                  <a:lnTo>
                    <a:pt x="206" y="753"/>
                  </a:lnTo>
                  <a:lnTo>
                    <a:pt x="204" y="753"/>
                  </a:lnTo>
                  <a:lnTo>
                    <a:pt x="204" y="753"/>
                  </a:lnTo>
                  <a:lnTo>
                    <a:pt x="204" y="750"/>
                  </a:lnTo>
                  <a:lnTo>
                    <a:pt x="206" y="745"/>
                  </a:lnTo>
                  <a:lnTo>
                    <a:pt x="206" y="743"/>
                  </a:lnTo>
                  <a:lnTo>
                    <a:pt x="204" y="743"/>
                  </a:lnTo>
                  <a:lnTo>
                    <a:pt x="204" y="743"/>
                  </a:lnTo>
                  <a:lnTo>
                    <a:pt x="202" y="745"/>
                  </a:lnTo>
                  <a:lnTo>
                    <a:pt x="202" y="745"/>
                  </a:lnTo>
                  <a:lnTo>
                    <a:pt x="199" y="745"/>
                  </a:lnTo>
                  <a:lnTo>
                    <a:pt x="197" y="743"/>
                  </a:lnTo>
                  <a:lnTo>
                    <a:pt x="197" y="741"/>
                  </a:lnTo>
                  <a:lnTo>
                    <a:pt x="194" y="743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0"/>
                  </a:lnTo>
                  <a:lnTo>
                    <a:pt x="194" y="753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199" y="750"/>
                  </a:lnTo>
                  <a:lnTo>
                    <a:pt x="199" y="750"/>
                  </a:lnTo>
                  <a:lnTo>
                    <a:pt x="202" y="750"/>
                  </a:lnTo>
                  <a:lnTo>
                    <a:pt x="199" y="753"/>
                  </a:lnTo>
                  <a:lnTo>
                    <a:pt x="197" y="753"/>
                  </a:lnTo>
                  <a:lnTo>
                    <a:pt x="194" y="755"/>
                  </a:lnTo>
                  <a:lnTo>
                    <a:pt x="194" y="755"/>
                  </a:lnTo>
                  <a:lnTo>
                    <a:pt x="194" y="757"/>
                  </a:lnTo>
                  <a:lnTo>
                    <a:pt x="194" y="757"/>
                  </a:lnTo>
                  <a:lnTo>
                    <a:pt x="194" y="757"/>
                  </a:lnTo>
                  <a:lnTo>
                    <a:pt x="194" y="760"/>
                  </a:lnTo>
                  <a:lnTo>
                    <a:pt x="194" y="760"/>
                  </a:lnTo>
                  <a:lnTo>
                    <a:pt x="197" y="760"/>
                  </a:lnTo>
                  <a:lnTo>
                    <a:pt x="194" y="760"/>
                  </a:lnTo>
                  <a:lnTo>
                    <a:pt x="192" y="762"/>
                  </a:lnTo>
                  <a:lnTo>
                    <a:pt x="192" y="762"/>
                  </a:lnTo>
                  <a:lnTo>
                    <a:pt x="192" y="764"/>
                  </a:lnTo>
                  <a:lnTo>
                    <a:pt x="192" y="767"/>
                  </a:lnTo>
                  <a:lnTo>
                    <a:pt x="192" y="769"/>
                  </a:lnTo>
                  <a:lnTo>
                    <a:pt x="194" y="769"/>
                  </a:lnTo>
                  <a:lnTo>
                    <a:pt x="194" y="771"/>
                  </a:lnTo>
                  <a:lnTo>
                    <a:pt x="197" y="779"/>
                  </a:lnTo>
                  <a:lnTo>
                    <a:pt x="197" y="779"/>
                  </a:lnTo>
                  <a:lnTo>
                    <a:pt x="199" y="779"/>
                  </a:lnTo>
                  <a:lnTo>
                    <a:pt x="199" y="776"/>
                  </a:lnTo>
                  <a:lnTo>
                    <a:pt x="199" y="776"/>
                  </a:lnTo>
                  <a:lnTo>
                    <a:pt x="199" y="774"/>
                  </a:lnTo>
                  <a:lnTo>
                    <a:pt x="199" y="774"/>
                  </a:lnTo>
                  <a:lnTo>
                    <a:pt x="199" y="774"/>
                  </a:lnTo>
                  <a:lnTo>
                    <a:pt x="202" y="774"/>
                  </a:lnTo>
                  <a:lnTo>
                    <a:pt x="199" y="776"/>
                  </a:lnTo>
                  <a:lnTo>
                    <a:pt x="199" y="776"/>
                  </a:lnTo>
                  <a:lnTo>
                    <a:pt x="202" y="783"/>
                  </a:lnTo>
                  <a:lnTo>
                    <a:pt x="202" y="783"/>
                  </a:lnTo>
                  <a:lnTo>
                    <a:pt x="202" y="786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04" y="786"/>
                  </a:lnTo>
                  <a:lnTo>
                    <a:pt x="202" y="786"/>
                  </a:lnTo>
                  <a:lnTo>
                    <a:pt x="202" y="786"/>
                  </a:lnTo>
                  <a:lnTo>
                    <a:pt x="202" y="788"/>
                  </a:lnTo>
                  <a:lnTo>
                    <a:pt x="202" y="788"/>
                  </a:lnTo>
                  <a:lnTo>
                    <a:pt x="204" y="788"/>
                  </a:lnTo>
                  <a:lnTo>
                    <a:pt x="204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3"/>
                  </a:lnTo>
                  <a:lnTo>
                    <a:pt x="202" y="793"/>
                  </a:lnTo>
                  <a:lnTo>
                    <a:pt x="199" y="793"/>
                  </a:lnTo>
                  <a:lnTo>
                    <a:pt x="199" y="795"/>
                  </a:lnTo>
                  <a:lnTo>
                    <a:pt x="199" y="800"/>
                  </a:lnTo>
                  <a:lnTo>
                    <a:pt x="199" y="802"/>
                  </a:lnTo>
                  <a:lnTo>
                    <a:pt x="197" y="805"/>
                  </a:lnTo>
                  <a:lnTo>
                    <a:pt x="197" y="807"/>
                  </a:lnTo>
                  <a:lnTo>
                    <a:pt x="197" y="807"/>
                  </a:lnTo>
                  <a:lnTo>
                    <a:pt x="197" y="807"/>
                  </a:lnTo>
                  <a:lnTo>
                    <a:pt x="197" y="809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14"/>
                  </a:lnTo>
                  <a:lnTo>
                    <a:pt x="197" y="814"/>
                  </a:lnTo>
                  <a:lnTo>
                    <a:pt x="199" y="816"/>
                  </a:lnTo>
                  <a:lnTo>
                    <a:pt x="204" y="819"/>
                  </a:lnTo>
                  <a:lnTo>
                    <a:pt x="204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11" y="816"/>
                  </a:lnTo>
                  <a:lnTo>
                    <a:pt x="211" y="816"/>
                  </a:lnTo>
                  <a:lnTo>
                    <a:pt x="213" y="814"/>
                  </a:lnTo>
                  <a:lnTo>
                    <a:pt x="216" y="814"/>
                  </a:lnTo>
                  <a:lnTo>
                    <a:pt x="216" y="812"/>
                  </a:lnTo>
                  <a:lnTo>
                    <a:pt x="216" y="812"/>
                  </a:lnTo>
                  <a:lnTo>
                    <a:pt x="216" y="814"/>
                  </a:lnTo>
                  <a:lnTo>
                    <a:pt x="216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18" y="814"/>
                  </a:lnTo>
                  <a:lnTo>
                    <a:pt x="216" y="814"/>
                  </a:lnTo>
                  <a:lnTo>
                    <a:pt x="213" y="816"/>
                  </a:lnTo>
                  <a:lnTo>
                    <a:pt x="213" y="819"/>
                  </a:lnTo>
                  <a:lnTo>
                    <a:pt x="211" y="821"/>
                  </a:lnTo>
                  <a:lnTo>
                    <a:pt x="211" y="824"/>
                  </a:lnTo>
                  <a:lnTo>
                    <a:pt x="211" y="826"/>
                  </a:lnTo>
                  <a:lnTo>
                    <a:pt x="211" y="826"/>
                  </a:lnTo>
                  <a:lnTo>
                    <a:pt x="209" y="826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6" y="831"/>
                  </a:lnTo>
                  <a:lnTo>
                    <a:pt x="206" y="831"/>
                  </a:lnTo>
                  <a:lnTo>
                    <a:pt x="204" y="833"/>
                  </a:lnTo>
                  <a:lnTo>
                    <a:pt x="204" y="833"/>
                  </a:lnTo>
                  <a:lnTo>
                    <a:pt x="204" y="833"/>
                  </a:lnTo>
                  <a:lnTo>
                    <a:pt x="204" y="835"/>
                  </a:lnTo>
                  <a:lnTo>
                    <a:pt x="204" y="835"/>
                  </a:lnTo>
                  <a:lnTo>
                    <a:pt x="199" y="838"/>
                  </a:lnTo>
                  <a:lnTo>
                    <a:pt x="199" y="840"/>
                  </a:lnTo>
                  <a:lnTo>
                    <a:pt x="197" y="840"/>
                  </a:lnTo>
                  <a:lnTo>
                    <a:pt x="197" y="842"/>
                  </a:lnTo>
                  <a:lnTo>
                    <a:pt x="197" y="845"/>
                  </a:lnTo>
                  <a:lnTo>
                    <a:pt x="197" y="845"/>
                  </a:lnTo>
                  <a:lnTo>
                    <a:pt x="197" y="847"/>
                  </a:lnTo>
                  <a:lnTo>
                    <a:pt x="194" y="850"/>
                  </a:lnTo>
                  <a:lnTo>
                    <a:pt x="194" y="852"/>
                  </a:lnTo>
                  <a:lnTo>
                    <a:pt x="192" y="852"/>
                  </a:lnTo>
                  <a:lnTo>
                    <a:pt x="192" y="852"/>
                  </a:lnTo>
                  <a:lnTo>
                    <a:pt x="192" y="854"/>
                  </a:lnTo>
                  <a:lnTo>
                    <a:pt x="192" y="854"/>
                  </a:lnTo>
                  <a:lnTo>
                    <a:pt x="190" y="854"/>
                  </a:lnTo>
                  <a:lnTo>
                    <a:pt x="190" y="854"/>
                  </a:lnTo>
                  <a:lnTo>
                    <a:pt x="190" y="854"/>
                  </a:lnTo>
                  <a:lnTo>
                    <a:pt x="190" y="852"/>
                  </a:lnTo>
                  <a:lnTo>
                    <a:pt x="190" y="852"/>
                  </a:lnTo>
                  <a:lnTo>
                    <a:pt x="187" y="854"/>
                  </a:lnTo>
                  <a:lnTo>
                    <a:pt x="187" y="854"/>
                  </a:lnTo>
                  <a:lnTo>
                    <a:pt x="185" y="857"/>
                  </a:lnTo>
                  <a:lnTo>
                    <a:pt x="185" y="859"/>
                  </a:lnTo>
                  <a:lnTo>
                    <a:pt x="183" y="859"/>
                  </a:lnTo>
                  <a:lnTo>
                    <a:pt x="183" y="859"/>
                  </a:lnTo>
                  <a:lnTo>
                    <a:pt x="180" y="861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1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7" y="864"/>
                  </a:lnTo>
                  <a:lnTo>
                    <a:pt x="190" y="861"/>
                  </a:lnTo>
                  <a:lnTo>
                    <a:pt x="194" y="857"/>
                  </a:lnTo>
                  <a:lnTo>
                    <a:pt x="194" y="857"/>
                  </a:lnTo>
                  <a:lnTo>
                    <a:pt x="197" y="857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202" y="850"/>
                  </a:lnTo>
                  <a:lnTo>
                    <a:pt x="204" y="850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6" y="847"/>
                  </a:lnTo>
                  <a:lnTo>
                    <a:pt x="206" y="847"/>
                  </a:lnTo>
                  <a:lnTo>
                    <a:pt x="209" y="845"/>
                  </a:lnTo>
                  <a:lnTo>
                    <a:pt x="213" y="847"/>
                  </a:lnTo>
                  <a:lnTo>
                    <a:pt x="216" y="845"/>
                  </a:lnTo>
                  <a:lnTo>
                    <a:pt x="218" y="845"/>
                  </a:lnTo>
                  <a:lnTo>
                    <a:pt x="216" y="847"/>
                  </a:lnTo>
                  <a:lnTo>
                    <a:pt x="216" y="847"/>
                  </a:lnTo>
                  <a:lnTo>
                    <a:pt x="213" y="850"/>
                  </a:lnTo>
                  <a:lnTo>
                    <a:pt x="213" y="850"/>
                  </a:lnTo>
                  <a:lnTo>
                    <a:pt x="213" y="850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11" y="852"/>
                  </a:lnTo>
                  <a:lnTo>
                    <a:pt x="211" y="852"/>
                  </a:lnTo>
                  <a:lnTo>
                    <a:pt x="211" y="852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09" y="850"/>
                  </a:lnTo>
                  <a:lnTo>
                    <a:pt x="206" y="850"/>
                  </a:lnTo>
                  <a:lnTo>
                    <a:pt x="204" y="852"/>
                  </a:lnTo>
                  <a:lnTo>
                    <a:pt x="204" y="854"/>
                  </a:lnTo>
                  <a:lnTo>
                    <a:pt x="202" y="857"/>
                  </a:lnTo>
                  <a:lnTo>
                    <a:pt x="202" y="857"/>
                  </a:lnTo>
                  <a:lnTo>
                    <a:pt x="202" y="859"/>
                  </a:lnTo>
                  <a:lnTo>
                    <a:pt x="202" y="859"/>
                  </a:lnTo>
                  <a:lnTo>
                    <a:pt x="202" y="861"/>
                  </a:lnTo>
                  <a:lnTo>
                    <a:pt x="202" y="864"/>
                  </a:lnTo>
                  <a:lnTo>
                    <a:pt x="202" y="864"/>
                  </a:lnTo>
                  <a:lnTo>
                    <a:pt x="204" y="866"/>
                  </a:lnTo>
                  <a:lnTo>
                    <a:pt x="206" y="864"/>
                  </a:lnTo>
                  <a:lnTo>
                    <a:pt x="209" y="861"/>
                  </a:lnTo>
                  <a:lnTo>
                    <a:pt x="211" y="861"/>
                  </a:lnTo>
                  <a:lnTo>
                    <a:pt x="211" y="859"/>
                  </a:lnTo>
                  <a:lnTo>
                    <a:pt x="209" y="859"/>
                  </a:lnTo>
                  <a:lnTo>
                    <a:pt x="209" y="857"/>
                  </a:lnTo>
                  <a:lnTo>
                    <a:pt x="211" y="857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3" y="852"/>
                  </a:lnTo>
                  <a:lnTo>
                    <a:pt x="213" y="852"/>
                  </a:lnTo>
                  <a:lnTo>
                    <a:pt x="213" y="852"/>
                  </a:lnTo>
                  <a:lnTo>
                    <a:pt x="216" y="852"/>
                  </a:lnTo>
                  <a:lnTo>
                    <a:pt x="213" y="852"/>
                  </a:lnTo>
                  <a:lnTo>
                    <a:pt x="213" y="854"/>
                  </a:lnTo>
                  <a:lnTo>
                    <a:pt x="213" y="854"/>
                  </a:lnTo>
                  <a:lnTo>
                    <a:pt x="213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7"/>
                  </a:lnTo>
                  <a:lnTo>
                    <a:pt x="211" y="857"/>
                  </a:lnTo>
                  <a:lnTo>
                    <a:pt x="211" y="859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6"/>
                  </a:lnTo>
                  <a:lnTo>
                    <a:pt x="209" y="866"/>
                  </a:lnTo>
                  <a:lnTo>
                    <a:pt x="209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9"/>
                  </a:lnTo>
                  <a:lnTo>
                    <a:pt x="204" y="869"/>
                  </a:lnTo>
                  <a:lnTo>
                    <a:pt x="204" y="869"/>
                  </a:lnTo>
                  <a:lnTo>
                    <a:pt x="204" y="871"/>
                  </a:lnTo>
                  <a:lnTo>
                    <a:pt x="206" y="871"/>
                  </a:lnTo>
                  <a:lnTo>
                    <a:pt x="206" y="873"/>
                  </a:lnTo>
                  <a:lnTo>
                    <a:pt x="206" y="873"/>
                  </a:lnTo>
                  <a:lnTo>
                    <a:pt x="204" y="876"/>
                  </a:lnTo>
                  <a:lnTo>
                    <a:pt x="204" y="878"/>
                  </a:lnTo>
                  <a:lnTo>
                    <a:pt x="206" y="878"/>
                  </a:lnTo>
                  <a:lnTo>
                    <a:pt x="206" y="878"/>
                  </a:lnTo>
                  <a:lnTo>
                    <a:pt x="209" y="876"/>
                  </a:lnTo>
                  <a:lnTo>
                    <a:pt x="209" y="876"/>
                  </a:lnTo>
                  <a:lnTo>
                    <a:pt x="209" y="876"/>
                  </a:lnTo>
                  <a:lnTo>
                    <a:pt x="211" y="876"/>
                  </a:lnTo>
                  <a:lnTo>
                    <a:pt x="211" y="876"/>
                  </a:lnTo>
                  <a:lnTo>
                    <a:pt x="211" y="873"/>
                  </a:lnTo>
                  <a:lnTo>
                    <a:pt x="211" y="873"/>
                  </a:lnTo>
                  <a:lnTo>
                    <a:pt x="213" y="871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8" y="869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3" y="871"/>
                  </a:lnTo>
                  <a:lnTo>
                    <a:pt x="213" y="873"/>
                  </a:lnTo>
                  <a:lnTo>
                    <a:pt x="213" y="873"/>
                  </a:lnTo>
                  <a:lnTo>
                    <a:pt x="213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8" y="873"/>
                  </a:lnTo>
                  <a:lnTo>
                    <a:pt x="218" y="873"/>
                  </a:lnTo>
                  <a:lnTo>
                    <a:pt x="220" y="876"/>
                  </a:lnTo>
                  <a:lnTo>
                    <a:pt x="220" y="876"/>
                  </a:lnTo>
                  <a:lnTo>
                    <a:pt x="223" y="873"/>
                  </a:lnTo>
                  <a:lnTo>
                    <a:pt x="223" y="873"/>
                  </a:lnTo>
                  <a:lnTo>
                    <a:pt x="225" y="873"/>
                  </a:lnTo>
                  <a:lnTo>
                    <a:pt x="230" y="873"/>
                  </a:lnTo>
                  <a:lnTo>
                    <a:pt x="230" y="871"/>
                  </a:lnTo>
                  <a:lnTo>
                    <a:pt x="232" y="869"/>
                  </a:lnTo>
                  <a:lnTo>
                    <a:pt x="242" y="869"/>
                  </a:lnTo>
                  <a:lnTo>
                    <a:pt x="244" y="866"/>
                  </a:lnTo>
                  <a:lnTo>
                    <a:pt x="244" y="866"/>
                  </a:lnTo>
                  <a:lnTo>
                    <a:pt x="244" y="866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9" y="859"/>
                  </a:lnTo>
                  <a:lnTo>
                    <a:pt x="249" y="859"/>
                  </a:lnTo>
                  <a:lnTo>
                    <a:pt x="251" y="859"/>
                  </a:lnTo>
                  <a:lnTo>
                    <a:pt x="254" y="857"/>
                  </a:lnTo>
                  <a:lnTo>
                    <a:pt x="261" y="857"/>
                  </a:lnTo>
                  <a:lnTo>
                    <a:pt x="265" y="852"/>
                  </a:lnTo>
                  <a:lnTo>
                    <a:pt x="268" y="852"/>
                  </a:lnTo>
                  <a:lnTo>
                    <a:pt x="268" y="850"/>
                  </a:lnTo>
                  <a:lnTo>
                    <a:pt x="268" y="850"/>
                  </a:lnTo>
                  <a:lnTo>
                    <a:pt x="268" y="847"/>
                  </a:lnTo>
                  <a:lnTo>
                    <a:pt x="268" y="847"/>
                  </a:lnTo>
                  <a:lnTo>
                    <a:pt x="268" y="845"/>
                  </a:lnTo>
                  <a:lnTo>
                    <a:pt x="268" y="842"/>
                  </a:lnTo>
                  <a:lnTo>
                    <a:pt x="268" y="838"/>
                  </a:lnTo>
                  <a:lnTo>
                    <a:pt x="268" y="835"/>
                  </a:lnTo>
                  <a:lnTo>
                    <a:pt x="268" y="835"/>
                  </a:lnTo>
                  <a:lnTo>
                    <a:pt x="268" y="835"/>
                  </a:lnTo>
                  <a:lnTo>
                    <a:pt x="268" y="838"/>
                  </a:lnTo>
                  <a:lnTo>
                    <a:pt x="268" y="838"/>
                  </a:lnTo>
                  <a:lnTo>
                    <a:pt x="270" y="840"/>
                  </a:lnTo>
                  <a:lnTo>
                    <a:pt x="270" y="842"/>
                  </a:lnTo>
                  <a:lnTo>
                    <a:pt x="270" y="845"/>
                  </a:lnTo>
                  <a:lnTo>
                    <a:pt x="270" y="850"/>
                  </a:lnTo>
                  <a:lnTo>
                    <a:pt x="270" y="852"/>
                  </a:lnTo>
                  <a:lnTo>
                    <a:pt x="270" y="852"/>
                  </a:lnTo>
                  <a:lnTo>
                    <a:pt x="265" y="854"/>
                  </a:lnTo>
                  <a:lnTo>
                    <a:pt x="265" y="857"/>
                  </a:lnTo>
                  <a:lnTo>
                    <a:pt x="265" y="857"/>
                  </a:lnTo>
                  <a:lnTo>
                    <a:pt x="263" y="859"/>
                  </a:lnTo>
                  <a:lnTo>
                    <a:pt x="261" y="859"/>
                  </a:lnTo>
                  <a:lnTo>
                    <a:pt x="258" y="859"/>
                  </a:lnTo>
                  <a:lnTo>
                    <a:pt x="256" y="859"/>
                  </a:lnTo>
                  <a:lnTo>
                    <a:pt x="254" y="859"/>
                  </a:lnTo>
                  <a:lnTo>
                    <a:pt x="251" y="861"/>
                  </a:lnTo>
                  <a:lnTo>
                    <a:pt x="251" y="861"/>
                  </a:lnTo>
                  <a:lnTo>
                    <a:pt x="249" y="864"/>
                  </a:lnTo>
                  <a:lnTo>
                    <a:pt x="246" y="864"/>
                  </a:lnTo>
                  <a:lnTo>
                    <a:pt x="246" y="869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3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80"/>
                  </a:lnTo>
                  <a:lnTo>
                    <a:pt x="246" y="880"/>
                  </a:lnTo>
                  <a:lnTo>
                    <a:pt x="246" y="880"/>
                  </a:lnTo>
                  <a:lnTo>
                    <a:pt x="249" y="880"/>
                  </a:lnTo>
                  <a:lnTo>
                    <a:pt x="251" y="883"/>
                  </a:lnTo>
                  <a:lnTo>
                    <a:pt x="254" y="883"/>
                  </a:lnTo>
                  <a:lnTo>
                    <a:pt x="256" y="883"/>
                  </a:lnTo>
                  <a:lnTo>
                    <a:pt x="258" y="883"/>
                  </a:lnTo>
                  <a:lnTo>
                    <a:pt x="258" y="883"/>
                  </a:lnTo>
                  <a:lnTo>
                    <a:pt x="265" y="883"/>
                  </a:lnTo>
                  <a:lnTo>
                    <a:pt x="268" y="883"/>
                  </a:lnTo>
                  <a:lnTo>
                    <a:pt x="268" y="885"/>
                  </a:lnTo>
                  <a:lnTo>
                    <a:pt x="265" y="885"/>
                  </a:lnTo>
                  <a:lnTo>
                    <a:pt x="263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58" y="885"/>
                  </a:lnTo>
                  <a:lnTo>
                    <a:pt x="258" y="885"/>
                  </a:lnTo>
                  <a:lnTo>
                    <a:pt x="256" y="885"/>
                  </a:lnTo>
                  <a:lnTo>
                    <a:pt x="256" y="887"/>
                  </a:lnTo>
                  <a:lnTo>
                    <a:pt x="256" y="890"/>
                  </a:lnTo>
                  <a:lnTo>
                    <a:pt x="256" y="892"/>
                  </a:lnTo>
                  <a:lnTo>
                    <a:pt x="256" y="892"/>
                  </a:lnTo>
                  <a:lnTo>
                    <a:pt x="256" y="892"/>
                  </a:lnTo>
                  <a:lnTo>
                    <a:pt x="254" y="895"/>
                  </a:lnTo>
                  <a:lnTo>
                    <a:pt x="254" y="897"/>
                  </a:lnTo>
                  <a:lnTo>
                    <a:pt x="258" y="904"/>
                  </a:lnTo>
                  <a:lnTo>
                    <a:pt x="258" y="906"/>
                  </a:lnTo>
                  <a:lnTo>
                    <a:pt x="261" y="906"/>
                  </a:lnTo>
                  <a:lnTo>
                    <a:pt x="261" y="909"/>
                  </a:lnTo>
                  <a:lnTo>
                    <a:pt x="261" y="911"/>
                  </a:lnTo>
                  <a:lnTo>
                    <a:pt x="261" y="911"/>
                  </a:lnTo>
                  <a:lnTo>
                    <a:pt x="261" y="914"/>
                  </a:lnTo>
                  <a:lnTo>
                    <a:pt x="261" y="914"/>
                  </a:lnTo>
                  <a:lnTo>
                    <a:pt x="261" y="914"/>
                  </a:lnTo>
                  <a:lnTo>
                    <a:pt x="261" y="916"/>
                  </a:lnTo>
                  <a:lnTo>
                    <a:pt x="261" y="918"/>
                  </a:lnTo>
                  <a:lnTo>
                    <a:pt x="258" y="921"/>
                  </a:lnTo>
                  <a:lnTo>
                    <a:pt x="258" y="918"/>
                  </a:lnTo>
                  <a:lnTo>
                    <a:pt x="258" y="916"/>
                  </a:lnTo>
                  <a:lnTo>
                    <a:pt x="258" y="914"/>
                  </a:lnTo>
                  <a:lnTo>
                    <a:pt x="258" y="911"/>
                  </a:lnTo>
                  <a:lnTo>
                    <a:pt x="258" y="911"/>
                  </a:lnTo>
                  <a:lnTo>
                    <a:pt x="256" y="909"/>
                  </a:lnTo>
                  <a:lnTo>
                    <a:pt x="254" y="899"/>
                  </a:lnTo>
                  <a:lnTo>
                    <a:pt x="251" y="895"/>
                  </a:lnTo>
                  <a:lnTo>
                    <a:pt x="254" y="895"/>
                  </a:lnTo>
                  <a:lnTo>
                    <a:pt x="254" y="892"/>
                  </a:lnTo>
                  <a:lnTo>
                    <a:pt x="254" y="890"/>
                  </a:lnTo>
                  <a:lnTo>
                    <a:pt x="251" y="887"/>
                  </a:lnTo>
                  <a:lnTo>
                    <a:pt x="251" y="885"/>
                  </a:lnTo>
                  <a:lnTo>
                    <a:pt x="251" y="885"/>
                  </a:lnTo>
                  <a:lnTo>
                    <a:pt x="249" y="885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39" y="885"/>
                  </a:lnTo>
                  <a:lnTo>
                    <a:pt x="237" y="887"/>
                  </a:lnTo>
                  <a:lnTo>
                    <a:pt x="235" y="887"/>
                  </a:lnTo>
                  <a:lnTo>
                    <a:pt x="232" y="885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28" y="887"/>
                  </a:lnTo>
                  <a:lnTo>
                    <a:pt x="228" y="887"/>
                  </a:lnTo>
                  <a:lnTo>
                    <a:pt x="225" y="887"/>
                  </a:lnTo>
                  <a:lnTo>
                    <a:pt x="225" y="887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2"/>
                  </a:lnTo>
                  <a:lnTo>
                    <a:pt x="225" y="897"/>
                  </a:lnTo>
                  <a:lnTo>
                    <a:pt x="223" y="897"/>
                  </a:lnTo>
                  <a:lnTo>
                    <a:pt x="220" y="897"/>
                  </a:lnTo>
                  <a:lnTo>
                    <a:pt x="218" y="895"/>
                  </a:lnTo>
                  <a:lnTo>
                    <a:pt x="216" y="895"/>
                  </a:lnTo>
                  <a:lnTo>
                    <a:pt x="213" y="897"/>
                  </a:lnTo>
                  <a:lnTo>
                    <a:pt x="211" y="899"/>
                  </a:lnTo>
                  <a:lnTo>
                    <a:pt x="216" y="895"/>
                  </a:lnTo>
                  <a:lnTo>
                    <a:pt x="216" y="892"/>
                  </a:lnTo>
                  <a:lnTo>
                    <a:pt x="220" y="895"/>
                  </a:lnTo>
                  <a:lnTo>
                    <a:pt x="220" y="895"/>
                  </a:lnTo>
                  <a:lnTo>
                    <a:pt x="220" y="895"/>
                  </a:lnTo>
                  <a:lnTo>
                    <a:pt x="223" y="892"/>
                  </a:lnTo>
                  <a:lnTo>
                    <a:pt x="223" y="892"/>
                  </a:lnTo>
                  <a:lnTo>
                    <a:pt x="223" y="890"/>
                  </a:lnTo>
                  <a:lnTo>
                    <a:pt x="223" y="890"/>
                  </a:lnTo>
                  <a:lnTo>
                    <a:pt x="220" y="890"/>
                  </a:lnTo>
                  <a:lnTo>
                    <a:pt x="218" y="890"/>
                  </a:lnTo>
                  <a:lnTo>
                    <a:pt x="216" y="890"/>
                  </a:lnTo>
                  <a:lnTo>
                    <a:pt x="213" y="892"/>
                  </a:lnTo>
                  <a:lnTo>
                    <a:pt x="213" y="892"/>
                  </a:lnTo>
                  <a:lnTo>
                    <a:pt x="211" y="895"/>
                  </a:lnTo>
                  <a:lnTo>
                    <a:pt x="209" y="902"/>
                  </a:lnTo>
                  <a:lnTo>
                    <a:pt x="206" y="902"/>
                  </a:lnTo>
                  <a:lnTo>
                    <a:pt x="206" y="904"/>
                  </a:lnTo>
                  <a:lnTo>
                    <a:pt x="206" y="904"/>
                  </a:lnTo>
                  <a:lnTo>
                    <a:pt x="204" y="904"/>
                  </a:lnTo>
                  <a:lnTo>
                    <a:pt x="202" y="902"/>
                  </a:lnTo>
                  <a:lnTo>
                    <a:pt x="202" y="902"/>
                  </a:lnTo>
                  <a:lnTo>
                    <a:pt x="199" y="902"/>
                  </a:lnTo>
                  <a:lnTo>
                    <a:pt x="197" y="904"/>
                  </a:lnTo>
                  <a:lnTo>
                    <a:pt x="194" y="904"/>
                  </a:lnTo>
                  <a:lnTo>
                    <a:pt x="194" y="906"/>
                  </a:lnTo>
                  <a:lnTo>
                    <a:pt x="194" y="906"/>
                  </a:lnTo>
                  <a:lnTo>
                    <a:pt x="192" y="906"/>
                  </a:lnTo>
                  <a:lnTo>
                    <a:pt x="192" y="906"/>
                  </a:lnTo>
                  <a:lnTo>
                    <a:pt x="192" y="906"/>
                  </a:lnTo>
                  <a:lnTo>
                    <a:pt x="192" y="909"/>
                  </a:lnTo>
                  <a:lnTo>
                    <a:pt x="192" y="909"/>
                  </a:lnTo>
                  <a:lnTo>
                    <a:pt x="192" y="909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90" y="914"/>
                  </a:lnTo>
                  <a:lnTo>
                    <a:pt x="190" y="914"/>
                  </a:lnTo>
                  <a:lnTo>
                    <a:pt x="190" y="916"/>
                  </a:lnTo>
                  <a:lnTo>
                    <a:pt x="190" y="916"/>
                  </a:lnTo>
                  <a:lnTo>
                    <a:pt x="190" y="918"/>
                  </a:lnTo>
                  <a:lnTo>
                    <a:pt x="190" y="918"/>
                  </a:lnTo>
                  <a:lnTo>
                    <a:pt x="190" y="918"/>
                  </a:lnTo>
                  <a:lnTo>
                    <a:pt x="187" y="918"/>
                  </a:lnTo>
                  <a:lnTo>
                    <a:pt x="187" y="921"/>
                  </a:lnTo>
                  <a:lnTo>
                    <a:pt x="187" y="921"/>
                  </a:lnTo>
                  <a:lnTo>
                    <a:pt x="187" y="923"/>
                  </a:lnTo>
                  <a:lnTo>
                    <a:pt x="187" y="925"/>
                  </a:lnTo>
                  <a:lnTo>
                    <a:pt x="187" y="925"/>
                  </a:lnTo>
                  <a:lnTo>
                    <a:pt x="187" y="928"/>
                  </a:lnTo>
                  <a:lnTo>
                    <a:pt x="187" y="928"/>
                  </a:lnTo>
                  <a:lnTo>
                    <a:pt x="187" y="930"/>
                  </a:lnTo>
                  <a:lnTo>
                    <a:pt x="187" y="930"/>
                  </a:lnTo>
                  <a:lnTo>
                    <a:pt x="187" y="930"/>
                  </a:lnTo>
                  <a:lnTo>
                    <a:pt x="187" y="932"/>
                  </a:lnTo>
                  <a:lnTo>
                    <a:pt x="187" y="932"/>
                  </a:lnTo>
                  <a:lnTo>
                    <a:pt x="187" y="935"/>
                  </a:lnTo>
                  <a:lnTo>
                    <a:pt x="187" y="935"/>
                  </a:lnTo>
                  <a:lnTo>
                    <a:pt x="187" y="935"/>
                  </a:lnTo>
                  <a:lnTo>
                    <a:pt x="187" y="937"/>
                  </a:lnTo>
                  <a:lnTo>
                    <a:pt x="185" y="937"/>
                  </a:lnTo>
                  <a:lnTo>
                    <a:pt x="185" y="937"/>
                  </a:lnTo>
                  <a:lnTo>
                    <a:pt x="185" y="937"/>
                  </a:lnTo>
                  <a:lnTo>
                    <a:pt x="190" y="940"/>
                  </a:lnTo>
                  <a:lnTo>
                    <a:pt x="192" y="940"/>
                  </a:lnTo>
                  <a:lnTo>
                    <a:pt x="192" y="940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87" y="940"/>
                  </a:lnTo>
                  <a:lnTo>
                    <a:pt x="187" y="942"/>
                  </a:lnTo>
                  <a:lnTo>
                    <a:pt x="187" y="942"/>
                  </a:lnTo>
                  <a:lnTo>
                    <a:pt x="187" y="944"/>
                  </a:lnTo>
                  <a:lnTo>
                    <a:pt x="187" y="944"/>
                  </a:lnTo>
                  <a:lnTo>
                    <a:pt x="190" y="947"/>
                  </a:lnTo>
                  <a:lnTo>
                    <a:pt x="192" y="947"/>
                  </a:lnTo>
                  <a:lnTo>
                    <a:pt x="192" y="944"/>
                  </a:lnTo>
                  <a:lnTo>
                    <a:pt x="197" y="942"/>
                  </a:lnTo>
                  <a:lnTo>
                    <a:pt x="199" y="940"/>
                  </a:lnTo>
                  <a:lnTo>
                    <a:pt x="199" y="940"/>
                  </a:lnTo>
                  <a:lnTo>
                    <a:pt x="197" y="937"/>
                  </a:lnTo>
                  <a:lnTo>
                    <a:pt x="199" y="937"/>
                  </a:lnTo>
                  <a:lnTo>
                    <a:pt x="199" y="937"/>
                  </a:lnTo>
                  <a:lnTo>
                    <a:pt x="202" y="935"/>
                  </a:lnTo>
                  <a:lnTo>
                    <a:pt x="202" y="932"/>
                  </a:lnTo>
                  <a:lnTo>
                    <a:pt x="206" y="932"/>
                  </a:lnTo>
                  <a:lnTo>
                    <a:pt x="206" y="932"/>
                  </a:lnTo>
                  <a:lnTo>
                    <a:pt x="206" y="930"/>
                  </a:lnTo>
                  <a:lnTo>
                    <a:pt x="206" y="930"/>
                  </a:lnTo>
                  <a:lnTo>
                    <a:pt x="204" y="930"/>
                  </a:lnTo>
                  <a:lnTo>
                    <a:pt x="202" y="930"/>
                  </a:lnTo>
                  <a:lnTo>
                    <a:pt x="199" y="928"/>
                  </a:lnTo>
                  <a:lnTo>
                    <a:pt x="199" y="925"/>
                  </a:lnTo>
                  <a:lnTo>
                    <a:pt x="199" y="925"/>
                  </a:lnTo>
                  <a:lnTo>
                    <a:pt x="202" y="925"/>
                  </a:lnTo>
                  <a:lnTo>
                    <a:pt x="204" y="925"/>
                  </a:lnTo>
                  <a:lnTo>
                    <a:pt x="204" y="928"/>
                  </a:lnTo>
                  <a:lnTo>
                    <a:pt x="206" y="928"/>
                  </a:lnTo>
                  <a:lnTo>
                    <a:pt x="206" y="928"/>
                  </a:lnTo>
                  <a:lnTo>
                    <a:pt x="209" y="928"/>
                  </a:lnTo>
                  <a:lnTo>
                    <a:pt x="211" y="923"/>
                  </a:lnTo>
                  <a:lnTo>
                    <a:pt x="211" y="923"/>
                  </a:lnTo>
                  <a:lnTo>
                    <a:pt x="211" y="923"/>
                  </a:lnTo>
                  <a:lnTo>
                    <a:pt x="213" y="923"/>
                  </a:lnTo>
                  <a:lnTo>
                    <a:pt x="216" y="923"/>
                  </a:lnTo>
                  <a:lnTo>
                    <a:pt x="216" y="923"/>
                  </a:lnTo>
                  <a:lnTo>
                    <a:pt x="216" y="923"/>
                  </a:lnTo>
                  <a:lnTo>
                    <a:pt x="216" y="921"/>
                  </a:lnTo>
                  <a:lnTo>
                    <a:pt x="218" y="918"/>
                  </a:lnTo>
                  <a:lnTo>
                    <a:pt x="218" y="918"/>
                  </a:lnTo>
                  <a:lnTo>
                    <a:pt x="220" y="916"/>
                  </a:lnTo>
                  <a:lnTo>
                    <a:pt x="220" y="918"/>
                  </a:lnTo>
                  <a:lnTo>
                    <a:pt x="216" y="925"/>
                  </a:lnTo>
                  <a:lnTo>
                    <a:pt x="216" y="925"/>
                  </a:lnTo>
                  <a:lnTo>
                    <a:pt x="216" y="925"/>
                  </a:lnTo>
                  <a:lnTo>
                    <a:pt x="213" y="925"/>
                  </a:lnTo>
                  <a:lnTo>
                    <a:pt x="211" y="925"/>
                  </a:lnTo>
                  <a:lnTo>
                    <a:pt x="211" y="925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09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09" y="930"/>
                  </a:lnTo>
                  <a:lnTo>
                    <a:pt x="209" y="930"/>
                  </a:lnTo>
                  <a:lnTo>
                    <a:pt x="211" y="932"/>
                  </a:lnTo>
                  <a:lnTo>
                    <a:pt x="211" y="932"/>
                  </a:lnTo>
                  <a:lnTo>
                    <a:pt x="213" y="932"/>
                  </a:lnTo>
                  <a:lnTo>
                    <a:pt x="216" y="930"/>
                  </a:lnTo>
                  <a:lnTo>
                    <a:pt x="216" y="930"/>
                  </a:lnTo>
                  <a:lnTo>
                    <a:pt x="218" y="932"/>
                  </a:lnTo>
                  <a:lnTo>
                    <a:pt x="218" y="935"/>
                  </a:lnTo>
                  <a:lnTo>
                    <a:pt x="228" y="937"/>
                  </a:lnTo>
                  <a:lnTo>
                    <a:pt x="246" y="947"/>
                  </a:lnTo>
                  <a:lnTo>
                    <a:pt x="249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2"/>
                  </a:lnTo>
                  <a:lnTo>
                    <a:pt x="251" y="940"/>
                  </a:lnTo>
                  <a:lnTo>
                    <a:pt x="251" y="940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5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40"/>
                  </a:lnTo>
                  <a:lnTo>
                    <a:pt x="254" y="940"/>
                  </a:lnTo>
                  <a:lnTo>
                    <a:pt x="254" y="944"/>
                  </a:lnTo>
                  <a:lnTo>
                    <a:pt x="254" y="944"/>
                  </a:lnTo>
                  <a:lnTo>
                    <a:pt x="254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49" y="947"/>
                  </a:lnTo>
                  <a:lnTo>
                    <a:pt x="249" y="949"/>
                  </a:lnTo>
                  <a:lnTo>
                    <a:pt x="249" y="949"/>
                  </a:lnTo>
                  <a:lnTo>
                    <a:pt x="249" y="949"/>
                  </a:lnTo>
                  <a:lnTo>
                    <a:pt x="246" y="949"/>
                  </a:lnTo>
                  <a:lnTo>
                    <a:pt x="230" y="940"/>
                  </a:lnTo>
                  <a:lnTo>
                    <a:pt x="216" y="935"/>
                  </a:lnTo>
                  <a:lnTo>
                    <a:pt x="206" y="935"/>
                  </a:lnTo>
                  <a:lnTo>
                    <a:pt x="204" y="935"/>
                  </a:lnTo>
                  <a:lnTo>
                    <a:pt x="204" y="937"/>
                  </a:lnTo>
                  <a:lnTo>
                    <a:pt x="202" y="937"/>
                  </a:lnTo>
                  <a:lnTo>
                    <a:pt x="202" y="940"/>
                  </a:lnTo>
                  <a:lnTo>
                    <a:pt x="202" y="942"/>
                  </a:lnTo>
                  <a:lnTo>
                    <a:pt x="202" y="942"/>
                  </a:lnTo>
                  <a:lnTo>
                    <a:pt x="199" y="944"/>
                  </a:lnTo>
                  <a:lnTo>
                    <a:pt x="199" y="944"/>
                  </a:lnTo>
                  <a:lnTo>
                    <a:pt x="199" y="944"/>
                  </a:lnTo>
                  <a:lnTo>
                    <a:pt x="197" y="944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4" y="947"/>
                  </a:lnTo>
                  <a:lnTo>
                    <a:pt x="194" y="947"/>
                  </a:lnTo>
                  <a:lnTo>
                    <a:pt x="192" y="949"/>
                  </a:lnTo>
                  <a:lnTo>
                    <a:pt x="187" y="951"/>
                  </a:lnTo>
                  <a:lnTo>
                    <a:pt x="187" y="951"/>
                  </a:lnTo>
                  <a:lnTo>
                    <a:pt x="185" y="951"/>
                  </a:lnTo>
                  <a:lnTo>
                    <a:pt x="185" y="951"/>
                  </a:lnTo>
                  <a:lnTo>
                    <a:pt x="183" y="951"/>
                  </a:lnTo>
                  <a:lnTo>
                    <a:pt x="180" y="951"/>
                  </a:lnTo>
                  <a:lnTo>
                    <a:pt x="180" y="954"/>
                  </a:lnTo>
                  <a:lnTo>
                    <a:pt x="180" y="954"/>
                  </a:lnTo>
                  <a:lnTo>
                    <a:pt x="180" y="956"/>
                  </a:lnTo>
                  <a:lnTo>
                    <a:pt x="183" y="956"/>
                  </a:lnTo>
                  <a:lnTo>
                    <a:pt x="185" y="956"/>
                  </a:lnTo>
                  <a:lnTo>
                    <a:pt x="185" y="956"/>
                  </a:lnTo>
                  <a:lnTo>
                    <a:pt x="187" y="956"/>
                  </a:lnTo>
                  <a:lnTo>
                    <a:pt x="190" y="958"/>
                  </a:lnTo>
                  <a:lnTo>
                    <a:pt x="192" y="958"/>
                  </a:lnTo>
                  <a:lnTo>
                    <a:pt x="194" y="958"/>
                  </a:lnTo>
                  <a:lnTo>
                    <a:pt x="197" y="958"/>
                  </a:lnTo>
                  <a:lnTo>
                    <a:pt x="197" y="958"/>
                  </a:lnTo>
                  <a:lnTo>
                    <a:pt x="197" y="961"/>
                  </a:lnTo>
                  <a:lnTo>
                    <a:pt x="194" y="961"/>
                  </a:lnTo>
                  <a:lnTo>
                    <a:pt x="194" y="961"/>
                  </a:lnTo>
                  <a:lnTo>
                    <a:pt x="194" y="961"/>
                  </a:lnTo>
                  <a:lnTo>
                    <a:pt x="206" y="968"/>
                  </a:lnTo>
                  <a:lnTo>
                    <a:pt x="206" y="968"/>
                  </a:lnTo>
                  <a:lnTo>
                    <a:pt x="211" y="966"/>
                  </a:lnTo>
                  <a:lnTo>
                    <a:pt x="211" y="966"/>
                  </a:lnTo>
                  <a:lnTo>
                    <a:pt x="213" y="966"/>
                  </a:lnTo>
                  <a:lnTo>
                    <a:pt x="216" y="963"/>
                  </a:lnTo>
                  <a:lnTo>
                    <a:pt x="218" y="961"/>
                  </a:lnTo>
                  <a:lnTo>
                    <a:pt x="216" y="963"/>
                  </a:lnTo>
                  <a:lnTo>
                    <a:pt x="216" y="966"/>
                  </a:lnTo>
                  <a:lnTo>
                    <a:pt x="216" y="966"/>
                  </a:lnTo>
                  <a:lnTo>
                    <a:pt x="213" y="968"/>
                  </a:lnTo>
                  <a:lnTo>
                    <a:pt x="213" y="968"/>
                  </a:lnTo>
                  <a:lnTo>
                    <a:pt x="211" y="968"/>
                  </a:lnTo>
                  <a:lnTo>
                    <a:pt x="209" y="970"/>
                  </a:lnTo>
                  <a:lnTo>
                    <a:pt x="199" y="968"/>
                  </a:lnTo>
                  <a:lnTo>
                    <a:pt x="199" y="968"/>
                  </a:lnTo>
                  <a:lnTo>
                    <a:pt x="199" y="966"/>
                  </a:lnTo>
                  <a:lnTo>
                    <a:pt x="197" y="966"/>
                  </a:lnTo>
                  <a:lnTo>
                    <a:pt x="190" y="961"/>
                  </a:lnTo>
                  <a:lnTo>
                    <a:pt x="187" y="961"/>
                  </a:lnTo>
                  <a:lnTo>
                    <a:pt x="187" y="963"/>
                  </a:lnTo>
                  <a:lnTo>
                    <a:pt x="180" y="961"/>
                  </a:lnTo>
                  <a:lnTo>
                    <a:pt x="178" y="963"/>
                  </a:lnTo>
                  <a:lnTo>
                    <a:pt x="178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6"/>
                  </a:lnTo>
                  <a:lnTo>
                    <a:pt x="175" y="966"/>
                  </a:lnTo>
                  <a:lnTo>
                    <a:pt x="175" y="968"/>
                  </a:lnTo>
                  <a:lnTo>
                    <a:pt x="175" y="968"/>
                  </a:lnTo>
                  <a:lnTo>
                    <a:pt x="178" y="973"/>
                  </a:lnTo>
                  <a:lnTo>
                    <a:pt x="178" y="975"/>
                  </a:lnTo>
                  <a:lnTo>
                    <a:pt x="178" y="977"/>
                  </a:lnTo>
                  <a:lnTo>
                    <a:pt x="180" y="977"/>
                  </a:lnTo>
                  <a:lnTo>
                    <a:pt x="185" y="977"/>
                  </a:lnTo>
                  <a:lnTo>
                    <a:pt x="187" y="977"/>
                  </a:lnTo>
                  <a:lnTo>
                    <a:pt x="187" y="977"/>
                  </a:lnTo>
                  <a:lnTo>
                    <a:pt x="190" y="980"/>
                  </a:lnTo>
                  <a:lnTo>
                    <a:pt x="187" y="980"/>
                  </a:lnTo>
                  <a:lnTo>
                    <a:pt x="187" y="980"/>
                  </a:lnTo>
                  <a:lnTo>
                    <a:pt x="185" y="982"/>
                  </a:lnTo>
                  <a:lnTo>
                    <a:pt x="185" y="985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9"/>
                  </a:lnTo>
                  <a:lnTo>
                    <a:pt x="185" y="992"/>
                  </a:lnTo>
                  <a:lnTo>
                    <a:pt x="187" y="992"/>
                  </a:lnTo>
                  <a:lnTo>
                    <a:pt x="185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4"/>
                  </a:lnTo>
                  <a:lnTo>
                    <a:pt x="185" y="994"/>
                  </a:lnTo>
                  <a:lnTo>
                    <a:pt x="185" y="994"/>
                  </a:lnTo>
                  <a:lnTo>
                    <a:pt x="190" y="999"/>
                  </a:lnTo>
                  <a:lnTo>
                    <a:pt x="192" y="999"/>
                  </a:lnTo>
                  <a:lnTo>
                    <a:pt x="192" y="1001"/>
                  </a:lnTo>
                  <a:lnTo>
                    <a:pt x="192" y="1001"/>
                  </a:lnTo>
                  <a:lnTo>
                    <a:pt x="194" y="1001"/>
                  </a:lnTo>
                  <a:lnTo>
                    <a:pt x="194" y="1001"/>
                  </a:lnTo>
                  <a:lnTo>
                    <a:pt x="194" y="1001"/>
                  </a:lnTo>
                  <a:lnTo>
                    <a:pt x="194" y="1003"/>
                  </a:lnTo>
                  <a:lnTo>
                    <a:pt x="194" y="1006"/>
                  </a:lnTo>
                  <a:lnTo>
                    <a:pt x="199" y="1008"/>
                  </a:lnTo>
                  <a:lnTo>
                    <a:pt x="202" y="1011"/>
                  </a:lnTo>
                  <a:lnTo>
                    <a:pt x="202" y="1013"/>
                  </a:lnTo>
                  <a:lnTo>
                    <a:pt x="204" y="1013"/>
                  </a:lnTo>
                  <a:lnTo>
                    <a:pt x="204" y="1013"/>
                  </a:lnTo>
                  <a:lnTo>
                    <a:pt x="209" y="1011"/>
                  </a:lnTo>
                  <a:lnTo>
                    <a:pt x="209" y="1011"/>
                  </a:lnTo>
                  <a:lnTo>
                    <a:pt x="211" y="1011"/>
                  </a:lnTo>
                  <a:lnTo>
                    <a:pt x="211" y="1011"/>
                  </a:lnTo>
                  <a:lnTo>
                    <a:pt x="209" y="1011"/>
                  </a:lnTo>
                  <a:lnTo>
                    <a:pt x="209" y="1008"/>
                  </a:lnTo>
                  <a:lnTo>
                    <a:pt x="206" y="1008"/>
                  </a:lnTo>
                  <a:lnTo>
                    <a:pt x="204" y="1008"/>
                  </a:lnTo>
                  <a:lnTo>
                    <a:pt x="202" y="1006"/>
                  </a:lnTo>
                  <a:lnTo>
                    <a:pt x="202" y="1003"/>
                  </a:lnTo>
                  <a:lnTo>
                    <a:pt x="199" y="1003"/>
                  </a:lnTo>
                  <a:lnTo>
                    <a:pt x="199" y="1001"/>
                  </a:lnTo>
                  <a:lnTo>
                    <a:pt x="199" y="1001"/>
                  </a:lnTo>
                  <a:lnTo>
                    <a:pt x="199" y="1001"/>
                  </a:lnTo>
                  <a:lnTo>
                    <a:pt x="202" y="1001"/>
                  </a:lnTo>
                  <a:lnTo>
                    <a:pt x="202" y="1001"/>
                  </a:lnTo>
                  <a:lnTo>
                    <a:pt x="204" y="1003"/>
                  </a:lnTo>
                  <a:lnTo>
                    <a:pt x="204" y="1003"/>
                  </a:lnTo>
                  <a:lnTo>
                    <a:pt x="204" y="1003"/>
                  </a:lnTo>
                  <a:lnTo>
                    <a:pt x="206" y="1006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8" y="1008"/>
                  </a:lnTo>
                  <a:lnTo>
                    <a:pt x="218" y="1008"/>
                  </a:lnTo>
                  <a:lnTo>
                    <a:pt x="218" y="1011"/>
                  </a:lnTo>
                  <a:lnTo>
                    <a:pt x="220" y="1011"/>
                  </a:lnTo>
                  <a:lnTo>
                    <a:pt x="220" y="1011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23" y="1015"/>
                  </a:lnTo>
                  <a:lnTo>
                    <a:pt x="223" y="1015"/>
                  </a:lnTo>
                  <a:lnTo>
                    <a:pt x="230" y="1015"/>
                  </a:lnTo>
                  <a:lnTo>
                    <a:pt x="230" y="1013"/>
                  </a:lnTo>
                  <a:lnTo>
                    <a:pt x="232" y="1013"/>
                  </a:lnTo>
                  <a:lnTo>
                    <a:pt x="232" y="1013"/>
                  </a:lnTo>
                  <a:lnTo>
                    <a:pt x="235" y="1011"/>
                  </a:lnTo>
                  <a:lnTo>
                    <a:pt x="235" y="1008"/>
                  </a:lnTo>
                  <a:lnTo>
                    <a:pt x="235" y="1006"/>
                  </a:lnTo>
                  <a:lnTo>
                    <a:pt x="235" y="1003"/>
                  </a:lnTo>
                  <a:lnTo>
                    <a:pt x="237" y="1001"/>
                  </a:lnTo>
                  <a:lnTo>
                    <a:pt x="239" y="1001"/>
                  </a:lnTo>
                  <a:lnTo>
                    <a:pt x="237" y="1001"/>
                  </a:lnTo>
                  <a:lnTo>
                    <a:pt x="237" y="1006"/>
                  </a:lnTo>
                  <a:lnTo>
                    <a:pt x="237" y="1011"/>
                  </a:lnTo>
                  <a:lnTo>
                    <a:pt x="237" y="1013"/>
                  </a:lnTo>
                  <a:lnTo>
                    <a:pt x="239" y="1015"/>
                  </a:lnTo>
                  <a:lnTo>
                    <a:pt x="249" y="1018"/>
                  </a:lnTo>
                  <a:lnTo>
                    <a:pt x="249" y="1018"/>
                  </a:lnTo>
                  <a:lnTo>
                    <a:pt x="251" y="1018"/>
                  </a:lnTo>
                  <a:lnTo>
                    <a:pt x="251" y="1018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49" y="1020"/>
                  </a:lnTo>
                  <a:lnTo>
                    <a:pt x="249" y="1020"/>
                  </a:lnTo>
                  <a:lnTo>
                    <a:pt x="244" y="1018"/>
                  </a:lnTo>
                  <a:lnTo>
                    <a:pt x="242" y="1018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0" y="1015"/>
                  </a:lnTo>
                  <a:lnTo>
                    <a:pt x="230" y="1018"/>
                  </a:lnTo>
                  <a:lnTo>
                    <a:pt x="230" y="1018"/>
                  </a:lnTo>
                  <a:lnTo>
                    <a:pt x="230" y="1020"/>
                  </a:lnTo>
                  <a:lnTo>
                    <a:pt x="230" y="1020"/>
                  </a:lnTo>
                  <a:lnTo>
                    <a:pt x="230" y="1020"/>
                  </a:lnTo>
                  <a:lnTo>
                    <a:pt x="230" y="1022"/>
                  </a:lnTo>
                  <a:lnTo>
                    <a:pt x="230" y="1022"/>
                  </a:lnTo>
                  <a:lnTo>
                    <a:pt x="232" y="1025"/>
                  </a:lnTo>
                  <a:lnTo>
                    <a:pt x="232" y="1025"/>
                  </a:lnTo>
                  <a:lnTo>
                    <a:pt x="237" y="1022"/>
                  </a:lnTo>
                  <a:lnTo>
                    <a:pt x="239" y="1022"/>
                  </a:lnTo>
                  <a:lnTo>
                    <a:pt x="242" y="1025"/>
                  </a:lnTo>
                  <a:lnTo>
                    <a:pt x="244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7"/>
                  </a:lnTo>
                  <a:lnTo>
                    <a:pt x="246" y="1027"/>
                  </a:lnTo>
                  <a:lnTo>
                    <a:pt x="249" y="1025"/>
                  </a:lnTo>
                  <a:lnTo>
                    <a:pt x="249" y="1025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6" y="1030"/>
                  </a:lnTo>
                  <a:lnTo>
                    <a:pt x="246" y="1032"/>
                  </a:lnTo>
                  <a:lnTo>
                    <a:pt x="246" y="1032"/>
                  </a:lnTo>
                  <a:lnTo>
                    <a:pt x="249" y="1034"/>
                  </a:lnTo>
                  <a:lnTo>
                    <a:pt x="249" y="1034"/>
                  </a:lnTo>
                  <a:lnTo>
                    <a:pt x="251" y="1034"/>
                  </a:lnTo>
                  <a:lnTo>
                    <a:pt x="254" y="1034"/>
                  </a:lnTo>
                  <a:lnTo>
                    <a:pt x="256" y="1034"/>
                  </a:lnTo>
                  <a:lnTo>
                    <a:pt x="256" y="1034"/>
                  </a:lnTo>
                  <a:lnTo>
                    <a:pt x="254" y="1037"/>
                  </a:lnTo>
                  <a:lnTo>
                    <a:pt x="249" y="1037"/>
                  </a:lnTo>
                  <a:lnTo>
                    <a:pt x="246" y="1037"/>
                  </a:lnTo>
                  <a:lnTo>
                    <a:pt x="246" y="1039"/>
                  </a:lnTo>
                  <a:lnTo>
                    <a:pt x="244" y="1039"/>
                  </a:lnTo>
                  <a:lnTo>
                    <a:pt x="242" y="1039"/>
                  </a:lnTo>
                  <a:lnTo>
                    <a:pt x="242" y="1041"/>
                  </a:lnTo>
                  <a:lnTo>
                    <a:pt x="244" y="1041"/>
                  </a:lnTo>
                  <a:lnTo>
                    <a:pt x="251" y="1044"/>
                  </a:lnTo>
                  <a:lnTo>
                    <a:pt x="251" y="1044"/>
                  </a:lnTo>
                  <a:lnTo>
                    <a:pt x="254" y="1041"/>
                  </a:lnTo>
                  <a:lnTo>
                    <a:pt x="254" y="1041"/>
                  </a:lnTo>
                  <a:lnTo>
                    <a:pt x="256" y="1041"/>
                  </a:lnTo>
                  <a:lnTo>
                    <a:pt x="256" y="1044"/>
                  </a:lnTo>
                  <a:lnTo>
                    <a:pt x="256" y="1044"/>
                  </a:lnTo>
                  <a:lnTo>
                    <a:pt x="256" y="1046"/>
                  </a:lnTo>
                  <a:lnTo>
                    <a:pt x="256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61" y="1044"/>
                  </a:lnTo>
                  <a:lnTo>
                    <a:pt x="268" y="1046"/>
                  </a:lnTo>
                  <a:lnTo>
                    <a:pt x="265" y="1046"/>
                  </a:lnTo>
                  <a:lnTo>
                    <a:pt x="268" y="1046"/>
                  </a:lnTo>
                  <a:lnTo>
                    <a:pt x="270" y="1044"/>
                  </a:lnTo>
                  <a:lnTo>
                    <a:pt x="273" y="1041"/>
                  </a:lnTo>
                  <a:lnTo>
                    <a:pt x="275" y="1041"/>
                  </a:lnTo>
                  <a:lnTo>
                    <a:pt x="275" y="1044"/>
                  </a:lnTo>
                  <a:lnTo>
                    <a:pt x="275" y="1041"/>
                  </a:lnTo>
                  <a:lnTo>
                    <a:pt x="275" y="1041"/>
                  </a:lnTo>
                  <a:lnTo>
                    <a:pt x="275" y="1041"/>
                  </a:lnTo>
                  <a:lnTo>
                    <a:pt x="275" y="1039"/>
                  </a:lnTo>
                  <a:lnTo>
                    <a:pt x="275" y="1037"/>
                  </a:lnTo>
                  <a:lnTo>
                    <a:pt x="275" y="1037"/>
                  </a:lnTo>
                  <a:lnTo>
                    <a:pt x="275" y="1034"/>
                  </a:lnTo>
                  <a:lnTo>
                    <a:pt x="277" y="1034"/>
                  </a:lnTo>
                  <a:lnTo>
                    <a:pt x="277" y="1034"/>
                  </a:lnTo>
                  <a:lnTo>
                    <a:pt x="277" y="1034"/>
                  </a:lnTo>
                  <a:lnTo>
                    <a:pt x="280" y="1032"/>
                  </a:lnTo>
                  <a:lnTo>
                    <a:pt x="280" y="1032"/>
                  </a:lnTo>
                  <a:lnTo>
                    <a:pt x="282" y="1034"/>
                  </a:lnTo>
                  <a:lnTo>
                    <a:pt x="282" y="1032"/>
                  </a:lnTo>
                  <a:lnTo>
                    <a:pt x="284" y="1032"/>
                  </a:lnTo>
                  <a:lnTo>
                    <a:pt x="287" y="1032"/>
                  </a:lnTo>
                  <a:lnTo>
                    <a:pt x="284" y="1030"/>
                  </a:lnTo>
                  <a:lnTo>
                    <a:pt x="284" y="1030"/>
                  </a:lnTo>
                  <a:lnTo>
                    <a:pt x="284" y="1027"/>
                  </a:lnTo>
                  <a:lnTo>
                    <a:pt x="284" y="1022"/>
                  </a:lnTo>
                  <a:lnTo>
                    <a:pt x="284" y="1018"/>
                  </a:lnTo>
                  <a:lnTo>
                    <a:pt x="284" y="1018"/>
                  </a:lnTo>
                  <a:lnTo>
                    <a:pt x="287" y="1015"/>
                  </a:lnTo>
                  <a:lnTo>
                    <a:pt x="287" y="1018"/>
                  </a:lnTo>
                  <a:lnTo>
                    <a:pt x="289" y="1020"/>
                  </a:lnTo>
                  <a:lnTo>
                    <a:pt x="287" y="1027"/>
                  </a:lnTo>
                  <a:lnTo>
                    <a:pt x="287" y="1027"/>
                  </a:lnTo>
                  <a:lnTo>
                    <a:pt x="287" y="1030"/>
                  </a:lnTo>
                  <a:lnTo>
                    <a:pt x="289" y="1030"/>
                  </a:lnTo>
                  <a:lnTo>
                    <a:pt x="287" y="1030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4" y="1034"/>
                  </a:lnTo>
                  <a:lnTo>
                    <a:pt x="284" y="1034"/>
                  </a:lnTo>
                  <a:lnTo>
                    <a:pt x="284" y="1037"/>
                  </a:lnTo>
                  <a:lnTo>
                    <a:pt x="282" y="1037"/>
                  </a:lnTo>
                  <a:lnTo>
                    <a:pt x="280" y="1037"/>
                  </a:lnTo>
                  <a:lnTo>
                    <a:pt x="277" y="1037"/>
                  </a:lnTo>
                  <a:lnTo>
                    <a:pt x="277" y="1037"/>
                  </a:lnTo>
                  <a:lnTo>
                    <a:pt x="277" y="1039"/>
                  </a:lnTo>
                  <a:lnTo>
                    <a:pt x="277" y="1041"/>
                  </a:lnTo>
                  <a:lnTo>
                    <a:pt x="277" y="1044"/>
                  </a:lnTo>
                  <a:lnTo>
                    <a:pt x="275" y="1046"/>
                  </a:lnTo>
                  <a:lnTo>
                    <a:pt x="275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0" y="1048"/>
                  </a:lnTo>
                  <a:lnTo>
                    <a:pt x="270" y="1051"/>
                  </a:lnTo>
                  <a:lnTo>
                    <a:pt x="268" y="1051"/>
                  </a:lnTo>
                  <a:lnTo>
                    <a:pt x="268" y="1051"/>
                  </a:lnTo>
                  <a:lnTo>
                    <a:pt x="268" y="1048"/>
                  </a:lnTo>
                  <a:lnTo>
                    <a:pt x="268" y="1048"/>
                  </a:lnTo>
                  <a:lnTo>
                    <a:pt x="263" y="1048"/>
                  </a:lnTo>
                  <a:lnTo>
                    <a:pt x="256" y="1048"/>
                  </a:lnTo>
                  <a:lnTo>
                    <a:pt x="256" y="1048"/>
                  </a:lnTo>
                  <a:lnTo>
                    <a:pt x="251" y="1046"/>
                  </a:lnTo>
                  <a:lnTo>
                    <a:pt x="251" y="1046"/>
                  </a:lnTo>
                  <a:lnTo>
                    <a:pt x="246" y="1046"/>
                  </a:lnTo>
                  <a:lnTo>
                    <a:pt x="239" y="1044"/>
                  </a:lnTo>
                  <a:lnTo>
                    <a:pt x="239" y="1044"/>
                  </a:lnTo>
                  <a:lnTo>
                    <a:pt x="237" y="1044"/>
                  </a:lnTo>
                  <a:lnTo>
                    <a:pt x="237" y="1044"/>
                  </a:lnTo>
                  <a:lnTo>
                    <a:pt x="237" y="1044"/>
                  </a:lnTo>
                  <a:lnTo>
                    <a:pt x="237" y="1046"/>
                  </a:lnTo>
                  <a:lnTo>
                    <a:pt x="237" y="1046"/>
                  </a:lnTo>
                  <a:lnTo>
                    <a:pt x="237" y="1048"/>
                  </a:lnTo>
                  <a:lnTo>
                    <a:pt x="242" y="1048"/>
                  </a:lnTo>
                  <a:lnTo>
                    <a:pt x="244" y="1048"/>
                  </a:lnTo>
                  <a:lnTo>
                    <a:pt x="249" y="1048"/>
                  </a:lnTo>
                  <a:lnTo>
                    <a:pt x="249" y="1048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56" y="1051"/>
                  </a:lnTo>
                  <a:lnTo>
                    <a:pt x="254" y="1051"/>
                  </a:lnTo>
                  <a:lnTo>
                    <a:pt x="254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2" y="1051"/>
                  </a:lnTo>
                  <a:lnTo>
                    <a:pt x="239" y="1051"/>
                  </a:lnTo>
                  <a:lnTo>
                    <a:pt x="239" y="1051"/>
                  </a:lnTo>
                  <a:lnTo>
                    <a:pt x="239" y="1053"/>
                  </a:lnTo>
                  <a:lnTo>
                    <a:pt x="239" y="1056"/>
                  </a:lnTo>
                  <a:lnTo>
                    <a:pt x="237" y="1053"/>
                  </a:lnTo>
                  <a:lnTo>
                    <a:pt x="237" y="1053"/>
                  </a:lnTo>
                  <a:lnTo>
                    <a:pt x="237" y="1053"/>
                  </a:lnTo>
                  <a:lnTo>
                    <a:pt x="235" y="1053"/>
                  </a:lnTo>
                  <a:lnTo>
                    <a:pt x="235" y="1053"/>
                  </a:lnTo>
                  <a:lnTo>
                    <a:pt x="232" y="1053"/>
                  </a:lnTo>
                  <a:lnTo>
                    <a:pt x="235" y="1056"/>
                  </a:lnTo>
                  <a:lnTo>
                    <a:pt x="235" y="1056"/>
                  </a:lnTo>
                  <a:lnTo>
                    <a:pt x="239" y="1058"/>
                  </a:lnTo>
                  <a:lnTo>
                    <a:pt x="242" y="1058"/>
                  </a:lnTo>
                  <a:lnTo>
                    <a:pt x="244" y="1058"/>
                  </a:lnTo>
                  <a:lnTo>
                    <a:pt x="244" y="1060"/>
                  </a:lnTo>
                  <a:lnTo>
                    <a:pt x="246" y="1063"/>
                  </a:lnTo>
                  <a:lnTo>
                    <a:pt x="249" y="1063"/>
                  </a:lnTo>
                  <a:lnTo>
                    <a:pt x="256" y="1063"/>
                  </a:lnTo>
                  <a:lnTo>
                    <a:pt x="256" y="1063"/>
                  </a:lnTo>
                  <a:lnTo>
                    <a:pt x="256" y="1060"/>
                  </a:lnTo>
                  <a:lnTo>
                    <a:pt x="258" y="1060"/>
                  </a:lnTo>
                  <a:lnTo>
                    <a:pt x="258" y="1060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1" y="1065"/>
                  </a:lnTo>
                  <a:lnTo>
                    <a:pt x="258" y="1063"/>
                  </a:lnTo>
                  <a:lnTo>
                    <a:pt x="258" y="1065"/>
                  </a:lnTo>
                  <a:lnTo>
                    <a:pt x="261" y="1065"/>
                  </a:lnTo>
                  <a:lnTo>
                    <a:pt x="261" y="1070"/>
                  </a:lnTo>
                  <a:lnTo>
                    <a:pt x="261" y="1070"/>
                  </a:lnTo>
                  <a:lnTo>
                    <a:pt x="261" y="1072"/>
                  </a:lnTo>
                  <a:lnTo>
                    <a:pt x="263" y="1072"/>
                  </a:lnTo>
                  <a:lnTo>
                    <a:pt x="265" y="1072"/>
                  </a:lnTo>
                  <a:lnTo>
                    <a:pt x="265" y="1072"/>
                  </a:lnTo>
                  <a:lnTo>
                    <a:pt x="265" y="1070"/>
                  </a:lnTo>
                  <a:lnTo>
                    <a:pt x="268" y="1070"/>
                  </a:lnTo>
                  <a:lnTo>
                    <a:pt x="268" y="1070"/>
                  </a:lnTo>
                  <a:lnTo>
                    <a:pt x="268" y="1067"/>
                  </a:lnTo>
                  <a:lnTo>
                    <a:pt x="268" y="1067"/>
                  </a:lnTo>
                  <a:lnTo>
                    <a:pt x="268" y="1067"/>
                  </a:lnTo>
                  <a:lnTo>
                    <a:pt x="268" y="1065"/>
                  </a:lnTo>
                  <a:lnTo>
                    <a:pt x="270" y="1065"/>
                  </a:lnTo>
                  <a:lnTo>
                    <a:pt x="273" y="1063"/>
                  </a:lnTo>
                  <a:lnTo>
                    <a:pt x="273" y="1063"/>
                  </a:lnTo>
                  <a:lnTo>
                    <a:pt x="275" y="1060"/>
                  </a:lnTo>
                  <a:lnTo>
                    <a:pt x="275" y="1058"/>
                  </a:lnTo>
                  <a:lnTo>
                    <a:pt x="275" y="1056"/>
                  </a:lnTo>
                  <a:lnTo>
                    <a:pt x="277" y="1053"/>
                  </a:lnTo>
                  <a:lnTo>
                    <a:pt x="277" y="1053"/>
                  </a:lnTo>
                  <a:lnTo>
                    <a:pt x="280" y="1053"/>
                  </a:lnTo>
                  <a:lnTo>
                    <a:pt x="282" y="1053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4" y="1053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2" y="1056"/>
                  </a:lnTo>
                  <a:lnTo>
                    <a:pt x="280" y="1056"/>
                  </a:lnTo>
                  <a:lnTo>
                    <a:pt x="280" y="1056"/>
                  </a:lnTo>
                  <a:lnTo>
                    <a:pt x="277" y="1056"/>
                  </a:lnTo>
                  <a:lnTo>
                    <a:pt x="277" y="1058"/>
                  </a:lnTo>
                  <a:lnTo>
                    <a:pt x="277" y="1058"/>
                  </a:lnTo>
                  <a:lnTo>
                    <a:pt x="275" y="1060"/>
                  </a:lnTo>
                  <a:lnTo>
                    <a:pt x="275" y="1063"/>
                  </a:lnTo>
                  <a:lnTo>
                    <a:pt x="275" y="1063"/>
                  </a:lnTo>
                  <a:lnTo>
                    <a:pt x="275" y="1065"/>
                  </a:lnTo>
                  <a:lnTo>
                    <a:pt x="275" y="1065"/>
                  </a:lnTo>
                  <a:lnTo>
                    <a:pt x="273" y="1067"/>
                  </a:lnTo>
                  <a:lnTo>
                    <a:pt x="273" y="1070"/>
                  </a:lnTo>
                  <a:lnTo>
                    <a:pt x="270" y="1070"/>
                  </a:lnTo>
                  <a:lnTo>
                    <a:pt x="270" y="1070"/>
                  </a:lnTo>
                  <a:lnTo>
                    <a:pt x="270" y="1070"/>
                  </a:lnTo>
                  <a:lnTo>
                    <a:pt x="270" y="1072"/>
                  </a:lnTo>
                  <a:lnTo>
                    <a:pt x="270" y="1072"/>
                  </a:lnTo>
                  <a:lnTo>
                    <a:pt x="273" y="1072"/>
                  </a:lnTo>
                  <a:lnTo>
                    <a:pt x="277" y="1074"/>
                  </a:lnTo>
                  <a:lnTo>
                    <a:pt x="280" y="1074"/>
                  </a:lnTo>
                  <a:lnTo>
                    <a:pt x="280" y="1072"/>
                  </a:lnTo>
                  <a:lnTo>
                    <a:pt x="280" y="1072"/>
                  </a:lnTo>
                  <a:lnTo>
                    <a:pt x="282" y="1070"/>
                  </a:lnTo>
                  <a:lnTo>
                    <a:pt x="282" y="1070"/>
                  </a:lnTo>
                  <a:lnTo>
                    <a:pt x="282" y="1070"/>
                  </a:lnTo>
                  <a:lnTo>
                    <a:pt x="284" y="1067"/>
                  </a:lnTo>
                  <a:lnTo>
                    <a:pt x="284" y="1070"/>
                  </a:lnTo>
                  <a:lnTo>
                    <a:pt x="282" y="1074"/>
                  </a:lnTo>
                  <a:lnTo>
                    <a:pt x="284" y="1074"/>
                  </a:lnTo>
                  <a:lnTo>
                    <a:pt x="284" y="1074"/>
                  </a:lnTo>
                  <a:lnTo>
                    <a:pt x="284" y="1077"/>
                  </a:lnTo>
                  <a:lnTo>
                    <a:pt x="284" y="1077"/>
                  </a:lnTo>
                  <a:lnTo>
                    <a:pt x="284" y="1074"/>
                  </a:lnTo>
                  <a:lnTo>
                    <a:pt x="287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7" y="1077"/>
                  </a:lnTo>
                  <a:lnTo>
                    <a:pt x="287" y="1077"/>
                  </a:lnTo>
                  <a:lnTo>
                    <a:pt x="287" y="1077"/>
                  </a:lnTo>
                  <a:lnTo>
                    <a:pt x="289" y="1079"/>
                  </a:lnTo>
                  <a:lnTo>
                    <a:pt x="289" y="1082"/>
                  </a:lnTo>
                  <a:lnTo>
                    <a:pt x="289" y="1082"/>
                  </a:lnTo>
                  <a:lnTo>
                    <a:pt x="289" y="1082"/>
                  </a:lnTo>
                  <a:lnTo>
                    <a:pt x="291" y="1082"/>
                  </a:lnTo>
                  <a:lnTo>
                    <a:pt x="294" y="1082"/>
                  </a:lnTo>
                  <a:lnTo>
                    <a:pt x="294" y="1082"/>
                  </a:lnTo>
                  <a:lnTo>
                    <a:pt x="294" y="1079"/>
                  </a:lnTo>
                  <a:lnTo>
                    <a:pt x="296" y="1077"/>
                  </a:lnTo>
                  <a:lnTo>
                    <a:pt x="301" y="1074"/>
                  </a:lnTo>
                  <a:lnTo>
                    <a:pt x="301" y="1072"/>
                  </a:lnTo>
                  <a:lnTo>
                    <a:pt x="306" y="1072"/>
                  </a:lnTo>
                  <a:lnTo>
                    <a:pt x="306" y="1070"/>
                  </a:lnTo>
                  <a:lnTo>
                    <a:pt x="306" y="1070"/>
                  </a:lnTo>
                  <a:lnTo>
                    <a:pt x="308" y="1070"/>
                  </a:lnTo>
                  <a:lnTo>
                    <a:pt x="308" y="1070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10" y="1070"/>
                  </a:lnTo>
                  <a:lnTo>
                    <a:pt x="310" y="1067"/>
                  </a:lnTo>
                  <a:lnTo>
                    <a:pt x="310" y="1067"/>
                  </a:lnTo>
                  <a:lnTo>
                    <a:pt x="310" y="1067"/>
                  </a:lnTo>
                  <a:lnTo>
                    <a:pt x="310" y="1065"/>
                  </a:lnTo>
                  <a:lnTo>
                    <a:pt x="313" y="1063"/>
                  </a:lnTo>
                  <a:lnTo>
                    <a:pt x="313" y="1060"/>
                  </a:lnTo>
                  <a:lnTo>
                    <a:pt x="313" y="1058"/>
                  </a:lnTo>
                  <a:lnTo>
                    <a:pt x="313" y="1058"/>
                  </a:lnTo>
                  <a:lnTo>
                    <a:pt x="313" y="1058"/>
                  </a:lnTo>
                  <a:lnTo>
                    <a:pt x="313" y="1056"/>
                  </a:lnTo>
                  <a:lnTo>
                    <a:pt x="313" y="1053"/>
                  </a:lnTo>
                  <a:lnTo>
                    <a:pt x="313" y="1053"/>
                  </a:lnTo>
                  <a:lnTo>
                    <a:pt x="313" y="1053"/>
                  </a:lnTo>
                  <a:lnTo>
                    <a:pt x="310" y="1053"/>
                  </a:lnTo>
                  <a:lnTo>
                    <a:pt x="313" y="1051"/>
                  </a:lnTo>
                  <a:lnTo>
                    <a:pt x="315" y="1051"/>
                  </a:lnTo>
                  <a:lnTo>
                    <a:pt x="315" y="1051"/>
                  </a:lnTo>
                  <a:lnTo>
                    <a:pt x="320" y="1048"/>
                  </a:lnTo>
                  <a:lnTo>
                    <a:pt x="320" y="1046"/>
                  </a:lnTo>
                  <a:lnTo>
                    <a:pt x="320" y="1046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5" y="1046"/>
                  </a:lnTo>
                  <a:lnTo>
                    <a:pt x="325" y="1046"/>
                  </a:lnTo>
                  <a:lnTo>
                    <a:pt x="325" y="1048"/>
                  </a:lnTo>
                  <a:lnTo>
                    <a:pt x="322" y="1048"/>
                  </a:lnTo>
                  <a:lnTo>
                    <a:pt x="322" y="1051"/>
                  </a:lnTo>
                  <a:lnTo>
                    <a:pt x="320" y="1051"/>
                  </a:lnTo>
                  <a:lnTo>
                    <a:pt x="320" y="1053"/>
                  </a:lnTo>
                  <a:lnTo>
                    <a:pt x="317" y="1053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8"/>
                  </a:lnTo>
                  <a:lnTo>
                    <a:pt x="317" y="1060"/>
                  </a:lnTo>
                  <a:lnTo>
                    <a:pt x="317" y="1063"/>
                  </a:lnTo>
                  <a:lnTo>
                    <a:pt x="317" y="1063"/>
                  </a:lnTo>
                  <a:lnTo>
                    <a:pt x="315" y="1065"/>
                  </a:lnTo>
                  <a:lnTo>
                    <a:pt x="315" y="1067"/>
                  </a:lnTo>
                  <a:lnTo>
                    <a:pt x="313" y="1070"/>
                  </a:lnTo>
                  <a:lnTo>
                    <a:pt x="313" y="1072"/>
                  </a:lnTo>
                  <a:lnTo>
                    <a:pt x="310" y="1072"/>
                  </a:lnTo>
                  <a:lnTo>
                    <a:pt x="310" y="1072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08" y="1077"/>
                  </a:lnTo>
                  <a:lnTo>
                    <a:pt x="306" y="1077"/>
                  </a:lnTo>
                  <a:lnTo>
                    <a:pt x="306" y="1077"/>
                  </a:lnTo>
                  <a:lnTo>
                    <a:pt x="303" y="1079"/>
                  </a:lnTo>
                  <a:lnTo>
                    <a:pt x="303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6" y="1082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296" y="1086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1" y="1091"/>
                  </a:lnTo>
                  <a:lnTo>
                    <a:pt x="291" y="1093"/>
                  </a:lnTo>
                  <a:lnTo>
                    <a:pt x="294" y="1093"/>
                  </a:lnTo>
                  <a:lnTo>
                    <a:pt x="294" y="1091"/>
                  </a:lnTo>
                  <a:lnTo>
                    <a:pt x="299" y="1091"/>
                  </a:lnTo>
                  <a:lnTo>
                    <a:pt x="299" y="1089"/>
                  </a:lnTo>
                  <a:lnTo>
                    <a:pt x="299" y="1086"/>
                  </a:lnTo>
                  <a:lnTo>
                    <a:pt x="299" y="1084"/>
                  </a:lnTo>
                  <a:lnTo>
                    <a:pt x="301" y="1086"/>
                  </a:lnTo>
                  <a:lnTo>
                    <a:pt x="301" y="1086"/>
                  </a:lnTo>
                  <a:lnTo>
                    <a:pt x="301" y="1089"/>
                  </a:lnTo>
                  <a:lnTo>
                    <a:pt x="301" y="1091"/>
                  </a:lnTo>
                  <a:lnTo>
                    <a:pt x="301" y="1091"/>
                  </a:lnTo>
                  <a:lnTo>
                    <a:pt x="299" y="1093"/>
                  </a:lnTo>
                  <a:lnTo>
                    <a:pt x="299" y="1093"/>
                  </a:lnTo>
                  <a:lnTo>
                    <a:pt x="299" y="1093"/>
                  </a:lnTo>
                  <a:lnTo>
                    <a:pt x="299" y="1096"/>
                  </a:lnTo>
                  <a:lnTo>
                    <a:pt x="301" y="1096"/>
                  </a:lnTo>
                  <a:lnTo>
                    <a:pt x="303" y="1096"/>
                  </a:lnTo>
                  <a:lnTo>
                    <a:pt x="303" y="1096"/>
                  </a:lnTo>
                  <a:lnTo>
                    <a:pt x="306" y="1098"/>
                  </a:lnTo>
                  <a:lnTo>
                    <a:pt x="306" y="1098"/>
                  </a:lnTo>
                  <a:lnTo>
                    <a:pt x="310" y="1096"/>
                  </a:lnTo>
                  <a:lnTo>
                    <a:pt x="310" y="1096"/>
                  </a:lnTo>
                  <a:lnTo>
                    <a:pt x="313" y="1096"/>
                  </a:lnTo>
                  <a:lnTo>
                    <a:pt x="315" y="1093"/>
                  </a:lnTo>
                  <a:lnTo>
                    <a:pt x="317" y="1091"/>
                  </a:lnTo>
                  <a:lnTo>
                    <a:pt x="317" y="1091"/>
                  </a:lnTo>
                  <a:lnTo>
                    <a:pt x="322" y="1093"/>
                  </a:lnTo>
                  <a:lnTo>
                    <a:pt x="327" y="1093"/>
                  </a:lnTo>
                  <a:lnTo>
                    <a:pt x="332" y="1091"/>
                  </a:lnTo>
                  <a:lnTo>
                    <a:pt x="334" y="1089"/>
                  </a:lnTo>
                  <a:lnTo>
                    <a:pt x="336" y="1089"/>
                  </a:lnTo>
                  <a:lnTo>
                    <a:pt x="336" y="1091"/>
                  </a:lnTo>
                  <a:lnTo>
                    <a:pt x="336" y="1091"/>
                  </a:lnTo>
                  <a:lnTo>
                    <a:pt x="332" y="1093"/>
                  </a:lnTo>
                  <a:lnTo>
                    <a:pt x="332" y="1093"/>
                  </a:lnTo>
                  <a:lnTo>
                    <a:pt x="327" y="1096"/>
                  </a:lnTo>
                  <a:lnTo>
                    <a:pt x="327" y="1096"/>
                  </a:lnTo>
                  <a:lnTo>
                    <a:pt x="327" y="1096"/>
                  </a:lnTo>
                  <a:lnTo>
                    <a:pt x="325" y="1096"/>
                  </a:lnTo>
                  <a:lnTo>
                    <a:pt x="325" y="1096"/>
                  </a:lnTo>
                  <a:lnTo>
                    <a:pt x="322" y="1096"/>
                  </a:lnTo>
                  <a:lnTo>
                    <a:pt x="322" y="1093"/>
                  </a:lnTo>
                  <a:lnTo>
                    <a:pt x="320" y="1093"/>
                  </a:lnTo>
                  <a:lnTo>
                    <a:pt x="317" y="1093"/>
                  </a:lnTo>
                  <a:lnTo>
                    <a:pt x="317" y="1093"/>
                  </a:lnTo>
                  <a:lnTo>
                    <a:pt x="315" y="1096"/>
                  </a:lnTo>
                  <a:lnTo>
                    <a:pt x="315" y="1096"/>
                  </a:lnTo>
                  <a:lnTo>
                    <a:pt x="315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101"/>
                  </a:lnTo>
                  <a:lnTo>
                    <a:pt x="315" y="1101"/>
                  </a:lnTo>
                  <a:lnTo>
                    <a:pt x="315" y="1103"/>
                  </a:lnTo>
                  <a:lnTo>
                    <a:pt x="315" y="1105"/>
                  </a:lnTo>
                  <a:lnTo>
                    <a:pt x="315" y="1105"/>
                  </a:lnTo>
                  <a:lnTo>
                    <a:pt x="315" y="1108"/>
                  </a:lnTo>
                  <a:lnTo>
                    <a:pt x="315" y="1108"/>
                  </a:lnTo>
                  <a:lnTo>
                    <a:pt x="315" y="1110"/>
                  </a:lnTo>
                  <a:lnTo>
                    <a:pt x="313" y="1110"/>
                  </a:lnTo>
                  <a:lnTo>
                    <a:pt x="313" y="1112"/>
                  </a:lnTo>
                  <a:lnTo>
                    <a:pt x="313" y="1115"/>
                  </a:lnTo>
                  <a:lnTo>
                    <a:pt x="310" y="1115"/>
                  </a:lnTo>
                  <a:lnTo>
                    <a:pt x="308" y="1115"/>
                  </a:lnTo>
                  <a:lnTo>
                    <a:pt x="308" y="1117"/>
                  </a:lnTo>
                  <a:lnTo>
                    <a:pt x="308" y="1117"/>
                  </a:lnTo>
                  <a:lnTo>
                    <a:pt x="308" y="1117"/>
                  </a:lnTo>
                  <a:lnTo>
                    <a:pt x="306" y="1119"/>
                  </a:lnTo>
                  <a:lnTo>
                    <a:pt x="308" y="1119"/>
                  </a:lnTo>
                  <a:lnTo>
                    <a:pt x="308" y="1122"/>
                  </a:lnTo>
                  <a:lnTo>
                    <a:pt x="306" y="1122"/>
                  </a:lnTo>
                  <a:lnTo>
                    <a:pt x="306" y="1122"/>
                  </a:lnTo>
                  <a:lnTo>
                    <a:pt x="306" y="1124"/>
                  </a:lnTo>
                  <a:lnTo>
                    <a:pt x="306" y="1124"/>
                  </a:lnTo>
                  <a:lnTo>
                    <a:pt x="303" y="1124"/>
                  </a:lnTo>
                  <a:lnTo>
                    <a:pt x="303" y="1124"/>
                  </a:lnTo>
                  <a:lnTo>
                    <a:pt x="303" y="1129"/>
                  </a:lnTo>
                  <a:lnTo>
                    <a:pt x="303" y="1127"/>
                  </a:lnTo>
                  <a:lnTo>
                    <a:pt x="301" y="1124"/>
                  </a:lnTo>
                  <a:lnTo>
                    <a:pt x="301" y="1124"/>
                  </a:lnTo>
                  <a:lnTo>
                    <a:pt x="301" y="1122"/>
                  </a:lnTo>
                  <a:lnTo>
                    <a:pt x="299" y="1119"/>
                  </a:lnTo>
                  <a:lnTo>
                    <a:pt x="299" y="1119"/>
                  </a:lnTo>
                  <a:lnTo>
                    <a:pt x="299" y="1119"/>
                  </a:lnTo>
                  <a:lnTo>
                    <a:pt x="299" y="1122"/>
                  </a:lnTo>
                  <a:lnTo>
                    <a:pt x="299" y="1129"/>
                  </a:lnTo>
                  <a:lnTo>
                    <a:pt x="301" y="1131"/>
                  </a:lnTo>
                  <a:lnTo>
                    <a:pt x="303" y="1134"/>
                  </a:lnTo>
                  <a:lnTo>
                    <a:pt x="303" y="1134"/>
                  </a:lnTo>
                  <a:lnTo>
                    <a:pt x="303" y="1136"/>
                  </a:lnTo>
                  <a:lnTo>
                    <a:pt x="303" y="1136"/>
                  </a:lnTo>
                  <a:lnTo>
                    <a:pt x="303" y="1138"/>
                  </a:lnTo>
                  <a:lnTo>
                    <a:pt x="306" y="1138"/>
                  </a:lnTo>
                  <a:lnTo>
                    <a:pt x="306" y="1141"/>
                  </a:lnTo>
                  <a:lnTo>
                    <a:pt x="308" y="1143"/>
                  </a:lnTo>
                  <a:lnTo>
                    <a:pt x="308" y="1145"/>
                  </a:lnTo>
                  <a:lnTo>
                    <a:pt x="308" y="1145"/>
                  </a:lnTo>
                  <a:lnTo>
                    <a:pt x="308" y="1148"/>
                  </a:lnTo>
                  <a:lnTo>
                    <a:pt x="308" y="1148"/>
                  </a:lnTo>
                  <a:lnTo>
                    <a:pt x="310" y="1150"/>
                  </a:lnTo>
                  <a:lnTo>
                    <a:pt x="310" y="1153"/>
                  </a:lnTo>
                  <a:lnTo>
                    <a:pt x="313" y="1153"/>
                  </a:lnTo>
                  <a:lnTo>
                    <a:pt x="315" y="1153"/>
                  </a:lnTo>
                  <a:lnTo>
                    <a:pt x="317" y="1153"/>
                  </a:lnTo>
                  <a:lnTo>
                    <a:pt x="317" y="1155"/>
                  </a:lnTo>
                  <a:lnTo>
                    <a:pt x="320" y="1157"/>
                  </a:lnTo>
                  <a:lnTo>
                    <a:pt x="320" y="1157"/>
                  </a:lnTo>
                  <a:lnTo>
                    <a:pt x="320" y="1155"/>
                  </a:lnTo>
                  <a:lnTo>
                    <a:pt x="322" y="1155"/>
                  </a:lnTo>
                  <a:lnTo>
                    <a:pt x="327" y="1155"/>
                  </a:lnTo>
                  <a:lnTo>
                    <a:pt x="327" y="1155"/>
                  </a:lnTo>
                  <a:lnTo>
                    <a:pt x="329" y="1155"/>
                  </a:lnTo>
                  <a:lnTo>
                    <a:pt x="332" y="1155"/>
                  </a:lnTo>
                  <a:lnTo>
                    <a:pt x="332" y="1153"/>
                  </a:lnTo>
                  <a:lnTo>
                    <a:pt x="332" y="1153"/>
                  </a:lnTo>
                  <a:lnTo>
                    <a:pt x="332" y="1153"/>
                  </a:lnTo>
                  <a:lnTo>
                    <a:pt x="334" y="1153"/>
                  </a:lnTo>
                  <a:lnTo>
                    <a:pt x="334" y="1153"/>
                  </a:lnTo>
                  <a:lnTo>
                    <a:pt x="334" y="1153"/>
                  </a:lnTo>
                  <a:lnTo>
                    <a:pt x="334" y="1150"/>
                  </a:lnTo>
                  <a:lnTo>
                    <a:pt x="334" y="1150"/>
                  </a:lnTo>
                  <a:lnTo>
                    <a:pt x="336" y="1145"/>
                  </a:lnTo>
                  <a:lnTo>
                    <a:pt x="336" y="1145"/>
                  </a:lnTo>
                  <a:lnTo>
                    <a:pt x="339" y="1145"/>
                  </a:lnTo>
                  <a:lnTo>
                    <a:pt x="339" y="1148"/>
                  </a:lnTo>
                  <a:lnTo>
                    <a:pt x="336" y="1148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5"/>
                  </a:lnTo>
                  <a:lnTo>
                    <a:pt x="336" y="1155"/>
                  </a:lnTo>
                  <a:lnTo>
                    <a:pt x="336" y="1157"/>
                  </a:lnTo>
                  <a:lnTo>
                    <a:pt x="336" y="1157"/>
                  </a:lnTo>
                  <a:lnTo>
                    <a:pt x="336" y="1157"/>
                  </a:lnTo>
                  <a:lnTo>
                    <a:pt x="339" y="1157"/>
                  </a:lnTo>
                  <a:lnTo>
                    <a:pt x="339" y="1157"/>
                  </a:lnTo>
                  <a:lnTo>
                    <a:pt x="339" y="1157"/>
                  </a:lnTo>
                  <a:lnTo>
                    <a:pt x="341" y="1155"/>
                  </a:lnTo>
                  <a:lnTo>
                    <a:pt x="341" y="1155"/>
                  </a:lnTo>
                  <a:lnTo>
                    <a:pt x="341" y="1153"/>
                  </a:lnTo>
                  <a:lnTo>
                    <a:pt x="344" y="1153"/>
                  </a:lnTo>
                  <a:lnTo>
                    <a:pt x="344" y="1150"/>
                  </a:lnTo>
                  <a:lnTo>
                    <a:pt x="341" y="1148"/>
                  </a:lnTo>
                  <a:lnTo>
                    <a:pt x="341" y="1148"/>
                  </a:lnTo>
                  <a:lnTo>
                    <a:pt x="341" y="1145"/>
                  </a:lnTo>
                  <a:lnTo>
                    <a:pt x="341" y="1143"/>
                  </a:lnTo>
                  <a:lnTo>
                    <a:pt x="341" y="1143"/>
                  </a:lnTo>
                  <a:lnTo>
                    <a:pt x="341" y="1141"/>
                  </a:lnTo>
                  <a:lnTo>
                    <a:pt x="341" y="1138"/>
                  </a:lnTo>
                  <a:lnTo>
                    <a:pt x="344" y="1138"/>
                  </a:lnTo>
                  <a:lnTo>
                    <a:pt x="351" y="1138"/>
                  </a:lnTo>
                  <a:lnTo>
                    <a:pt x="353" y="1136"/>
                  </a:lnTo>
                  <a:lnTo>
                    <a:pt x="355" y="1136"/>
                  </a:lnTo>
                  <a:lnTo>
                    <a:pt x="355" y="1134"/>
                  </a:lnTo>
                  <a:lnTo>
                    <a:pt x="355" y="1134"/>
                  </a:lnTo>
                  <a:lnTo>
                    <a:pt x="353" y="1131"/>
                  </a:lnTo>
                  <a:lnTo>
                    <a:pt x="353" y="1131"/>
                  </a:lnTo>
                  <a:lnTo>
                    <a:pt x="353" y="1131"/>
                  </a:lnTo>
                  <a:lnTo>
                    <a:pt x="353" y="1129"/>
                  </a:lnTo>
                  <a:lnTo>
                    <a:pt x="353" y="1129"/>
                  </a:lnTo>
                  <a:lnTo>
                    <a:pt x="353" y="1129"/>
                  </a:lnTo>
                  <a:lnTo>
                    <a:pt x="351" y="1127"/>
                  </a:lnTo>
                  <a:lnTo>
                    <a:pt x="348" y="1127"/>
                  </a:lnTo>
                  <a:lnTo>
                    <a:pt x="348" y="1124"/>
                  </a:lnTo>
                  <a:lnTo>
                    <a:pt x="348" y="1124"/>
                  </a:lnTo>
                  <a:lnTo>
                    <a:pt x="348" y="1122"/>
                  </a:lnTo>
                  <a:lnTo>
                    <a:pt x="348" y="1122"/>
                  </a:lnTo>
                  <a:lnTo>
                    <a:pt x="348" y="1122"/>
                  </a:lnTo>
                  <a:lnTo>
                    <a:pt x="351" y="1124"/>
                  </a:lnTo>
                  <a:lnTo>
                    <a:pt x="353" y="1127"/>
                  </a:lnTo>
                  <a:lnTo>
                    <a:pt x="355" y="1129"/>
                  </a:lnTo>
                  <a:lnTo>
                    <a:pt x="355" y="1129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5" y="1138"/>
                  </a:lnTo>
                  <a:lnTo>
                    <a:pt x="353" y="1138"/>
                  </a:lnTo>
                  <a:lnTo>
                    <a:pt x="353" y="1138"/>
                  </a:lnTo>
                  <a:lnTo>
                    <a:pt x="351" y="1138"/>
                  </a:lnTo>
                  <a:lnTo>
                    <a:pt x="348" y="1138"/>
                  </a:lnTo>
                  <a:lnTo>
                    <a:pt x="348" y="1141"/>
                  </a:lnTo>
                  <a:lnTo>
                    <a:pt x="346" y="1141"/>
                  </a:lnTo>
                  <a:lnTo>
                    <a:pt x="344" y="1141"/>
                  </a:lnTo>
                  <a:lnTo>
                    <a:pt x="344" y="1143"/>
                  </a:lnTo>
                  <a:lnTo>
                    <a:pt x="344" y="1145"/>
                  </a:lnTo>
                  <a:lnTo>
                    <a:pt x="344" y="1145"/>
                  </a:lnTo>
                  <a:lnTo>
                    <a:pt x="344" y="1148"/>
                  </a:lnTo>
                  <a:lnTo>
                    <a:pt x="346" y="1148"/>
                  </a:lnTo>
                  <a:lnTo>
                    <a:pt x="346" y="1150"/>
                  </a:lnTo>
                  <a:lnTo>
                    <a:pt x="344" y="1153"/>
                  </a:lnTo>
                  <a:lnTo>
                    <a:pt x="344" y="1155"/>
                  </a:lnTo>
                  <a:lnTo>
                    <a:pt x="344" y="1157"/>
                  </a:lnTo>
                  <a:lnTo>
                    <a:pt x="341" y="1157"/>
                  </a:lnTo>
                  <a:lnTo>
                    <a:pt x="339" y="1160"/>
                  </a:lnTo>
                  <a:lnTo>
                    <a:pt x="339" y="1162"/>
                  </a:lnTo>
                  <a:lnTo>
                    <a:pt x="339" y="1162"/>
                  </a:lnTo>
                  <a:lnTo>
                    <a:pt x="341" y="1164"/>
                  </a:lnTo>
                  <a:lnTo>
                    <a:pt x="341" y="1169"/>
                  </a:lnTo>
                  <a:lnTo>
                    <a:pt x="344" y="1172"/>
                  </a:lnTo>
                  <a:lnTo>
                    <a:pt x="341" y="1174"/>
                  </a:lnTo>
                  <a:lnTo>
                    <a:pt x="344" y="1174"/>
                  </a:lnTo>
                  <a:lnTo>
                    <a:pt x="351" y="1176"/>
                  </a:lnTo>
                  <a:lnTo>
                    <a:pt x="360" y="1174"/>
                  </a:lnTo>
                  <a:lnTo>
                    <a:pt x="358" y="1176"/>
                  </a:lnTo>
                  <a:lnTo>
                    <a:pt x="355" y="1176"/>
                  </a:lnTo>
                  <a:lnTo>
                    <a:pt x="351" y="1176"/>
                  </a:lnTo>
                  <a:lnTo>
                    <a:pt x="348" y="1176"/>
                  </a:lnTo>
                  <a:lnTo>
                    <a:pt x="348" y="1176"/>
                  </a:lnTo>
                  <a:lnTo>
                    <a:pt x="346" y="1179"/>
                  </a:lnTo>
                  <a:lnTo>
                    <a:pt x="346" y="1179"/>
                  </a:lnTo>
                  <a:lnTo>
                    <a:pt x="344" y="1179"/>
                  </a:lnTo>
                  <a:lnTo>
                    <a:pt x="344" y="1179"/>
                  </a:lnTo>
                  <a:lnTo>
                    <a:pt x="344" y="1179"/>
                  </a:lnTo>
                  <a:lnTo>
                    <a:pt x="341" y="1181"/>
                  </a:lnTo>
                  <a:lnTo>
                    <a:pt x="341" y="1183"/>
                  </a:lnTo>
                  <a:lnTo>
                    <a:pt x="341" y="1183"/>
                  </a:lnTo>
                  <a:lnTo>
                    <a:pt x="341" y="1186"/>
                  </a:lnTo>
                  <a:lnTo>
                    <a:pt x="341" y="1186"/>
                  </a:lnTo>
                  <a:lnTo>
                    <a:pt x="339" y="1186"/>
                  </a:lnTo>
                  <a:lnTo>
                    <a:pt x="339" y="1186"/>
                  </a:lnTo>
                  <a:lnTo>
                    <a:pt x="339" y="1183"/>
                  </a:lnTo>
                  <a:lnTo>
                    <a:pt x="339" y="1181"/>
                  </a:lnTo>
                  <a:lnTo>
                    <a:pt x="339" y="1179"/>
                  </a:lnTo>
                  <a:lnTo>
                    <a:pt x="339" y="1179"/>
                  </a:lnTo>
                  <a:lnTo>
                    <a:pt x="341" y="1174"/>
                  </a:lnTo>
                  <a:lnTo>
                    <a:pt x="341" y="1174"/>
                  </a:lnTo>
                  <a:lnTo>
                    <a:pt x="339" y="1172"/>
                  </a:lnTo>
                  <a:lnTo>
                    <a:pt x="339" y="1167"/>
                  </a:lnTo>
                  <a:lnTo>
                    <a:pt x="339" y="1164"/>
                  </a:lnTo>
                  <a:lnTo>
                    <a:pt x="339" y="1164"/>
                  </a:lnTo>
                  <a:lnTo>
                    <a:pt x="339" y="1162"/>
                  </a:lnTo>
                  <a:lnTo>
                    <a:pt x="336" y="1162"/>
                  </a:lnTo>
                  <a:lnTo>
                    <a:pt x="334" y="1162"/>
                  </a:lnTo>
                  <a:lnTo>
                    <a:pt x="334" y="1162"/>
                  </a:lnTo>
                  <a:lnTo>
                    <a:pt x="332" y="1162"/>
                  </a:lnTo>
                  <a:lnTo>
                    <a:pt x="332" y="1164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7" y="1169"/>
                  </a:lnTo>
                  <a:lnTo>
                    <a:pt x="327" y="1172"/>
                  </a:lnTo>
                  <a:lnTo>
                    <a:pt x="327" y="1172"/>
                  </a:lnTo>
                  <a:lnTo>
                    <a:pt x="329" y="1174"/>
                  </a:lnTo>
                  <a:lnTo>
                    <a:pt x="329" y="1174"/>
                  </a:lnTo>
                  <a:lnTo>
                    <a:pt x="329" y="1179"/>
                  </a:lnTo>
                  <a:lnTo>
                    <a:pt x="329" y="1181"/>
                  </a:lnTo>
                  <a:lnTo>
                    <a:pt x="329" y="1181"/>
                  </a:lnTo>
                  <a:lnTo>
                    <a:pt x="329" y="1183"/>
                  </a:lnTo>
                  <a:lnTo>
                    <a:pt x="332" y="1183"/>
                  </a:lnTo>
                  <a:lnTo>
                    <a:pt x="332" y="1183"/>
                  </a:lnTo>
                  <a:lnTo>
                    <a:pt x="332" y="1183"/>
                  </a:lnTo>
                  <a:lnTo>
                    <a:pt x="332" y="1186"/>
                  </a:lnTo>
                  <a:lnTo>
                    <a:pt x="332" y="1186"/>
                  </a:lnTo>
                  <a:lnTo>
                    <a:pt x="332" y="1186"/>
                  </a:lnTo>
                  <a:lnTo>
                    <a:pt x="334" y="1188"/>
                  </a:lnTo>
                  <a:lnTo>
                    <a:pt x="334" y="1188"/>
                  </a:lnTo>
                  <a:lnTo>
                    <a:pt x="336" y="1188"/>
                  </a:lnTo>
                  <a:lnTo>
                    <a:pt x="339" y="1190"/>
                  </a:lnTo>
                  <a:lnTo>
                    <a:pt x="348" y="1200"/>
                  </a:lnTo>
                  <a:lnTo>
                    <a:pt x="351" y="1200"/>
                  </a:lnTo>
                  <a:lnTo>
                    <a:pt x="351" y="1200"/>
                  </a:lnTo>
                  <a:lnTo>
                    <a:pt x="353" y="1200"/>
                  </a:lnTo>
                  <a:lnTo>
                    <a:pt x="353" y="1200"/>
                  </a:lnTo>
                  <a:lnTo>
                    <a:pt x="355" y="1198"/>
                  </a:lnTo>
                  <a:lnTo>
                    <a:pt x="355" y="1195"/>
                  </a:lnTo>
                  <a:lnTo>
                    <a:pt x="355" y="1193"/>
                  </a:lnTo>
                  <a:lnTo>
                    <a:pt x="355" y="1190"/>
                  </a:lnTo>
                  <a:lnTo>
                    <a:pt x="355" y="1190"/>
                  </a:lnTo>
                  <a:lnTo>
                    <a:pt x="358" y="1190"/>
                  </a:lnTo>
                  <a:lnTo>
                    <a:pt x="360" y="1190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5" y="1190"/>
                  </a:lnTo>
                  <a:lnTo>
                    <a:pt x="365" y="1188"/>
                  </a:lnTo>
                  <a:lnTo>
                    <a:pt x="367" y="1188"/>
                  </a:lnTo>
                  <a:lnTo>
                    <a:pt x="367" y="1188"/>
                  </a:lnTo>
                  <a:lnTo>
                    <a:pt x="367" y="1188"/>
                  </a:lnTo>
                  <a:lnTo>
                    <a:pt x="370" y="1188"/>
                  </a:lnTo>
                  <a:lnTo>
                    <a:pt x="370" y="1188"/>
                  </a:lnTo>
                  <a:lnTo>
                    <a:pt x="372" y="1188"/>
                  </a:lnTo>
                  <a:lnTo>
                    <a:pt x="372" y="1188"/>
                  </a:lnTo>
                  <a:lnTo>
                    <a:pt x="372" y="1186"/>
                  </a:lnTo>
                  <a:lnTo>
                    <a:pt x="372" y="1186"/>
                  </a:lnTo>
                  <a:lnTo>
                    <a:pt x="372" y="1183"/>
                  </a:lnTo>
                  <a:lnTo>
                    <a:pt x="374" y="1183"/>
                  </a:lnTo>
                  <a:lnTo>
                    <a:pt x="374" y="1181"/>
                  </a:lnTo>
                  <a:lnTo>
                    <a:pt x="374" y="1181"/>
                  </a:lnTo>
                  <a:lnTo>
                    <a:pt x="377" y="1181"/>
                  </a:lnTo>
                  <a:lnTo>
                    <a:pt x="377" y="1181"/>
                  </a:lnTo>
                  <a:lnTo>
                    <a:pt x="377" y="1181"/>
                  </a:lnTo>
                  <a:lnTo>
                    <a:pt x="379" y="1179"/>
                  </a:lnTo>
                  <a:lnTo>
                    <a:pt x="379" y="1181"/>
                  </a:lnTo>
                  <a:lnTo>
                    <a:pt x="379" y="1183"/>
                  </a:lnTo>
                  <a:lnTo>
                    <a:pt x="374" y="1183"/>
                  </a:lnTo>
                  <a:lnTo>
                    <a:pt x="374" y="1186"/>
                  </a:lnTo>
                  <a:lnTo>
                    <a:pt x="374" y="1186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72" y="1188"/>
                  </a:lnTo>
                  <a:lnTo>
                    <a:pt x="372" y="1188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72" y="1188"/>
                  </a:lnTo>
                  <a:lnTo>
                    <a:pt x="372" y="1190"/>
                  </a:lnTo>
                  <a:lnTo>
                    <a:pt x="370" y="1195"/>
                  </a:lnTo>
                  <a:lnTo>
                    <a:pt x="370" y="1195"/>
                  </a:lnTo>
                  <a:lnTo>
                    <a:pt x="367" y="1202"/>
                  </a:lnTo>
                  <a:lnTo>
                    <a:pt x="367" y="1202"/>
                  </a:lnTo>
                  <a:lnTo>
                    <a:pt x="367" y="1205"/>
                  </a:lnTo>
                  <a:lnTo>
                    <a:pt x="365" y="1205"/>
                  </a:lnTo>
                  <a:lnTo>
                    <a:pt x="365" y="1205"/>
                  </a:lnTo>
                  <a:lnTo>
                    <a:pt x="362" y="1207"/>
                  </a:lnTo>
                  <a:lnTo>
                    <a:pt x="362" y="1207"/>
                  </a:lnTo>
                  <a:lnTo>
                    <a:pt x="362" y="1209"/>
                  </a:lnTo>
                  <a:lnTo>
                    <a:pt x="362" y="1209"/>
                  </a:lnTo>
                  <a:lnTo>
                    <a:pt x="365" y="1209"/>
                  </a:lnTo>
                  <a:lnTo>
                    <a:pt x="367" y="1209"/>
                  </a:lnTo>
                  <a:lnTo>
                    <a:pt x="377" y="1217"/>
                  </a:lnTo>
                  <a:lnTo>
                    <a:pt x="381" y="1217"/>
                  </a:lnTo>
                  <a:lnTo>
                    <a:pt x="386" y="1212"/>
                  </a:lnTo>
                  <a:lnTo>
                    <a:pt x="388" y="1209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9"/>
                  </a:lnTo>
                  <a:lnTo>
                    <a:pt x="388" y="1212"/>
                  </a:lnTo>
                  <a:lnTo>
                    <a:pt x="384" y="1217"/>
                  </a:lnTo>
                  <a:lnTo>
                    <a:pt x="381" y="1219"/>
                  </a:lnTo>
                  <a:lnTo>
                    <a:pt x="379" y="1221"/>
                  </a:lnTo>
                  <a:lnTo>
                    <a:pt x="377" y="1219"/>
                  </a:lnTo>
                  <a:lnTo>
                    <a:pt x="377" y="1219"/>
                  </a:lnTo>
                  <a:lnTo>
                    <a:pt x="374" y="1217"/>
                  </a:lnTo>
                  <a:lnTo>
                    <a:pt x="374" y="1217"/>
                  </a:lnTo>
                  <a:lnTo>
                    <a:pt x="374" y="1219"/>
                  </a:lnTo>
                  <a:lnTo>
                    <a:pt x="374" y="1217"/>
                  </a:lnTo>
                  <a:lnTo>
                    <a:pt x="372" y="1217"/>
                  </a:lnTo>
                  <a:lnTo>
                    <a:pt x="372" y="1217"/>
                  </a:lnTo>
                  <a:lnTo>
                    <a:pt x="370" y="1217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7"/>
                  </a:lnTo>
                  <a:lnTo>
                    <a:pt x="367" y="1217"/>
                  </a:lnTo>
                  <a:lnTo>
                    <a:pt x="365" y="1217"/>
                  </a:lnTo>
                  <a:lnTo>
                    <a:pt x="362" y="1217"/>
                  </a:lnTo>
                  <a:lnTo>
                    <a:pt x="362" y="1219"/>
                  </a:lnTo>
                  <a:lnTo>
                    <a:pt x="365" y="1219"/>
                  </a:lnTo>
                  <a:lnTo>
                    <a:pt x="365" y="1221"/>
                  </a:lnTo>
                  <a:lnTo>
                    <a:pt x="367" y="1224"/>
                  </a:lnTo>
                  <a:lnTo>
                    <a:pt x="367" y="1224"/>
                  </a:lnTo>
                  <a:lnTo>
                    <a:pt x="367" y="1224"/>
                  </a:lnTo>
                  <a:lnTo>
                    <a:pt x="365" y="1224"/>
                  </a:lnTo>
                  <a:lnTo>
                    <a:pt x="365" y="1224"/>
                  </a:lnTo>
                  <a:lnTo>
                    <a:pt x="362" y="1224"/>
                  </a:lnTo>
                  <a:lnTo>
                    <a:pt x="362" y="1228"/>
                  </a:lnTo>
                  <a:lnTo>
                    <a:pt x="362" y="1228"/>
                  </a:lnTo>
                  <a:lnTo>
                    <a:pt x="360" y="1228"/>
                  </a:lnTo>
                  <a:lnTo>
                    <a:pt x="362" y="1231"/>
                  </a:lnTo>
                  <a:lnTo>
                    <a:pt x="365" y="1231"/>
                  </a:lnTo>
                  <a:lnTo>
                    <a:pt x="370" y="1231"/>
                  </a:lnTo>
                  <a:lnTo>
                    <a:pt x="372" y="1231"/>
                  </a:lnTo>
                  <a:lnTo>
                    <a:pt x="370" y="1233"/>
                  </a:lnTo>
                  <a:lnTo>
                    <a:pt x="367" y="1233"/>
                  </a:lnTo>
                  <a:lnTo>
                    <a:pt x="365" y="1235"/>
                  </a:lnTo>
                  <a:lnTo>
                    <a:pt x="362" y="1235"/>
                  </a:lnTo>
                  <a:lnTo>
                    <a:pt x="362" y="1238"/>
                  </a:lnTo>
                  <a:lnTo>
                    <a:pt x="365" y="1238"/>
                  </a:lnTo>
                  <a:lnTo>
                    <a:pt x="365" y="1240"/>
                  </a:lnTo>
                  <a:lnTo>
                    <a:pt x="365" y="1240"/>
                  </a:lnTo>
                  <a:lnTo>
                    <a:pt x="365" y="1243"/>
                  </a:lnTo>
                  <a:lnTo>
                    <a:pt x="365" y="1243"/>
                  </a:lnTo>
                  <a:lnTo>
                    <a:pt x="367" y="1245"/>
                  </a:lnTo>
                  <a:lnTo>
                    <a:pt x="367" y="1245"/>
                  </a:lnTo>
                  <a:lnTo>
                    <a:pt x="367" y="1243"/>
                  </a:lnTo>
                  <a:lnTo>
                    <a:pt x="367" y="1240"/>
                  </a:lnTo>
                  <a:lnTo>
                    <a:pt x="370" y="1240"/>
                  </a:lnTo>
                  <a:lnTo>
                    <a:pt x="374" y="1238"/>
                  </a:lnTo>
                  <a:lnTo>
                    <a:pt x="377" y="1238"/>
                  </a:lnTo>
                  <a:lnTo>
                    <a:pt x="377" y="1238"/>
                  </a:lnTo>
                  <a:lnTo>
                    <a:pt x="379" y="1238"/>
                  </a:lnTo>
                  <a:lnTo>
                    <a:pt x="379" y="1240"/>
                  </a:lnTo>
                  <a:lnTo>
                    <a:pt x="379" y="1240"/>
                  </a:lnTo>
                  <a:lnTo>
                    <a:pt x="379" y="1240"/>
                  </a:lnTo>
                  <a:lnTo>
                    <a:pt x="377" y="1243"/>
                  </a:lnTo>
                  <a:lnTo>
                    <a:pt x="379" y="1245"/>
                  </a:lnTo>
                  <a:lnTo>
                    <a:pt x="379" y="1247"/>
                  </a:lnTo>
                  <a:lnTo>
                    <a:pt x="381" y="1247"/>
                  </a:lnTo>
                  <a:lnTo>
                    <a:pt x="381" y="1247"/>
                  </a:lnTo>
                  <a:lnTo>
                    <a:pt x="384" y="1247"/>
                  </a:lnTo>
                  <a:lnTo>
                    <a:pt x="384" y="1250"/>
                  </a:lnTo>
                  <a:lnTo>
                    <a:pt x="388" y="1250"/>
                  </a:lnTo>
                  <a:lnTo>
                    <a:pt x="400" y="1254"/>
                  </a:lnTo>
                  <a:lnTo>
                    <a:pt x="414" y="1257"/>
                  </a:lnTo>
                  <a:lnTo>
                    <a:pt x="426" y="1261"/>
                  </a:lnTo>
                  <a:lnTo>
                    <a:pt x="438" y="1264"/>
                  </a:lnTo>
                  <a:lnTo>
                    <a:pt x="450" y="1269"/>
                  </a:lnTo>
                  <a:lnTo>
                    <a:pt x="464" y="1271"/>
                  </a:lnTo>
                  <a:lnTo>
                    <a:pt x="476" y="1276"/>
                  </a:lnTo>
                  <a:lnTo>
                    <a:pt x="488" y="1278"/>
                  </a:lnTo>
                  <a:lnTo>
                    <a:pt x="500" y="1283"/>
                  </a:lnTo>
                  <a:lnTo>
                    <a:pt x="514" y="1285"/>
                  </a:lnTo>
                  <a:lnTo>
                    <a:pt x="526" y="1290"/>
                  </a:lnTo>
                  <a:lnTo>
                    <a:pt x="538" y="1292"/>
                  </a:lnTo>
                  <a:lnTo>
                    <a:pt x="552" y="1295"/>
                  </a:lnTo>
                  <a:lnTo>
                    <a:pt x="564" y="1299"/>
                  </a:lnTo>
                  <a:lnTo>
                    <a:pt x="575" y="1302"/>
                  </a:lnTo>
                  <a:lnTo>
                    <a:pt x="587" y="1304"/>
                  </a:lnTo>
                  <a:lnTo>
                    <a:pt x="601" y="1309"/>
                  </a:lnTo>
                  <a:lnTo>
                    <a:pt x="613" y="1311"/>
                  </a:lnTo>
                  <a:lnTo>
                    <a:pt x="625" y="1314"/>
                  </a:lnTo>
                  <a:lnTo>
                    <a:pt x="639" y="1316"/>
                  </a:lnTo>
                  <a:lnTo>
                    <a:pt x="651" y="1321"/>
                  </a:lnTo>
                  <a:lnTo>
                    <a:pt x="663" y="1323"/>
                  </a:lnTo>
                  <a:lnTo>
                    <a:pt x="677" y="1325"/>
                  </a:lnTo>
                  <a:lnTo>
                    <a:pt x="689" y="1328"/>
                  </a:lnTo>
                  <a:lnTo>
                    <a:pt x="701" y="1332"/>
                  </a:lnTo>
                  <a:lnTo>
                    <a:pt x="708" y="1332"/>
                  </a:lnTo>
                  <a:lnTo>
                    <a:pt x="715" y="1335"/>
                  </a:lnTo>
                  <a:lnTo>
                    <a:pt x="727" y="1337"/>
                  </a:lnTo>
                  <a:lnTo>
                    <a:pt x="741" y="1340"/>
                  </a:lnTo>
                  <a:lnTo>
                    <a:pt x="753" y="1342"/>
                  </a:lnTo>
                  <a:lnTo>
                    <a:pt x="765" y="1344"/>
                  </a:lnTo>
                  <a:lnTo>
                    <a:pt x="767" y="1344"/>
                  </a:lnTo>
                  <a:lnTo>
                    <a:pt x="779" y="1347"/>
                  </a:lnTo>
                  <a:lnTo>
                    <a:pt x="791" y="1349"/>
                  </a:lnTo>
                  <a:lnTo>
                    <a:pt x="803" y="1354"/>
                  </a:lnTo>
                  <a:lnTo>
                    <a:pt x="817" y="1356"/>
                  </a:lnTo>
                  <a:lnTo>
                    <a:pt x="829" y="1359"/>
                  </a:lnTo>
                  <a:lnTo>
                    <a:pt x="843" y="1361"/>
                  </a:lnTo>
                  <a:lnTo>
                    <a:pt x="855" y="1363"/>
                  </a:lnTo>
                  <a:lnTo>
                    <a:pt x="866" y="1366"/>
                  </a:lnTo>
                  <a:lnTo>
                    <a:pt x="881" y="1368"/>
                  </a:lnTo>
                  <a:lnTo>
                    <a:pt x="881" y="1368"/>
                  </a:lnTo>
                  <a:lnTo>
                    <a:pt x="881" y="1366"/>
                  </a:lnTo>
                  <a:lnTo>
                    <a:pt x="883" y="1366"/>
                  </a:lnTo>
                  <a:lnTo>
                    <a:pt x="883" y="1366"/>
                  </a:lnTo>
                  <a:lnTo>
                    <a:pt x="883" y="1366"/>
                  </a:lnTo>
                  <a:lnTo>
                    <a:pt x="883" y="1363"/>
                  </a:lnTo>
                  <a:lnTo>
                    <a:pt x="883" y="1363"/>
                  </a:lnTo>
                  <a:close/>
                  <a:moveTo>
                    <a:pt x="168" y="606"/>
                  </a:moveTo>
                  <a:lnTo>
                    <a:pt x="168" y="606"/>
                  </a:lnTo>
                  <a:lnTo>
                    <a:pt x="164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11"/>
                  </a:lnTo>
                  <a:lnTo>
                    <a:pt x="161" y="611"/>
                  </a:lnTo>
                  <a:lnTo>
                    <a:pt x="161" y="613"/>
                  </a:lnTo>
                  <a:lnTo>
                    <a:pt x="161" y="613"/>
                  </a:lnTo>
                  <a:lnTo>
                    <a:pt x="161" y="613"/>
                  </a:lnTo>
                  <a:lnTo>
                    <a:pt x="164" y="613"/>
                  </a:lnTo>
                  <a:lnTo>
                    <a:pt x="164" y="613"/>
                  </a:lnTo>
                  <a:lnTo>
                    <a:pt x="164" y="613"/>
                  </a:lnTo>
                  <a:lnTo>
                    <a:pt x="166" y="615"/>
                  </a:lnTo>
                  <a:lnTo>
                    <a:pt x="166" y="615"/>
                  </a:lnTo>
                  <a:lnTo>
                    <a:pt x="166" y="613"/>
                  </a:lnTo>
                  <a:lnTo>
                    <a:pt x="168" y="613"/>
                  </a:lnTo>
                  <a:lnTo>
                    <a:pt x="168" y="611"/>
                  </a:lnTo>
                  <a:lnTo>
                    <a:pt x="168" y="611"/>
                  </a:lnTo>
                  <a:lnTo>
                    <a:pt x="168" y="608"/>
                  </a:lnTo>
                  <a:lnTo>
                    <a:pt x="168" y="608"/>
                  </a:lnTo>
                  <a:lnTo>
                    <a:pt x="168" y="606"/>
                  </a:lnTo>
                  <a:close/>
                  <a:moveTo>
                    <a:pt x="168" y="618"/>
                  </a:moveTo>
                  <a:lnTo>
                    <a:pt x="171" y="618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73" y="618"/>
                  </a:lnTo>
                  <a:lnTo>
                    <a:pt x="175" y="618"/>
                  </a:lnTo>
                  <a:lnTo>
                    <a:pt x="178" y="618"/>
                  </a:lnTo>
                  <a:lnTo>
                    <a:pt x="178" y="618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3" y="611"/>
                  </a:lnTo>
                  <a:lnTo>
                    <a:pt x="180" y="611"/>
                  </a:lnTo>
                  <a:lnTo>
                    <a:pt x="178" y="613"/>
                  </a:lnTo>
                  <a:lnTo>
                    <a:pt x="173" y="615"/>
                  </a:lnTo>
                  <a:lnTo>
                    <a:pt x="173" y="615"/>
                  </a:lnTo>
                  <a:lnTo>
                    <a:pt x="171" y="618"/>
                  </a:lnTo>
                  <a:lnTo>
                    <a:pt x="168" y="618"/>
                  </a:lnTo>
                  <a:close/>
                  <a:moveTo>
                    <a:pt x="244" y="1030"/>
                  </a:moveTo>
                  <a:lnTo>
                    <a:pt x="244" y="1030"/>
                  </a:lnTo>
                  <a:lnTo>
                    <a:pt x="244" y="1030"/>
                  </a:lnTo>
                  <a:lnTo>
                    <a:pt x="244" y="1027"/>
                  </a:lnTo>
                  <a:lnTo>
                    <a:pt x="242" y="1027"/>
                  </a:lnTo>
                  <a:lnTo>
                    <a:pt x="239" y="1027"/>
                  </a:lnTo>
                  <a:lnTo>
                    <a:pt x="239" y="1027"/>
                  </a:lnTo>
                  <a:lnTo>
                    <a:pt x="237" y="1027"/>
                  </a:lnTo>
                  <a:lnTo>
                    <a:pt x="237" y="1027"/>
                  </a:lnTo>
                  <a:lnTo>
                    <a:pt x="235" y="1027"/>
                  </a:lnTo>
                  <a:lnTo>
                    <a:pt x="230" y="1030"/>
                  </a:lnTo>
                  <a:lnTo>
                    <a:pt x="228" y="1030"/>
                  </a:lnTo>
                  <a:lnTo>
                    <a:pt x="228" y="1030"/>
                  </a:lnTo>
                  <a:lnTo>
                    <a:pt x="225" y="1030"/>
                  </a:lnTo>
                  <a:lnTo>
                    <a:pt x="223" y="1032"/>
                  </a:lnTo>
                  <a:lnTo>
                    <a:pt x="223" y="1032"/>
                  </a:lnTo>
                  <a:lnTo>
                    <a:pt x="223" y="1034"/>
                  </a:lnTo>
                  <a:lnTo>
                    <a:pt x="220" y="1034"/>
                  </a:lnTo>
                  <a:lnTo>
                    <a:pt x="220" y="1034"/>
                  </a:lnTo>
                  <a:lnTo>
                    <a:pt x="220" y="1037"/>
                  </a:lnTo>
                  <a:lnTo>
                    <a:pt x="223" y="1037"/>
                  </a:lnTo>
                  <a:lnTo>
                    <a:pt x="225" y="1037"/>
                  </a:lnTo>
                  <a:lnTo>
                    <a:pt x="225" y="1037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7"/>
                  </a:lnTo>
                  <a:lnTo>
                    <a:pt x="230" y="1037"/>
                  </a:lnTo>
                  <a:lnTo>
                    <a:pt x="235" y="1041"/>
                  </a:lnTo>
                  <a:lnTo>
                    <a:pt x="237" y="1041"/>
                  </a:lnTo>
                  <a:lnTo>
                    <a:pt x="239" y="1041"/>
                  </a:lnTo>
                  <a:lnTo>
                    <a:pt x="239" y="1039"/>
                  </a:lnTo>
                  <a:lnTo>
                    <a:pt x="242" y="1037"/>
                  </a:lnTo>
                  <a:lnTo>
                    <a:pt x="242" y="1037"/>
                  </a:lnTo>
                  <a:lnTo>
                    <a:pt x="246" y="1037"/>
                  </a:lnTo>
                  <a:lnTo>
                    <a:pt x="246" y="1034"/>
                  </a:lnTo>
                  <a:lnTo>
                    <a:pt x="246" y="1034"/>
                  </a:lnTo>
                  <a:lnTo>
                    <a:pt x="244" y="1032"/>
                  </a:lnTo>
                  <a:lnTo>
                    <a:pt x="244" y="1032"/>
                  </a:lnTo>
                  <a:lnTo>
                    <a:pt x="244" y="1030"/>
                  </a:lnTo>
                  <a:close/>
                  <a:moveTo>
                    <a:pt x="223" y="1044"/>
                  </a:moveTo>
                  <a:lnTo>
                    <a:pt x="223" y="1044"/>
                  </a:lnTo>
                  <a:lnTo>
                    <a:pt x="225" y="1044"/>
                  </a:lnTo>
                  <a:lnTo>
                    <a:pt x="225" y="1044"/>
                  </a:lnTo>
                  <a:lnTo>
                    <a:pt x="228" y="1044"/>
                  </a:lnTo>
                  <a:lnTo>
                    <a:pt x="228" y="1044"/>
                  </a:lnTo>
                  <a:lnTo>
                    <a:pt x="230" y="1044"/>
                  </a:lnTo>
                  <a:lnTo>
                    <a:pt x="232" y="1044"/>
                  </a:lnTo>
                  <a:lnTo>
                    <a:pt x="232" y="1041"/>
                  </a:lnTo>
                  <a:lnTo>
                    <a:pt x="230" y="1041"/>
                  </a:lnTo>
                  <a:lnTo>
                    <a:pt x="228" y="1041"/>
                  </a:lnTo>
                  <a:lnTo>
                    <a:pt x="223" y="1039"/>
                  </a:lnTo>
                  <a:lnTo>
                    <a:pt x="220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close/>
                  <a:moveTo>
                    <a:pt x="228" y="1022"/>
                  </a:moveTo>
                  <a:lnTo>
                    <a:pt x="225" y="1020"/>
                  </a:lnTo>
                  <a:lnTo>
                    <a:pt x="225" y="1020"/>
                  </a:lnTo>
                  <a:lnTo>
                    <a:pt x="225" y="1018"/>
                  </a:lnTo>
                  <a:lnTo>
                    <a:pt x="225" y="1018"/>
                  </a:lnTo>
                  <a:lnTo>
                    <a:pt x="225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18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3" y="1015"/>
                  </a:lnTo>
                  <a:lnTo>
                    <a:pt x="213" y="1015"/>
                  </a:lnTo>
                  <a:lnTo>
                    <a:pt x="211" y="1015"/>
                  </a:lnTo>
                  <a:lnTo>
                    <a:pt x="211" y="1015"/>
                  </a:lnTo>
                  <a:lnTo>
                    <a:pt x="211" y="1015"/>
                  </a:lnTo>
                  <a:lnTo>
                    <a:pt x="209" y="1015"/>
                  </a:lnTo>
                  <a:lnTo>
                    <a:pt x="211" y="1018"/>
                  </a:lnTo>
                  <a:lnTo>
                    <a:pt x="211" y="1020"/>
                  </a:lnTo>
                  <a:lnTo>
                    <a:pt x="213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0"/>
                  </a:lnTo>
                  <a:lnTo>
                    <a:pt x="216" y="1020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20" y="1022"/>
                  </a:lnTo>
                  <a:lnTo>
                    <a:pt x="223" y="1022"/>
                  </a:lnTo>
                  <a:lnTo>
                    <a:pt x="225" y="1022"/>
                  </a:lnTo>
                  <a:lnTo>
                    <a:pt x="225" y="1022"/>
                  </a:lnTo>
                  <a:lnTo>
                    <a:pt x="225" y="1022"/>
                  </a:lnTo>
                  <a:lnTo>
                    <a:pt x="228" y="1022"/>
                  </a:lnTo>
                  <a:lnTo>
                    <a:pt x="228" y="1025"/>
                  </a:lnTo>
                  <a:lnTo>
                    <a:pt x="228" y="1022"/>
                  </a:lnTo>
                  <a:lnTo>
                    <a:pt x="228" y="1022"/>
                  </a:lnTo>
                  <a:close/>
                  <a:moveTo>
                    <a:pt x="355" y="1205"/>
                  </a:moveTo>
                  <a:lnTo>
                    <a:pt x="355" y="1207"/>
                  </a:lnTo>
                  <a:lnTo>
                    <a:pt x="355" y="1207"/>
                  </a:lnTo>
                  <a:lnTo>
                    <a:pt x="355" y="1207"/>
                  </a:lnTo>
                  <a:lnTo>
                    <a:pt x="358" y="1207"/>
                  </a:lnTo>
                  <a:lnTo>
                    <a:pt x="358" y="1207"/>
                  </a:lnTo>
                  <a:lnTo>
                    <a:pt x="358" y="1207"/>
                  </a:lnTo>
                  <a:lnTo>
                    <a:pt x="360" y="1207"/>
                  </a:lnTo>
                  <a:lnTo>
                    <a:pt x="360" y="1207"/>
                  </a:lnTo>
                  <a:lnTo>
                    <a:pt x="360" y="1207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2"/>
                  </a:lnTo>
                  <a:lnTo>
                    <a:pt x="362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55" y="1205"/>
                  </a:lnTo>
                  <a:lnTo>
                    <a:pt x="355" y="1205"/>
                  </a:lnTo>
                  <a:lnTo>
                    <a:pt x="355" y="1205"/>
                  </a:lnTo>
                  <a:close/>
                  <a:moveTo>
                    <a:pt x="225" y="1051"/>
                  </a:moveTo>
                  <a:lnTo>
                    <a:pt x="228" y="1051"/>
                  </a:lnTo>
                  <a:lnTo>
                    <a:pt x="232" y="1051"/>
                  </a:lnTo>
                  <a:lnTo>
                    <a:pt x="232" y="1051"/>
                  </a:lnTo>
                  <a:lnTo>
                    <a:pt x="235" y="1051"/>
                  </a:lnTo>
                  <a:lnTo>
                    <a:pt x="235" y="1051"/>
                  </a:lnTo>
                  <a:lnTo>
                    <a:pt x="235" y="1051"/>
                  </a:lnTo>
                  <a:lnTo>
                    <a:pt x="237" y="1051"/>
                  </a:lnTo>
                  <a:lnTo>
                    <a:pt x="237" y="1051"/>
                  </a:lnTo>
                  <a:lnTo>
                    <a:pt x="237" y="1051"/>
                  </a:lnTo>
                  <a:lnTo>
                    <a:pt x="237" y="1048"/>
                  </a:lnTo>
                  <a:lnTo>
                    <a:pt x="237" y="1048"/>
                  </a:lnTo>
                  <a:lnTo>
                    <a:pt x="235" y="1046"/>
                  </a:lnTo>
                  <a:lnTo>
                    <a:pt x="235" y="1046"/>
                  </a:lnTo>
                  <a:lnTo>
                    <a:pt x="232" y="1046"/>
                  </a:lnTo>
                  <a:lnTo>
                    <a:pt x="232" y="1046"/>
                  </a:lnTo>
                  <a:lnTo>
                    <a:pt x="230" y="1046"/>
                  </a:lnTo>
                  <a:lnTo>
                    <a:pt x="230" y="1046"/>
                  </a:lnTo>
                  <a:lnTo>
                    <a:pt x="218" y="1046"/>
                  </a:lnTo>
                  <a:lnTo>
                    <a:pt x="216" y="1046"/>
                  </a:lnTo>
                  <a:lnTo>
                    <a:pt x="225" y="1051"/>
                  </a:lnTo>
                  <a:lnTo>
                    <a:pt x="225" y="1051"/>
                  </a:lnTo>
                  <a:close/>
                  <a:moveTo>
                    <a:pt x="258" y="1067"/>
                  </a:moveTo>
                  <a:lnTo>
                    <a:pt x="258" y="1067"/>
                  </a:lnTo>
                  <a:lnTo>
                    <a:pt x="258" y="1065"/>
                  </a:lnTo>
                  <a:lnTo>
                    <a:pt x="256" y="1065"/>
                  </a:lnTo>
                  <a:lnTo>
                    <a:pt x="254" y="1065"/>
                  </a:lnTo>
                  <a:lnTo>
                    <a:pt x="249" y="1067"/>
                  </a:lnTo>
                  <a:lnTo>
                    <a:pt x="249" y="1065"/>
                  </a:lnTo>
                  <a:lnTo>
                    <a:pt x="249" y="1067"/>
                  </a:lnTo>
                  <a:lnTo>
                    <a:pt x="249" y="1067"/>
                  </a:lnTo>
                  <a:lnTo>
                    <a:pt x="251" y="1070"/>
                  </a:lnTo>
                  <a:lnTo>
                    <a:pt x="251" y="1070"/>
                  </a:lnTo>
                  <a:lnTo>
                    <a:pt x="254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8" y="1072"/>
                  </a:lnTo>
                  <a:lnTo>
                    <a:pt x="258" y="1072"/>
                  </a:lnTo>
                  <a:lnTo>
                    <a:pt x="261" y="1072"/>
                  </a:lnTo>
                  <a:lnTo>
                    <a:pt x="261" y="1070"/>
                  </a:lnTo>
                  <a:lnTo>
                    <a:pt x="258" y="1070"/>
                  </a:lnTo>
                  <a:lnTo>
                    <a:pt x="258" y="1070"/>
                  </a:lnTo>
                  <a:lnTo>
                    <a:pt x="258" y="1070"/>
                  </a:lnTo>
                  <a:lnTo>
                    <a:pt x="258" y="1067"/>
                  </a:lnTo>
                  <a:close/>
                  <a:moveTo>
                    <a:pt x="171" y="1001"/>
                  </a:moveTo>
                  <a:lnTo>
                    <a:pt x="173" y="1001"/>
                  </a:lnTo>
                  <a:lnTo>
                    <a:pt x="173" y="1001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6"/>
                  </a:lnTo>
                  <a:lnTo>
                    <a:pt x="173" y="996"/>
                  </a:lnTo>
                  <a:lnTo>
                    <a:pt x="171" y="996"/>
                  </a:lnTo>
                  <a:lnTo>
                    <a:pt x="171" y="999"/>
                  </a:lnTo>
                  <a:lnTo>
                    <a:pt x="171" y="999"/>
                  </a:lnTo>
                  <a:lnTo>
                    <a:pt x="171" y="1001"/>
                  </a:lnTo>
                  <a:lnTo>
                    <a:pt x="171" y="1001"/>
                  </a:lnTo>
                  <a:close/>
                  <a:moveTo>
                    <a:pt x="289" y="1124"/>
                  </a:moveTo>
                  <a:lnTo>
                    <a:pt x="289" y="1124"/>
                  </a:lnTo>
                  <a:lnTo>
                    <a:pt x="289" y="1127"/>
                  </a:lnTo>
                  <a:lnTo>
                    <a:pt x="289" y="1127"/>
                  </a:lnTo>
                  <a:lnTo>
                    <a:pt x="291" y="1127"/>
                  </a:lnTo>
                  <a:lnTo>
                    <a:pt x="291" y="1127"/>
                  </a:lnTo>
                  <a:lnTo>
                    <a:pt x="291" y="1127"/>
                  </a:lnTo>
                  <a:lnTo>
                    <a:pt x="294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4"/>
                  </a:lnTo>
                  <a:lnTo>
                    <a:pt x="289" y="1124"/>
                  </a:lnTo>
                  <a:close/>
                  <a:moveTo>
                    <a:pt x="301" y="1141"/>
                  </a:moveTo>
                  <a:lnTo>
                    <a:pt x="303" y="1141"/>
                  </a:lnTo>
                  <a:lnTo>
                    <a:pt x="303" y="1141"/>
                  </a:lnTo>
                  <a:lnTo>
                    <a:pt x="303" y="1138"/>
                  </a:lnTo>
                  <a:lnTo>
                    <a:pt x="303" y="1138"/>
                  </a:lnTo>
                  <a:lnTo>
                    <a:pt x="303" y="1138"/>
                  </a:lnTo>
                  <a:lnTo>
                    <a:pt x="301" y="1138"/>
                  </a:lnTo>
                  <a:lnTo>
                    <a:pt x="301" y="1141"/>
                  </a:lnTo>
                  <a:lnTo>
                    <a:pt x="301" y="1141"/>
                  </a:lnTo>
                  <a:lnTo>
                    <a:pt x="301" y="1141"/>
                  </a:lnTo>
                  <a:lnTo>
                    <a:pt x="301" y="1141"/>
                  </a:lnTo>
                  <a:close/>
                  <a:moveTo>
                    <a:pt x="329" y="1183"/>
                  </a:moveTo>
                  <a:lnTo>
                    <a:pt x="329" y="1183"/>
                  </a:lnTo>
                  <a:lnTo>
                    <a:pt x="327" y="1183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9" y="1188"/>
                  </a:lnTo>
                  <a:lnTo>
                    <a:pt x="329" y="1188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close/>
                  <a:moveTo>
                    <a:pt x="355" y="1200"/>
                  </a:moveTo>
                  <a:lnTo>
                    <a:pt x="355" y="1200"/>
                  </a:lnTo>
                  <a:lnTo>
                    <a:pt x="353" y="1200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0"/>
                  </a:lnTo>
                  <a:lnTo>
                    <a:pt x="355" y="1200"/>
                  </a:lnTo>
                  <a:close/>
                  <a:moveTo>
                    <a:pt x="242" y="1212"/>
                  </a:moveTo>
                  <a:lnTo>
                    <a:pt x="242" y="1212"/>
                  </a:lnTo>
                  <a:lnTo>
                    <a:pt x="242" y="1209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close/>
                  <a:moveTo>
                    <a:pt x="239" y="1209"/>
                  </a:move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close/>
                  <a:moveTo>
                    <a:pt x="235" y="1209"/>
                  </a:move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7" y="1212"/>
                  </a:lnTo>
                  <a:lnTo>
                    <a:pt x="237" y="1212"/>
                  </a:lnTo>
                  <a:lnTo>
                    <a:pt x="237" y="1209"/>
                  </a:lnTo>
                  <a:lnTo>
                    <a:pt x="235" y="1209"/>
                  </a:lnTo>
                  <a:close/>
                  <a:moveTo>
                    <a:pt x="237" y="1214"/>
                  </a:move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close/>
                  <a:moveTo>
                    <a:pt x="242" y="1219"/>
                  </a:move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close/>
                  <a:moveTo>
                    <a:pt x="344" y="1254"/>
                  </a:moveTo>
                  <a:lnTo>
                    <a:pt x="344" y="1254"/>
                  </a:lnTo>
                  <a:lnTo>
                    <a:pt x="344" y="1254"/>
                  </a:lnTo>
                  <a:lnTo>
                    <a:pt x="346" y="1254"/>
                  </a:lnTo>
                  <a:lnTo>
                    <a:pt x="346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1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close/>
                  <a:moveTo>
                    <a:pt x="341" y="1261"/>
                  </a:move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close/>
                  <a:moveTo>
                    <a:pt x="346" y="1261"/>
                  </a:moveTo>
                  <a:lnTo>
                    <a:pt x="344" y="1261"/>
                  </a:lnTo>
                  <a:lnTo>
                    <a:pt x="344" y="1261"/>
                  </a:lnTo>
                  <a:lnTo>
                    <a:pt x="344" y="1261"/>
                  </a:lnTo>
                  <a:lnTo>
                    <a:pt x="344" y="1261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6"/>
                  </a:lnTo>
                  <a:lnTo>
                    <a:pt x="344" y="1266"/>
                  </a:lnTo>
                  <a:lnTo>
                    <a:pt x="344" y="1264"/>
                  </a:lnTo>
                  <a:lnTo>
                    <a:pt x="346" y="1264"/>
                  </a:lnTo>
                  <a:lnTo>
                    <a:pt x="346" y="1264"/>
                  </a:lnTo>
                  <a:lnTo>
                    <a:pt x="346" y="1264"/>
                  </a:lnTo>
                  <a:lnTo>
                    <a:pt x="346" y="1261"/>
                  </a:lnTo>
                  <a:close/>
                  <a:moveTo>
                    <a:pt x="339" y="1271"/>
                  </a:move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1"/>
                  </a:lnTo>
                  <a:close/>
                  <a:moveTo>
                    <a:pt x="7" y="625"/>
                  </a:move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0"/>
                  </a:lnTo>
                  <a:lnTo>
                    <a:pt x="7" y="620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7" y="622"/>
                  </a:lnTo>
                  <a:lnTo>
                    <a:pt x="7" y="625"/>
                  </a:lnTo>
                  <a:close/>
                  <a:moveTo>
                    <a:pt x="0" y="658"/>
                  </a:move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3" y="660"/>
                  </a:lnTo>
                  <a:lnTo>
                    <a:pt x="0" y="660"/>
                  </a:lnTo>
                  <a:lnTo>
                    <a:pt x="0" y="658"/>
                  </a:lnTo>
                  <a:close/>
                  <a:moveTo>
                    <a:pt x="45" y="748"/>
                  </a:moveTo>
                  <a:lnTo>
                    <a:pt x="45" y="745"/>
                  </a:lnTo>
                  <a:lnTo>
                    <a:pt x="45" y="745"/>
                  </a:lnTo>
                  <a:lnTo>
                    <a:pt x="45" y="748"/>
                  </a:lnTo>
                  <a:lnTo>
                    <a:pt x="45" y="745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8" y="748"/>
                  </a:lnTo>
                  <a:lnTo>
                    <a:pt x="48" y="748"/>
                  </a:lnTo>
                  <a:lnTo>
                    <a:pt x="48" y="748"/>
                  </a:lnTo>
                  <a:lnTo>
                    <a:pt x="45" y="748"/>
                  </a:lnTo>
                  <a:close/>
                  <a:moveTo>
                    <a:pt x="43" y="774"/>
                  </a:moveTo>
                  <a:lnTo>
                    <a:pt x="43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6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9"/>
                  </a:lnTo>
                  <a:lnTo>
                    <a:pt x="41" y="779"/>
                  </a:lnTo>
                  <a:lnTo>
                    <a:pt x="43" y="779"/>
                  </a:lnTo>
                  <a:lnTo>
                    <a:pt x="43" y="776"/>
                  </a:lnTo>
                  <a:lnTo>
                    <a:pt x="43" y="776"/>
                  </a:lnTo>
                  <a:lnTo>
                    <a:pt x="43" y="776"/>
                  </a:lnTo>
                  <a:lnTo>
                    <a:pt x="43" y="774"/>
                  </a:lnTo>
                  <a:close/>
                  <a:moveTo>
                    <a:pt x="31" y="750"/>
                  </a:moveTo>
                  <a:lnTo>
                    <a:pt x="31" y="750"/>
                  </a:lnTo>
                  <a:lnTo>
                    <a:pt x="31" y="753"/>
                  </a:lnTo>
                  <a:lnTo>
                    <a:pt x="36" y="755"/>
                  </a:lnTo>
                  <a:lnTo>
                    <a:pt x="36" y="755"/>
                  </a:lnTo>
                  <a:lnTo>
                    <a:pt x="36" y="755"/>
                  </a:lnTo>
                  <a:lnTo>
                    <a:pt x="36" y="753"/>
                  </a:lnTo>
                  <a:lnTo>
                    <a:pt x="31" y="750"/>
                  </a:lnTo>
                  <a:lnTo>
                    <a:pt x="31" y="750"/>
                  </a:lnTo>
                  <a:close/>
                  <a:moveTo>
                    <a:pt x="209" y="1013"/>
                  </a:moveTo>
                  <a:lnTo>
                    <a:pt x="209" y="1013"/>
                  </a:lnTo>
                  <a:lnTo>
                    <a:pt x="211" y="1013"/>
                  </a:lnTo>
                  <a:lnTo>
                    <a:pt x="213" y="1015"/>
                  </a:lnTo>
                  <a:lnTo>
                    <a:pt x="213" y="1015"/>
                  </a:lnTo>
                  <a:lnTo>
                    <a:pt x="216" y="1015"/>
                  </a:lnTo>
                  <a:lnTo>
                    <a:pt x="216" y="1015"/>
                  </a:lnTo>
                  <a:lnTo>
                    <a:pt x="218" y="1015"/>
                  </a:lnTo>
                  <a:lnTo>
                    <a:pt x="220" y="1015"/>
                  </a:lnTo>
                  <a:lnTo>
                    <a:pt x="220" y="1015"/>
                  </a:lnTo>
                  <a:lnTo>
                    <a:pt x="220" y="1013"/>
                  </a:lnTo>
                  <a:lnTo>
                    <a:pt x="218" y="1013"/>
                  </a:lnTo>
                  <a:lnTo>
                    <a:pt x="216" y="1011"/>
                  </a:lnTo>
                  <a:lnTo>
                    <a:pt x="216" y="1011"/>
                  </a:lnTo>
                  <a:lnTo>
                    <a:pt x="216" y="1011"/>
                  </a:lnTo>
                  <a:lnTo>
                    <a:pt x="213" y="1011"/>
                  </a:lnTo>
                  <a:lnTo>
                    <a:pt x="213" y="1011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3" y="1013"/>
                  </a:lnTo>
                  <a:lnTo>
                    <a:pt x="213" y="1013"/>
                  </a:lnTo>
                  <a:lnTo>
                    <a:pt x="211" y="1013"/>
                  </a:lnTo>
                  <a:lnTo>
                    <a:pt x="209" y="1013"/>
                  </a:lnTo>
                  <a:close/>
                  <a:moveTo>
                    <a:pt x="220" y="1025"/>
                  </a:moveTo>
                  <a:lnTo>
                    <a:pt x="220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3" y="1027"/>
                  </a:lnTo>
                  <a:lnTo>
                    <a:pt x="220" y="1025"/>
                  </a:lnTo>
                  <a:lnTo>
                    <a:pt x="220" y="1025"/>
                  </a:lnTo>
                  <a:lnTo>
                    <a:pt x="220" y="1025"/>
                  </a:lnTo>
                  <a:lnTo>
                    <a:pt x="220" y="1025"/>
                  </a:lnTo>
                  <a:close/>
                  <a:moveTo>
                    <a:pt x="209" y="1039"/>
                  </a:move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41"/>
                  </a:lnTo>
                  <a:lnTo>
                    <a:pt x="211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close/>
                  <a:moveTo>
                    <a:pt x="192" y="1127"/>
                  </a:moveTo>
                  <a:lnTo>
                    <a:pt x="192" y="1127"/>
                  </a:lnTo>
                  <a:lnTo>
                    <a:pt x="192" y="1127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7" y="1124"/>
                  </a:lnTo>
                  <a:lnTo>
                    <a:pt x="197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0" y="1124"/>
                  </a:lnTo>
                  <a:lnTo>
                    <a:pt x="190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4" y="1124"/>
                  </a:lnTo>
                  <a:lnTo>
                    <a:pt x="192" y="1124"/>
                  </a:lnTo>
                  <a:lnTo>
                    <a:pt x="192" y="1127"/>
                  </a:lnTo>
                  <a:close/>
                  <a:moveTo>
                    <a:pt x="332" y="1233"/>
                  </a:moveTo>
                  <a:lnTo>
                    <a:pt x="332" y="1233"/>
                  </a:lnTo>
                  <a:lnTo>
                    <a:pt x="332" y="1233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29" y="1231"/>
                  </a:lnTo>
                  <a:lnTo>
                    <a:pt x="329" y="1231"/>
                  </a:lnTo>
                  <a:lnTo>
                    <a:pt x="329" y="1233"/>
                  </a:lnTo>
                  <a:lnTo>
                    <a:pt x="329" y="1233"/>
                  </a:lnTo>
                  <a:lnTo>
                    <a:pt x="329" y="1233"/>
                  </a:lnTo>
                  <a:lnTo>
                    <a:pt x="332" y="1233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3"/>
                  </a:lnTo>
                  <a:lnTo>
                    <a:pt x="332" y="1233"/>
                  </a:lnTo>
                  <a:lnTo>
                    <a:pt x="332" y="1233"/>
                  </a:lnTo>
                  <a:close/>
                  <a:moveTo>
                    <a:pt x="332" y="1238"/>
                  </a:moveTo>
                  <a:lnTo>
                    <a:pt x="332" y="1238"/>
                  </a:lnTo>
                  <a:lnTo>
                    <a:pt x="332" y="1238"/>
                  </a:lnTo>
                  <a:lnTo>
                    <a:pt x="334" y="1235"/>
                  </a:lnTo>
                  <a:lnTo>
                    <a:pt x="334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3"/>
                  </a:lnTo>
                  <a:lnTo>
                    <a:pt x="332" y="1233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8"/>
                  </a:lnTo>
                  <a:lnTo>
                    <a:pt x="332" y="1238"/>
                  </a:lnTo>
                  <a:lnTo>
                    <a:pt x="332" y="1238"/>
                  </a:lnTo>
                  <a:close/>
                  <a:moveTo>
                    <a:pt x="249" y="1217"/>
                  </a:moveTo>
                  <a:lnTo>
                    <a:pt x="249" y="1217"/>
                  </a:lnTo>
                  <a:lnTo>
                    <a:pt x="249" y="1217"/>
                  </a:lnTo>
                  <a:lnTo>
                    <a:pt x="251" y="1217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49" y="1212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7"/>
                  </a:lnTo>
                  <a:lnTo>
                    <a:pt x="249" y="1217"/>
                  </a:lnTo>
                  <a:close/>
                  <a:moveTo>
                    <a:pt x="246" y="1217"/>
                  </a:moveTo>
                  <a:lnTo>
                    <a:pt x="246" y="1217"/>
                  </a:lnTo>
                  <a:lnTo>
                    <a:pt x="246" y="1217"/>
                  </a:lnTo>
                  <a:lnTo>
                    <a:pt x="249" y="1217"/>
                  </a:lnTo>
                  <a:lnTo>
                    <a:pt x="246" y="1214"/>
                  </a:lnTo>
                  <a:lnTo>
                    <a:pt x="246" y="1214"/>
                  </a:lnTo>
                  <a:lnTo>
                    <a:pt x="246" y="1217"/>
                  </a:lnTo>
                  <a:lnTo>
                    <a:pt x="246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6" y="1217"/>
                  </a:lnTo>
                  <a:close/>
                  <a:moveTo>
                    <a:pt x="351" y="1252"/>
                  </a:moveTo>
                  <a:lnTo>
                    <a:pt x="351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4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2"/>
                  </a:lnTo>
                  <a:lnTo>
                    <a:pt x="351" y="1252"/>
                  </a:lnTo>
                  <a:lnTo>
                    <a:pt x="351" y="1252"/>
                  </a:lnTo>
                  <a:lnTo>
                    <a:pt x="351" y="1252"/>
                  </a:lnTo>
                  <a:close/>
                  <a:moveTo>
                    <a:pt x="88" y="637"/>
                  </a:moveTo>
                  <a:lnTo>
                    <a:pt x="86" y="637"/>
                  </a:lnTo>
                  <a:lnTo>
                    <a:pt x="86" y="639"/>
                  </a:lnTo>
                  <a:lnTo>
                    <a:pt x="83" y="639"/>
                  </a:lnTo>
                  <a:lnTo>
                    <a:pt x="83" y="639"/>
                  </a:lnTo>
                  <a:lnTo>
                    <a:pt x="81" y="639"/>
                  </a:lnTo>
                  <a:lnTo>
                    <a:pt x="78" y="639"/>
                  </a:lnTo>
                  <a:lnTo>
                    <a:pt x="76" y="639"/>
                  </a:lnTo>
                  <a:lnTo>
                    <a:pt x="71" y="641"/>
                  </a:lnTo>
                  <a:lnTo>
                    <a:pt x="67" y="641"/>
                  </a:lnTo>
                  <a:lnTo>
                    <a:pt x="64" y="639"/>
                  </a:lnTo>
                  <a:lnTo>
                    <a:pt x="62" y="637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7"/>
                  </a:lnTo>
                  <a:lnTo>
                    <a:pt x="60" y="637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60" y="641"/>
                  </a:lnTo>
                  <a:lnTo>
                    <a:pt x="57" y="644"/>
                  </a:lnTo>
                  <a:lnTo>
                    <a:pt x="57" y="646"/>
                  </a:lnTo>
                  <a:lnTo>
                    <a:pt x="57" y="646"/>
                  </a:lnTo>
                  <a:lnTo>
                    <a:pt x="57" y="648"/>
                  </a:lnTo>
                  <a:lnTo>
                    <a:pt x="57" y="648"/>
                  </a:lnTo>
                  <a:lnTo>
                    <a:pt x="57" y="651"/>
                  </a:lnTo>
                  <a:lnTo>
                    <a:pt x="57" y="651"/>
                  </a:lnTo>
                  <a:lnTo>
                    <a:pt x="55" y="653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48" y="655"/>
                  </a:lnTo>
                  <a:lnTo>
                    <a:pt x="48" y="655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60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5"/>
                  </a:lnTo>
                  <a:lnTo>
                    <a:pt x="45" y="665"/>
                  </a:lnTo>
                  <a:lnTo>
                    <a:pt x="45" y="665"/>
                  </a:lnTo>
                  <a:lnTo>
                    <a:pt x="43" y="665"/>
                  </a:lnTo>
                  <a:lnTo>
                    <a:pt x="43" y="665"/>
                  </a:lnTo>
                  <a:lnTo>
                    <a:pt x="43" y="665"/>
                  </a:lnTo>
                  <a:lnTo>
                    <a:pt x="43" y="667"/>
                  </a:lnTo>
                  <a:lnTo>
                    <a:pt x="43" y="667"/>
                  </a:lnTo>
                  <a:lnTo>
                    <a:pt x="41" y="665"/>
                  </a:lnTo>
                  <a:lnTo>
                    <a:pt x="38" y="663"/>
                  </a:lnTo>
                  <a:lnTo>
                    <a:pt x="38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8" y="667"/>
                  </a:lnTo>
                  <a:lnTo>
                    <a:pt x="38" y="667"/>
                  </a:lnTo>
                  <a:lnTo>
                    <a:pt x="38" y="667"/>
                  </a:lnTo>
                  <a:lnTo>
                    <a:pt x="36" y="667"/>
                  </a:lnTo>
                  <a:lnTo>
                    <a:pt x="34" y="665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7"/>
                  </a:lnTo>
                  <a:lnTo>
                    <a:pt x="26" y="667"/>
                  </a:lnTo>
                  <a:lnTo>
                    <a:pt x="26" y="667"/>
                  </a:lnTo>
                  <a:lnTo>
                    <a:pt x="29" y="665"/>
                  </a:lnTo>
                  <a:lnTo>
                    <a:pt x="31" y="663"/>
                  </a:lnTo>
                  <a:lnTo>
                    <a:pt x="34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4" y="660"/>
                  </a:lnTo>
                  <a:lnTo>
                    <a:pt x="31" y="660"/>
                  </a:lnTo>
                  <a:lnTo>
                    <a:pt x="29" y="660"/>
                  </a:lnTo>
                  <a:lnTo>
                    <a:pt x="29" y="660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4" y="660"/>
                  </a:lnTo>
                  <a:lnTo>
                    <a:pt x="22" y="660"/>
                  </a:lnTo>
                  <a:lnTo>
                    <a:pt x="24" y="658"/>
                  </a:lnTo>
                  <a:lnTo>
                    <a:pt x="24" y="658"/>
                  </a:lnTo>
                  <a:lnTo>
                    <a:pt x="24" y="658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2" y="655"/>
                  </a:lnTo>
                  <a:lnTo>
                    <a:pt x="22" y="655"/>
                  </a:lnTo>
                  <a:lnTo>
                    <a:pt x="22" y="653"/>
                  </a:lnTo>
                  <a:lnTo>
                    <a:pt x="22" y="653"/>
                  </a:lnTo>
                  <a:lnTo>
                    <a:pt x="24" y="653"/>
                  </a:lnTo>
                  <a:lnTo>
                    <a:pt x="26" y="653"/>
                  </a:lnTo>
                  <a:lnTo>
                    <a:pt x="29" y="655"/>
                  </a:lnTo>
                  <a:lnTo>
                    <a:pt x="29" y="655"/>
                  </a:lnTo>
                  <a:lnTo>
                    <a:pt x="31" y="655"/>
                  </a:lnTo>
                  <a:lnTo>
                    <a:pt x="34" y="655"/>
                  </a:lnTo>
                  <a:lnTo>
                    <a:pt x="34" y="655"/>
                  </a:lnTo>
                  <a:lnTo>
                    <a:pt x="38" y="653"/>
                  </a:lnTo>
                  <a:lnTo>
                    <a:pt x="38" y="653"/>
                  </a:lnTo>
                  <a:lnTo>
                    <a:pt x="43" y="655"/>
                  </a:lnTo>
                  <a:lnTo>
                    <a:pt x="45" y="655"/>
                  </a:lnTo>
                  <a:lnTo>
                    <a:pt x="45" y="655"/>
                  </a:lnTo>
                  <a:lnTo>
                    <a:pt x="45" y="655"/>
                  </a:lnTo>
                  <a:lnTo>
                    <a:pt x="48" y="655"/>
                  </a:lnTo>
                  <a:lnTo>
                    <a:pt x="48" y="655"/>
                  </a:lnTo>
                  <a:lnTo>
                    <a:pt x="48" y="653"/>
                  </a:lnTo>
                  <a:lnTo>
                    <a:pt x="50" y="653"/>
                  </a:lnTo>
                  <a:lnTo>
                    <a:pt x="50" y="653"/>
                  </a:lnTo>
                  <a:lnTo>
                    <a:pt x="52" y="653"/>
                  </a:lnTo>
                  <a:lnTo>
                    <a:pt x="52" y="653"/>
                  </a:lnTo>
                  <a:lnTo>
                    <a:pt x="55" y="651"/>
                  </a:lnTo>
                  <a:lnTo>
                    <a:pt x="55" y="651"/>
                  </a:lnTo>
                  <a:lnTo>
                    <a:pt x="55" y="651"/>
                  </a:lnTo>
                  <a:lnTo>
                    <a:pt x="57" y="648"/>
                  </a:lnTo>
                  <a:lnTo>
                    <a:pt x="57" y="646"/>
                  </a:lnTo>
                  <a:lnTo>
                    <a:pt x="55" y="644"/>
                  </a:lnTo>
                  <a:lnTo>
                    <a:pt x="57" y="644"/>
                  </a:lnTo>
                  <a:lnTo>
                    <a:pt x="57" y="644"/>
                  </a:lnTo>
                  <a:lnTo>
                    <a:pt x="57" y="641"/>
                  </a:lnTo>
                  <a:lnTo>
                    <a:pt x="57" y="641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57" y="637"/>
                  </a:lnTo>
                  <a:lnTo>
                    <a:pt x="57" y="637"/>
                  </a:lnTo>
                  <a:lnTo>
                    <a:pt x="57" y="637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2"/>
                  </a:lnTo>
                  <a:lnTo>
                    <a:pt x="57" y="632"/>
                  </a:lnTo>
                  <a:lnTo>
                    <a:pt x="57" y="632"/>
                  </a:lnTo>
                  <a:lnTo>
                    <a:pt x="57" y="629"/>
                  </a:lnTo>
                  <a:lnTo>
                    <a:pt x="57" y="627"/>
                  </a:lnTo>
                  <a:lnTo>
                    <a:pt x="57" y="627"/>
                  </a:lnTo>
                  <a:lnTo>
                    <a:pt x="50" y="625"/>
                  </a:lnTo>
                  <a:lnTo>
                    <a:pt x="50" y="625"/>
                  </a:lnTo>
                  <a:lnTo>
                    <a:pt x="48" y="627"/>
                  </a:lnTo>
                  <a:lnTo>
                    <a:pt x="48" y="627"/>
                  </a:lnTo>
                  <a:lnTo>
                    <a:pt x="43" y="627"/>
                  </a:lnTo>
                  <a:lnTo>
                    <a:pt x="41" y="627"/>
                  </a:lnTo>
                  <a:lnTo>
                    <a:pt x="41" y="627"/>
                  </a:lnTo>
                  <a:lnTo>
                    <a:pt x="41" y="627"/>
                  </a:lnTo>
                  <a:lnTo>
                    <a:pt x="41" y="629"/>
                  </a:lnTo>
                  <a:lnTo>
                    <a:pt x="41" y="629"/>
                  </a:lnTo>
                  <a:lnTo>
                    <a:pt x="41" y="629"/>
                  </a:lnTo>
                  <a:lnTo>
                    <a:pt x="38" y="632"/>
                  </a:lnTo>
                  <a:lnTo>
                    <a:pt x="38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4" y="632"/>
                  </a:lnTo>
                  <a:lnTo>
                    <a:pt x="34" y="632"/>
                  </a:lnTo>
                  <a:lnTo>
                    <a:pt x="31" y="632"/>
                  </a:lnTo>
                  <a:lnTo>
                    <a:pt x="31" y="632"/>
                  </a:lnTo>
                  <a:lnTo>
                    <a:pt x="31" y="632"/>
                  </a:lnTo>
                  <a:lnTo>
                    <a:pt x="34" y="629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41" y="627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3" y="622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1" y="618"/>
                  </a:lnTo>
                  <a:lnTo>
                    <a:pt x="41" y="615"/>
                  </a:lnTo>
                  <a:lnTo>
                    <a:pt x="38" y="615"/>
                  </a:lnTo>
                  <a:lnTo>
                    <a:pt x="36" y="615"/>
                  </a:lnTo>
                  <a:lnTo>
                    <a:pt x="34" y="615"/>
                  </a:lnTo>
                  <a:lnTo>
                    <a:pt x="31" y="613"/>
                  </a:lnTo>
                  <a:lnTo>
                    <a:pt x="29" y="611"/>
                  </a:lnTo>
                  <a:lnTo>
                    <a:pt x="29" y="611"/>
                  </a:lnTo>
                  <a:lnTo>
                    <a:pt x="29" y="608"/>
                  </a:lnTo>
                  <a:lnTo>
                    <a:pt x="29" y="608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4" y="608"/>
                  </a:lnTo>
                  <a:lnTo>
                    <a:pt x="24" y="606"/>
                  </a:lnTo>
                  <a:lnTo>
                    <a:pt x="24" y="603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24" y="606"/>
                  </a:lnTo>
                  <a:lnTo>
                    <a:pt x="22" y="608"/>
                  </a:lnTo>
                  <a:lnTo>
                    <a:pt x="22" y="608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3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2" y="620"/>
                  </a:lnTo>
                  <a:lnTo>
                    <a:pt x="12" y="620"/>
                  </a:lnTo>
                  <a:lnTo>
                    <a:pt x="12" y="620"/>
                  </a:lnTo>
                  <a:lnTo>
                    <a:pt x="12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7"/>
                  </a:lnTo>
                  <a:lnTo>
                    <a:pt x="7" y="629"/>
                  </a:lnTo>
                  <a:lnTo>
                    <a:pt x="7" y="632"/>
                  </a:lnTo>
                  <a:lnTo>
                    <a:pt x="7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9"/>
                  </a:lnTo>
                  <a:lnTo>
                    <a:pt x="7" y="639"/>
                  </a:lnTo>
                  <a:lnTo>
                    <a:pt x="7" y="641"/>
                  </a:lnTo>
                  <a:lnTo>
                    <a:pt x="7" y="641"/>
                  </a:lnTo>
                  <a:lnTo>
                    <a:pt x="7" y="641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4"/>
                  </a:lnTo>
                  <a:lnTo>
                    <a:pt x="10" y="644"/>
                  </a:lnTo>
                  <a:lnTo>
                    <a:pt x="7" y="644"/>
                  </a:lnTo>
                  <a:lnTo>
                    <a:pt x="7" y="644"/>
                  </a:lnTo>
                  <a:lnTo>
                    <a:pt x="7" y="644"/>
                  </a:lnTo>
                  <a:lnTo>
                    <a:pt x="7" y="646"/>
                  </a:lnTo>
                  <a:lnTo>
                    <a:pt x="10" y="646"/>
                  </a:lnTo>
                  <a:lnTo>
                    <a:pt x="10" y="646"/>
                  </a:lnTo>
                  <a:lnTo>
                    <a:pt x="10" y="648"/>
                  </a:lnTo>
                  <a:lnTo>
                    <a:pt x="10" y="648"/>
                  </a:lnTo>
                  <a:lnTo>
                    <a:pt x="7" y="648"/>
                  </a:lnTo>
                  <a:lnTo>
                    <a:pt x="7" y="646"/>
                  </a:lnTo>
                  <a:lnTo>
                    <a:pt x="7" y="646"/>
                  </a:lnTo>
                  <a:lnTo>
                    <a:pt x="5" y="648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8"/>
                  </a:lnTo>
                  <a:lnTo>
                    <a:pt x="7" y="655"/>
                  </a:lnTo>
                  <a:lnTo>
                    <a:pt x="7" y="655"/>
                  </a:lnTo>
                  <a:lnTo>
                    <a:pt x="7" y="658"/>
                  </a:lnTo>
                  <a:lnTo>
                    <a:pt x="7" y="658"/>
                  </a:lnTo>
                  <a:lnTo>
                    <a:pt x="5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8"/>
                  </a:lnTo>
                  <a:lnTo>
                    <a:pt x="3" y="658"/>
                  </a:lnTo>
                  <a:lnTo>
                    <a:pt x="5" y="658"/>
                  </a:lnTo>
                  <a:lnTo>
                    <a:pt x="5" y="658"/>
                  </a:lnTo>
                  <a:lnTo>
                    <a:pt x="5" y="660"/>
                  </a:lnTo>
                  <a:lnTo>
                    <a:pt x="5" y="660"/>
                  </a:lnTo>
                  <a:lnTo>
                    <a:pt x="3" y="660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7" y="665"/>
                  </a:lnTo>
                  <a:lnTo>
                    <a:pt x="7" y="665"/>
                  </a:lnTo>
                  <a:lnTo>
                    <a:pt x="7" y="665"/>
                  </a:lnTo>
                  <a:lnTo>
                    <a:pt x="5" y="665"/>
                  </a:lnTo>
                  <a:lnTo>
                    <a:pt x="5" y="665"/>
                  </a:lnTo>
                  <a:lnTo>
                    <a:pt x="5" y="665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5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2" y="667"/>
                  </a:lnTo>
                  <a:lnTo>
                    <a:pt x="12" y="667"/>
                  </a:lnTo>
                  <a:lnTo>
                    <a:pt x="12" y="667"/>
                  </a:lnTo>
                  <a:lnTo>
                    <a:pt x="12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10" y="672"/>
                  </a:lnTo>
                  <a:lnTo>
                    <a:pt x="10" y="672"/>
                  </a:lnTo>
                  <a:lnTo>
                    <a:pt x="12" y="672"/>
                  </a:lnTo>
                  <a:lnTo>
                    <a:pt x="12" y="672"/>
                  </a:lnTo>
                  <a:lnTo>
                    <a:pt x="12" y="672"/>
                  </a:lnTo>
                  <a:lnTo>
                    <a:pt x="12" y="670"/>
                  </a:lnTo>
                  <a:lnTo>
                    <a:pt x="15" y="670"/>
                  </a:lnTo>
                  <a:lnTo>
                    <a:pt x="15" y="672"/>
                  </a:lnTo>
                  <a:lnTo>
                    <a:pt x="15" y="672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7"/>
                  </a:lnTo>
                  <a:lnTo>
                    <a:pt x="17" y="679"/>
                  </a:lnTo>
                  <a:lnTo>
                    <a:pt x="17" y="679"/>
                  </a:lnTo>
                  <a:lnTo>
                    <a:pt x="17" y="679"/>
                  </a:lnTo>
                  <a:lnTo>
                    <a:pt x="17" y="682"/>
                  </a:lnTo>
                  <a:lnTo>
                    <a:pt x="17" y="682"/>
                  </a:lnTo>
                  <a:lnTo>
                    <a:pt x="17" y="682"/>
                  </a:lnTo>
                  <a:lnTo>
                    <a:pt x="17" y="684"/>
                  </a:lnTo>
                  <a:lnTo>
                    <a:pt x="19" y="686"/>
                  </a:lnTo>
                  <a:lnTo>
                    <a:pt x="22" y="689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89"/>
                  </a:lnTo>
                  <a:lnTo>
                    <a:pt x="17" y="689"/>
                  </a:lnTo>
                  <a:lnTo>
                    <a:pt x="17" y="686"/>
                  </a:lnTo>
                  <a:lnTo>
                    <a:pt x="17" y="686"/>
                  </a:lnTo>
                  <a:lnTo>
                    <a:pt x="17" y="684"/>
                  </a:lnTo>
                  <a:lnTo>
                    <a:pt x="15" y="684"/>
                  </a:lnTo>
                  <a:lnTo>
                    <a:pt x="10" y="682"/>
                  </a:lnTo>
                  <a:lnTo>
                    <a:pt x="10" y="682"/>
                  </a:lnTo>
                  <a:lnTo>
                    <a:pt x="7" y="679"/>
                  </a:lnTo>
                  <a:lnTo>
                    <a:pt x="7" y="679"/>
                  </a:lnTo>
                  <a:lnTo>
                    <a:pt x="7" y="679"/>
                  </a:lnTo>
                  <a:lnTo>
                    <a:pt x="3" y="682"/>
                  </a:lnTo>
                  <a:lnTo>
                    <a:pt x="3" y="682"/>
                  </a:lnTo>
                  <a:lnTo>
                    <a:pt x="12" y="686"/>
                  </a:lnTo>
                  <a:lnTo>
                    <a:pt x="15" y="686"/>
                  </a:lnTo>
                  <a:lnTo>
                    <a:pt x="12" y="686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2" y="686"/>
                  </a:lnTo>
                  <a:lnTo>
                    <a:pt x="12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5" y="689"/>
                  </a:lnTo>
                  <a:lnTo>
                    <a:pt x="7" y="691"/>
                  </a:lnTo>
                  <a:lnTo>
                    <a:pt x="7" y="693"/>
                  </a:lnTo>
                  <a:lnTo>
                    <a:pt x="10" y="693"/>
                  </a:lnTo>
                  <a:lnTo>
                    <a:pt x="10" y="693"/>
                  </a:lnTo>
                  <a:lnTo>
                    <a:pt x="10" y="696"/>
                  </a:lnTo>
                  <a:lnTo>
                    <a:pt x="10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10" y="698"/>
                  </a:lnTo>
                  <a:lnTo>
                    <a:pt x="10" y="698"/>
                  </a:lnTo>
                  <a:lnTo>
                    <a:pt x="7" y="698"/>
                  </a:lnTo>
                  <a:lnTo>
                    <a:pt x="7" y="698"/>
                  </a:lnTo>
                  <a:lnTo>
                    <a:pt x="7" y="698"/>
                  </a:lnTo>
                  <a:lnTo>
                    <a:pt x="10" y="700"/>
                  </a:lnTo>
                  <a:lnTo>
                    <a:pt x="10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2" y="703"/>
                  </a:lnTo>
                  <a:lnTo>
                    <a:pt x="12" y="705"/>
                  </a:lnTo>
                  <a:lnTo>
                    <a:pt x="12" y="705"/>
                  </a:lnTo>
                  <a:lnTo>
                    <a:pt x="15" y="705"/>
                  </a:lnTo>
                  <a:lnTo>
                    <a:pt x="17" y="705"/>
                  </a:lnTo>
                  <a:lnTo>
                    <a:pt x="17" y="705"/>
                  </a:lnTo>
                  <a:lnTo>
                    <a:pt x="19" y="705"/>
                  </a:lnTo>
                  <a:lnTo>
                    <a:pt x="19" y="705"/>
                  </a:lnTo>
                  <a:lnTo>
                    <a:pt x="19" y="705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5"/>
                  </a:lnTo>
                  <a:lnTo>
                    <a:pt x="22" y="708"/>
                  </a:lnTo>
                  <a:lnTo>
                    <a:pt x="22" y="708"/>
                  </a:lnTo>
                  <a:lnTo>
                    <a:pt x="24" y="708"/>
                  </a:lnTo>
                  <a:lnTo>
                    <a:pt x="24" y="708"/>
                  </a:lnTo>
                  <a:lnTo>
                    <a:pt x="26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31" y="708"/>
                  </a:lnTo>
                  <a:lnTo>
                    <a:pt x="34" y="708"/>
                  </a:lnTo>
                  <a:lnTo>
                    <a:pt x="34" y="708"/>
                  </a:lnTo>
                  <a:lnTo>
                    <a:pt x="34" y="708"/>
                  </a:lnTo>
                  <a:lnTo>
                    <a:pt x="34" y="705"/>
                  </a:lnTo>
                  <a:lnTo>
                    <a:pt x="34" y="705"/>
                  </a:lnTo>
                  <a:lnTo>
                    <a:pt x="29" y="705"/>
                  </a:lnTo>
                  <a:lnTo>
                    <a:pt x="29" y="705"/>
                  </a:lnTo>
                  <a:lnTo>
                    <a:pt x="24" y="705"/>
                  </a:lnTo>
                  <a:lnTo>
                    <a:pt x="22" y="703"/>
                  </a:lnTo>
                  <a:lnTo>
                    <a:pt x="22" y="703"/>
                  </a:lnTo>
                  <a:lnTo>
                    <a:pt x="22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0"/>
                  </a:lnTo>
                  <a:lnTo>
                    <a:pt x="26" y="700"/>
                  </a:lnTo>
                  <a:lnTo>
                    <a:pt x="26" y="703"/>
                  </a:lnTo>
                  <a:lnTo>
                    <a:pt x="29" y="700"/>
                  </a:lnTo>
                  <a:lnTo>
                    <a:pt x="31" y="703"/>
                  </a:lnTo>
                  <a:lnTo>
                    <a:pt x="36" y="705"/>
                  </a:lnTo>
                  <a:lnTo>
                    <a:pt x="38" y="705"/>
                  </a:lnTo>
                  <a:lnTo>
                    <a:pt x="41" y="703"/>
                  </a:lnTo>
                  <a:lnTo>
                    <a:pt x="43" y="698"/>
                  </a:lnTo>
                  <a:lnTo>
                    <a:pt x="45" y="698"/>
                  </a:lnTo>
                  <a:lnTo>
                    <a:pt x="45" y="698"/>
                  </a:lnTo>
                  <a:lnTo>
                    <a:pt x="45" y="698"/>
                  </a:lnTo>
                  <a:lnTo>
                    <a:pt x="45" y="696"/>
                  </a:lnTo>
                  <a:lnTo>
                    <a:pt x="45" y="696"/>
                  </a:lnTo>
                  <a:lnTo>
                    <a:pt x="45" y="696"/>
                  </a:lnTo>
                  <a:lnTo>
                    <a:pt x="48" y="691"/>
                  </a:lnTo>
                  <a:lnTo>
                    <a:pt x="48" y="689"/>
                  </a:lnTo>
                  <a:lnTo>
                    <a:pt x="50" y="686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2"/>
                  </a:lnTo>
                  <a:lnTo>
                    <a:pt x="52" y="682"/>
                  </a:lnTo>
                  <a:lnTo>
                    <a:pt x="52" y="682"/>
                  </a:lnTo>
                  <a:lnTo>
                    <a:pt x="52" y="682"/>
                  </a:lnTo>
                  <a:lnTo>
                    <a:pt x="52" y="679"/>
                  </a:lnTo>
                  <a:lnTo>
                    <a:pt x="52" y="679"/>
                  </a:lnTo>
                  <a:lnTo>
                    <a:pt x="52" y="677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62" y="667"/>
                  </a:lnTo>
                  <a:lnTo>
                    <a:pt x="62" y="667"/>
                  </a:lnTo>
                  <a:lnTo>
                    <a:pt x="62" y="667"/>
                  </a:lnTo>
                  <a:lnTo>
                    <a:pt x="62" y="665"/>
                  </a:lnTo>
                  <a:lnTo>
                    <a:pt x="64" y="663"/>
                  </a:lnTo>
                  <a:lnTo>
                    <a:pt x="64" y="663"/>
                  </a:lnTo>
                  <a:lnTo>
                    <a:pt x="64" y="660"/>
                  </a:lnTo>
                  <a:lnTo>
                    <a:pt x="67" y="660"/>
                  </a:lnTo>
                  <a:lnTo>
                    <a:pt x="69" y="658"/>
                  </a:lnTo>
                  <a:lnTo>
                    <a:pt x="74" y="655"/>
                  </a:lnTo>
                  <a:lnTo>
                    <a:pt x="78" y="653"/>
                  </a:lnTo>
                  <a:lnTo>
                    <a:pt x="78" y="651"/>
                  </a:lnTo>
                  <a:lnTo>
                    <a:pt x="81" y="648"/>
                  </a:lnTo>
                  <a:lnTo>
                    <a:pt x="83" y="646"/>
                  </a:lnTo>
                  <a:lnTo>
                    <a:pt x="86" y="644"/>
                  </a:lnTo>
                  <a:lnTo>
                    <a:pt x="86" y="641"/>
                  </a:lnTo>
                  <a:lnTo>
                    <a:pt x="86" y="639"/>
                  </a:lnTo>
                  <a:lnTo>
                    <a:pt x="88" y="639"/>
                  </a:lnTo>
                  <a:lnTo>
                    <a:pt x="88" y="639"/>
                  </a:lnTo>
                  <a:lnTo>
                    <a:pt x="88" y="639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3D03752C-23EB-475A-8894-5E1413AB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009" y="3667271"/>
              <a:ext cx="816350" cy="1452643"/>
            </a:xfrm>
            <a:custGeom>
              <a:avLst/>
              <a:gdLst>
                <a:gd name="T0" fmla="*/ 302 w 603"/>
                <a:gd name="T1" fmla="*/ 1049 h 1073"/>
                <a:gd name="T2" fmla="*/ 227 w 603"/>
                <a:gd name="T3" fmla="*/ 1030 h 1073"/>
                <a:gd name="T4" fmla="*/ 222 w 603"/>
                <a:gd name="T5" fmla="*/ 1018 h 1073"/>
                <a:gd name="T6" fmla="*/ 212 w 603"/>
                <a:gd name="T7" fmla="*/ 1011 h 1073"/>
                <a:gd name="T8" fmla="*/ 210 w 603"/>
                <a:gd name="T9" fmla="*/ 1004 h 1073"/>
                <a:gd name="T10" fmla="*/ 205 w 603"/>
                <a:gd name="T11" fmla="*/ 997 h 1073"/>
                <a:gd name="T12" fmla="*/ 203 w 603"/>
                <a:gd name="T13" fmla="*/ 980 h 1073"/>
                <a:gd name="T14" fmla="*/ 198 w 603"/>
                <a:gd name="T15" fmla="*/ 978 h 1073"/>
                <a:gd name="T16" fmla="*/ 203 w 603"/>
                <a:gd name="T17" fmla="*/ 971 h 1073"/>
                <a:gd name="T18" fmla="*/ 205 w 603"/>
                <a:gd name="T19" fmla="*/ 964 h 1073"/>
                <a:gd name="T20" fmla="*/ 208 w 603"/>
                <a:gd name="T21" fmla="*/ 949 h 1073"/>
                <a:gd name="T22" fmla="*/ 210 w 603"/>
                <a:gd name="T23" fmla="*/ 938 h 1073"/>
                <a:gd name="T24" fmla="*/ 210 w 603"/>
                <a:gd name="T25" fmla="*/ 930 h 1073"/>
                <a:gd name="T26" fmla="*/ 208 w 603"/>
                <a:gd name="T27" fmla="*/ 916 h 1073"/>
                <a:gd name="T28" fmla="*/ 208 w 603"/>
                <a:gd name="T29" fmla="*/ 902 h 1073"/>
                <a:gd name="T30" fmla="*/ 201 w 603"/>
                <a:gd name="T31" fmla="*/ 886 h 1073"/>
                <a:gd name="T32" fmla="*/ 189 w 603"/>
                <a:gd name="T33" fmla="*/ 886 h 1073"/>
                <a:gd name="T34" fmla="*/ 186 w 603"/>
                <a:gd name="T35" fmla="*/ 871 h 1073"/>
                <a:gd name="T36" fmla="*/ 179 w 603"/>
                <a:gd name="T37" fmla="*/ 864 h 1073"/>
                <a:gd name="T38" fmla="*/ 170 w 603"/>
                <a:gd name="T39" fmla="*/ 855 h 1073"/>
                <a:gd name="T40" fmla="*/ 172 w 603"/>
                <a:gd name="T41" fmla="*/ 843 h 1073"/>
                <a:gd name="T42" fmla="*/ 168 w 603"/>
                <a:gd name="T43" fmla="*/ 833 h 1073"/>
                <a:gd name="T44" fmla="*/ 156 w 603"/>
                <a:gd name="T45" fmla="*/ 822 h 1073"/>
                <a:gd name="T46" fmla="*/ 146 w 603"/>
                <a:gd name="T47" fmla="*/ 807 h 1073"/>
                <a:gd name="T48" fmla="*/ 144 w 603"/>
                <a:gd name="T49" fmla="*/ 798 h 1073"/>
                <a:gd name="T50" fmla="*/ 139 w 603"/>
                <a:gd name="T51" fmla="*/ 781 h 1073"/>
                <a:gd name="T52" fmla="*/ 134 w 603"/>
                <a:gd name="T53" fmla="*/ 765 h 1073"/>
                <a:gd name="T54" fmla="*/ 127 w 603"/>
                <a:gd name="T55" fmla="*/ 758 h 1073"/>
                <a:gd name="T56" fmla="*/ 123 w 603"/>
                <a:gd name="T57" fmla="*/ 765 h 1073"/>
                <a:gd name="T58" fmla="*/ 113 w 603"/>
                <a:gd name="T59" fmla="*/ 751 h 1073"/>
                <a:gd name="T60" fmla="*/ 111 w 603"/>
                <a:gd name="T61" fmla="*/ 736 h 1073"/>
                <a:gd name="T62" fmla="*/ 104 w 603"/>
                <a:gd name="T63" fmla="*/ 729 h 1073"/>
                <a:gd name="T64" fmla="*/ 106 w 603"/>
                <a:gd name="T65" fmla="*/ 720 h 1073"/>
                <a:gd name="T66" fmla="*/ 89 w 603"/>
                <a:gd name="T67" fmla="*/ 717 h 1073"/>
                <a:gd name="T68" fmla="*/ 87 w 603"/>
                <a:gd name="T69" fmla="*/ 696 h 1073"/>
                <a:gd name="T70" fmla="*/ 73 w 603"/>
                <a:gd name="T71" fmla="*/ 682 h 1073"/>
                <a:gd name="T72" fmla="*/ 63 w 603"/>
                <a:gd name="T73" fmla="*/ 687 h 1073"/>
                <a:gd name="T74" fmla="*/ 63 w 603"/>
                <a:gd name="T75" fmla="*/ 680 h 1073"/>
                <a:gd name="T76" fmla="*/ 61 w 603"/>
                <a:gd name="T77" fmla="*/ 670 h 1073"/>
                <a:gd name="T78" fmla="*/ 61 w 603"/>
                <a:gd name="T79" fmla="*/ 658 h 1073"/>
                <a:gd name="T80" fmla="*/ 61 w 603"/>
                <a:gd name="T81" fmla="*/ 644 h 1073"/>
                <a:gd name="T82" fmla="*/ 52 w 603"/>
                <a:gd name="T83" fmla="*/ 639 h 1073"/>
                <a:gd name="T84" fmla="*/ 49 w 603"/>
                <a:gd name="T85" fmla="*/ 623 h 1073"/>
                <a:gd name="T86" fmla="*/ 49 w 603"/>
                <a:gd name="T87" fmla="*/ 616 h 1073"/>
                <a:gd name="T88" fmla="*/ 37 w 603"/>
                <a:gd name="T89" fmla="*/ 601 h 1073"/>
                <a:gd name="T90" fmla="*/ 33 w 603"/>
                <a:gd name="T91" fmla="*/ 609 h 1073"/>
                <a:gd name="T92" fmla="*/ 26 w 603"/>
                <a:gd name="T93" fmla="*/ 601 h 1073"/>
                <a:gd name="T94" fmla="*/ 21 w 603"/>
                <a:gd name="T95" fmla="*/ 587 h 1073"/>
                <a:gd name="T96" fmla="*/ 9 w 603"/>
                <a:gd name="T97" fmla="*/ 583 h 1073"/>
                <a:gd name="T98" fmla="*/ 2 w 603"/>
                <a:gd name="T99" fmla="*/ 566 h 1073"/>
                <a:gd name="T100" fmla="*/ 0 w 603"/>
                <a:gd name="T101" fmla="*/ 556 h 1073"/>
                <a:gd name="T102" fmla="*/ 9 w 603"/>
                <a:gd name="T103" fmla="*/ 549 h 1073"/>
                <a:gd name="T104" fmla="*/ 4 w 603"/>
                <a:gd name="T105" fmla="*/ 545 h 1073"/>
                <a:gd name="T106" fmla="*/ 7 w 603"/>
                <a:gd name="T107" fmla="*/ 521 h 1073"/>
                <a:gd name="T108" fmla="*/ 85 w 603"/>
                <a:gd name="T109" fmla="*/ 246 h 1073"/>
                <a:gd name="T110" fmla="*/ 153 w 603"/>
                <a:gd name="T111" fmla="*/ 14 h 1073"/>
                <a:gd name="T112" fmla="*/ 489 w 603"/>
                <a:gd name="T113" fmla="*/ 71 h 1073"/>
                <a:gd name="T114" fmla="*/ 558 w 603"/>
                <a:gd name="T115" fmla="*/ 396 h 1073"/>
                <a:gd name="T116" fmla="*/ 499 w 603"/>
                <a:gd name="T117" fmla="*/ 826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3" h="1073">
                  <a:moveTo>
                    <a:pt x="466" y="1073"/>
                  </a:moveTo>
                  <a:lnTo>
                    <a:pt x="459" y="1073"/>
                  </a:lnTo>
                  <a:lnTo>
                    <a:pt x="444" y="1070"/>
                  </a:lnTo>
                  <a:lnTo>
                    <a:pt x="433" y="1068"/>
                  </a:lnTo>
                  <a:lnTo>
                    <a:pt x="418" y="1068"/>
                  </a:lnTo>
                  <a:lnTo>
                    <a:pt x="407" y="1065"/>
                  </a:lnTo>
                  <a:lnTo>
                    <a:pt x="392" y="1063"/>
                  </a:lnTo>
                  <a:lnTo>
                    <a:pt x="380" y="1061"/>
                  </a:lnTo>
                  <a:lnTo>
                    <a:pt x="366" y="1058"/>
                  </a:lnTo>
                  <a:lnTo>
                    <a:pt x="354" y="1058"/>
                  </a:lnTo>
                  <a:lnTo>
                    <a:pt x="343" y="1056"/>
                  </a:lnTo>
                  <a:lnTo>
                    <a:pt x="328" y="1054"/>
                  </a:lnTo>
                  <a:lnTo>
                    <a:pt x="317" y="1051"/>
                  </a:lnTo>
                  <a:lnTo>
                    <a:pt x="302" y="1049"/>
                  </a:lnTo>
                  <a:lnTo>
                    <a:pt x="291" y="1046"/>
                  </a:lnTo>
                  <a:lnTo>
                    <a:pt x="276" y="1044"/>
                  </a:lnTo>
                  <a:lnTo>
                    <a:pt x="265" y="1044"/>
                  </a:lnTo>
                  <a:lnTo>
                    <a:pt x="253" y="1042"/>
                  </a:lnTo>
                  <a:lnTo>
                    <a:pt x="239" y="1039"/>
                  </a:lnTo>
                  <a:lnTo>
                    <a:pt x="227" y="1037"/>
                  </a:lnTo>
                  <a:lnTo>
                    <a:pt x="227" y="1035"/>
                  </a:lnTo>
                  <a:lnTo>
                    <a:pt x="229" y="1035"/>
                  </a:lnTo>
                  <a:lnTo>
                    <a:pt x="229" y="1035"/>
                  </a:lnTo>
                  <a:lnTo>
                    <a:pt x="229" y="1035"/>
                  </a:lnTo>
                  <a:lnTo>
                    <a:pt x="229" y="1032"/>
                  </a:lnTo>
                  <a:lnTo>
                    <a:pt x="229" y="1032"/>
                  </a:lnTo>
                  <a:lnTo>
                    <a:pt x="229" y="1030"/>
                  </a:lnTo>
                  <a:lnTo>
                    <a:pt x="227" y="1030"/>
                  </a:lnTo>
                  <a:lnTo>
                    <a:pt x="227" y="1030"/>
                  </a:lnTo>
                  <a:lnTo>
                    <a:pt x="224" y="1030"/>
                  </a:lnTo>
                  <a:lnTo>
                    <a:pt x="224" y="1028"/>
                  </a:lnTo>
                  <a:lnTo>
                    <a:pt x="224" y="1028"/>
                  </a:lnTo>
                  <a:lnTo>
                    <a:pt x="224" y="1025"/>
                  </a:lnTo>
                  <a:lnTo>
                    <a:pt x="224" y="1025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4" y="1020"/>
                  </a:lnTo>
                  <a:lnTo>
                    <a:pt x="224" y="1020"/>
                  </a:lnTo>
                  <a:lnTo>
                    <a:pt x="222" y="1018"/>
                  </a:lnTo>
                  <a:lnTo>
                    <a:pt x="222" y="1018"/>
                  </a:lnTo>
                  <a:lnTo>
                    <a:pt x="222" y="1018"/>
                  </a:lnTo>
                  <a:lnTo>
                    <a:pt x="220" y="1018"/>
                  </a:lnTo>
                  <a:lnTo>
                    <a:pt x="220" y="1018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5" y="1016"/>
                  </a:lnTo>
                  <a:lnTo>
                    <a:pt x="215" y="1016"/>
                  </a:lnTo>
                  <a:lnTo>
                    <a:pt x="212" y="1016"/>
                  </a:lnTo>
                  <a:lnTo>
                    <a:pt x="212" y="1013"/>
                  </a:lnTo>
                  <a:lnTo>
                    <a:pt x="212" y="1013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09"/>
                  </a:lnTo>
                  <a:lnTo>
                    <a:pt x="212" y="1009"/>
                  </a:lnTo>
                  <a:lnTo>
                    <a:pt x="212" y="1009"/>
                  </a:lnTo>
                  <a:lnTo>
                    <a:pt x="210" y="1009"/>
                  </a:lnTo>
                  <a:lnTo>
                    <a:pt x="210" y="1009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1"/>
                  </a:lnTo>
                  <a:lnTo>
                    <a:pt x="210" y="1001"/>
                  </a:lnTo>
                  <a:lnTo>
                    <a:pt x="208" y="1001"/>
                  </a:lnTo>
                  <a:lnTo>
                    <a:pt x="208" y="1001"/>
                  </a:lnTo>
                  <a:lnTo>
                    <a:pt x="208" y="999"/>
                  </a:lnTo>
                  <a:lnTo>
                    <a:pt x="208" y="999"/>
                  </a:lnTo>
                  <a:lnTo>
                    <a:pt x="208" y="999"/>
                  </a:lnTo>
                  <a:lnTo>
                    <a:pt x="205" y="999"/>
                  </a:lnTo>
                  <a:lnTo>
                    <a:pt x="205" y="999"/>
                  </a:lnTo>
                  <a:lnTo>
                    <a:pt x="205" y="999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3" y="994"/>
                  </a:lnTo>
                  <a:lnTo>
                    <a:pt x="203" y="992"/>
                  </a:lnTo>
                  <a:lnTo>
                    <a:pt x="203" y="990"/>
                  </a:lnTo>
                  <a:lnTo>
                    <a:pt x="205" y="987"/>
                  </a:lnTo>
                  <a:lnTo>
                    <a:pt x="205" y="987"/>
                  </a:lnTo>
                  <a:lnTo>
                    <a:pt x="208" y="985"/>
                  </a:lnTo>
                  <a:lnTo>
                    <a:pt x="208" y="983"/>
                  </a:lnTo>
                  <a:lnTo>
                    <a:pt x="208" y="980"/>
                  </a:lnTo>
                  <a:lnTo>
                    <a:pt x="205" y="980"/>
                  </a:lnTo>
                  <a:lnTo>
                    <a:pt x="205" y="980"/>
                  </a:lnTo>
                  <a:lnTo>
                    <a:pt x="205" y="980"/>
                  </a:lnTo>
                  <a:lnTo>
                    <a:pt x="203" y="983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78"/>
                  </a:lnTo>
                  <a:lnTo>
                    <a:pt x="201" y="978"/>
                  </a:lnTo>
                  <a:lnTo>
                    <a:pt x="201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973"/>
                  </a:lnTo>
                  <a:lnTo>
                    <a:pt x="201" y="973"/>
                  </a:lnTo>
                  <a:lnTo>
                    <a:pt x="201" y="973"/>
                  </a:lnTo>
                  <a:lnTo>
                    <a:pt x="201" y="973"/>
                  </a:lnTo>
                  <a:lnTo>
                    <a:pt x="203" y="973"/>
                  </a:lnTo>
                  <a:lnTo>
                    <a:pt x="203" y="973"/>
                  </a:lnTo>
                  <a:lnTo>
                    <a:pt x="203" y="973"/>
                  </a:lnTo>
                  <a:lnTo>
                    <a:pt x="203" y="971"/>
                  </a:lnTo>
                  <a:lnTo>
                    <a:pt x="203" y="971"/>
                  </a:lnTo>
                  <a:lnTo>
                    <a:pt x="203" y="971"/>
                  </a:lnTo>
                  <a:lnTo>
                    <a:pt x="203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4"/>
                  </a:lnTo>
                  <a:lnTo>
                    <a:pt x="205" y="964"/>
                  </a:lnTo>
                  <a:lnTo>
                    <a:pt x="205" y="964"/>
                  </a:lnTo>
                  <a:lnTo>
                    <a:pt x="205" y="961"/>
                  </a:lnTo>
                  <a:lnTo>
                    <a:pt x="205" y="961"/>
                  </a:lnTo>
                  <a:lnTo>
                    <a:pt x="205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59"/>
                  </a:lnTo>
                  <a:lnTo>
                    <a:pt x="208" y="959"/>
                  </a:lnTo>
                  <a:lnTo>
                    <a:pt x="208" y="957"/>
                  </a:lnTo>
                  <a:lnTo>
                    <a:pt x="208" y="954"/>
                  </a:lnTo>
                  <a:lnTo>
                    <a:pt x="208" y="952"/>
                  </a:lnTo>
                  <a:lnTo>
                    <a:pt x="208" y="949"/>
                  </a:lnTo>
                  <a:lnTo>
                    <a:pt x="208" y="949"/>
                  </a:lnTo>
                  <a:lnTo>
                    <a:pt x="208" y="947"/>
                  </a:lnTo>
                  <a:lnTo>
                    <a:pt x="208" y="945"/>
                  </a:lnTo>
                  <a:lnTo>
                    <a:pt x="208" y="945"/>
                  </a:lnTo>
                  <a:lnTo>
                    <a:pt x="208" y="942"/>
                  </a:lnTo>
                  <a:lnTo>
                    <a:pt x="210" y="945"/>
                  </a:lnTo>
                  <a:lnTo>
                    <a:pt x="210" y="945"/>
                  </a:lnTo>
                  <a:lnTo>
                    <a:pt x="210" y="942"/>
                  </a:lnTo>
                  <a:lnTo>
                    <a:pt x="210" y="942"/>
                  </a:lnTo>
                  <a:lnTo>
                    <a:pt x="210" y="940"/>
                  </a:lnTo>
                  <a:lnTo>
                    <a:pt x="210" y="940"/>
                  </a:lnTo>
                  <a:lnTo>
                    <a:pt x="210" y="940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0"/>
                  </a:lnTo>
                  <a:lnTo>
                    <a:pt x="210" y="930"/>
                  </a:lnTo>
                  <a:lnTo>
                    <a:pt x="210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08" y="928"/>
                  </a:lnTo>
                  <a:lnTo>
                    <a:pt x="208" y="928"/>
                  </a:lnTo>
                  <a:lnTo>
                    <a:pt x="208" y="926"/>
                  </a:lnTo>
                  <a:lnTo>
                    <a:pt x="208" y="926"/>
                  </a:lnTo>
                  <a:lnTo>
                    <a:pt x="208" y="923"/>
                  </a:lnTo>
                  <a:lnTo>
                    <a:pt x="210" y="923"/>
                  </a:lnTo>
                  <a:lnTo>
                    <a:pt x="210" y="921"/>
                  </a:lnTo>
                  <a:lnTo>
                    <a:pt x="210" y="921"/>
                  </a:lnTo>
                  <a:lnTo>
                    <a:pt x="208" y="919"/>
                  </a:lnTo>
                  <a:lnTo>
                    <a:pt x="208" y="919"/>
                  </a:lnTo>
                  <a:lnTo>
                    <a:pt x="208" y="916"/>
                  </a:lnTo>
                  <a:lnTo>
                    <a:pt x="210" y="916"/>
                  </a:lnTo>
                  <a:lnTo>
                    <a:pt x="210" y="914"/>
                  </a:lnTo>
                  <a:lnTo>
                    <a:pt x="210" y="914"/>
                  </a:lnTo>
                  <a:lnTo>
                    <a:pt x="210" y="914"/>
                  </a:lnTo>
                  <a:lnTo>
                    <a:pt x="208" y="912"/>
                  </a:lnTo>
                  <a:lnTo>
                    <a:pt x="208" y="912"/>
                  </a:lnTo>
                  <a:lnTo>
                    <a:pt x="208" y="909"/>
                  </a:lnTo>
                  <a:lnTo>
                    <a:pt x="208" y="909"/>
                  </a:lnTo>
                  <a:lnTo>
                    <a:pt x="210" y="909"/>
                  </a:lnTo>
                  <a:lnTo>
                    <a:pt x="210" y="907"/>
                  </a:lnTo>
                  <a:lnTo>
                    <a:pt x="208" y="907"/>
                  </a:lnTo>
                  <a:lnTo>
                    <a:pt x="208" y="904"/>
                  </a:lnTo>
                  <a:lnTo>
                    <a:pt x="208" y="904"/>
                  </a:lnTo>
                  <a:lnTo>
                    <a:pt x="208" y="902"/>
                  </a:lnTo>
                  <a:lnTo>
                    <a:pt x="205" y="902"/>
                  </a:lnTo>
                  <a:lnTo>
                    <a:pt x="205" y="902"/>
                  </a:lnTo>
                  <a:lnTo>
                    <a:pt x="205" y="902"/>
                  </a:lnTo>
                  <a:lnTo>
                    <a:pt x="205" y="900"/>
                  </a:lnTo>
                  <a:lnTo>
                    <a:pt x="205" y="900"/>
                  </a:lnTo>
                  <a:lnTo>
                    <a:pt x="205" y="900"/>
                  </a:lnTo>
                  <a:lnTo>
                    <a:pt x="205" y="897"/>
                  </a:lnTo>
                  <a:lnTo>
                    <a:pt x="203" y="895"/>
                  </a:lnTo>
                  <a:lnTo>
                    <a:pt x="203" y="895"/>
                  </a:lnTo>
                  <a:lnTo>
                    <a:pt x="203" y="893"/>
                  </a:lnTo>
                  <a:lnTo>
                    <a:pt x="201" y="890"/>
                  </a:lnTo>
                  <a:lnTo>
                    <a:pt x="201" y="888"/>
                  </a:lnTo>
                  <a:lnTo>
                    <a:pt x="201" y="888"/>
                  </a:lnTo>
                  <a:lnTo>
                    <a:pt x="201" y="886"/>
                  </a:lnTo>
                  <a:lnTo>
                    <a:pt x="201" y="886"/>
                  </a:lnTo>
                  <a:lnTo>
                    <a:pt x="198" y="886"/>
                  </a:lnTo>
                  <a:lnTo>
                    <a:pt x="198" y="886"/>
                  </a:lnTo>
                  <a:lnTo>
                    <a:pt x="198" y="883"/>
                  </a:lnTo>
                  <a:lnTo>
                    <a:pt x="196" y="883"/>
                  </a:lnTo>
                  <a:lnTo>
                    <a:pt x="196" y="883"/>
                  </a:lnTo>
                  <a:lnTo>
                    <a:pt x="194" y="883"/>
                  </a:lnTo>
                  <a:lnTo>
                    <a:pt x="191" y="883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3"/>
                  </a:lnTo>
                  <a:lnTo>
                    <a:pt x="186" y="883"/>
                  </a:lnTo>
                  <a:lnTo>
                    <a:pt x="186" y="881"/>
                  </a:lnTo>
                  <a:lnTo>
                    <a:pt x="186" y="878"/>
                  </a:lnTo>
                  <a:lnTo>
                    <a:pt x="184" y="876"/>
                  </a:lnTo>
                  <a:lnTo>
                    <a:pt x="184" y="876"/>
                  </a:lnTo>
                  <a:lnTo>
                    <a:pt x="184" y="876"/>
                  </a:lnTo>
                  <a:lnTo>
                    <a:pt x="186" y="876"/>
                  </a:lnTo>
                  <a:lnTo>
                    <a:pt x="186" y="876"/>
                  </a:lnTo>
                  <a:lnTo>
                    <a:pt x="186" y="874"/>
                  </a:lnTo>
                  <a:lnTo>
                    <a:pt x="186" y="874"/>
                  </a:lnTo>
                  <a:lnTo>
                    <a:pt x="186" y="871"/>
                  </a:lnTo>
                  <a:lnTo>
                    <a:pt x="186" y="871"/>
                  </a:lnTo>
                  <a:lnTo>
                    <a:pt x="186" y="871"/>
                  </a:lnTo>
                  <a:lnTo>
                    <a:pt x="186" y="869"/>
                  </a:lnTo>
                  <a:lnTo>
                    <a:pt x="184" y="869"/>
                  </a:lnTo>
                  <a:lnTo>
                    <a:pt x="184" y="869"/>
                  </a:lnTo>
                  <a:lnTo>
                    <a:pt x="184" y="869"/>
                  </a:lnTo>
                  <a:lnTo>
                    <a:pt x="184" y="867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7"/>
                  </a:lnTo>
                  <a:lnTo>
                    <a:pt x="182" y="867"/>
                  </a:lnTo>
                  <a:lnTo>
                    <a:pt x="182" y="864"/>
                  </a:lnTo>
                  <a:lnTo>
                    <a:pt x="179" y="864"/>
                  </a:lnTo>
                  <a:lnTo>
                    <a:pt x="179" y="864"/>
                  </a:lnTo>
                  <a:lnTo>
                    <a:pt x="177" y="864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5" y="859"/>
                  </a:lnTo>
                  <a:lnTo>
                    <a:pt x="175" y="859"/>
                  </a:lnTo>
                  <a:lnTo>
                    <a:pt x="175" y="859"/>
                  </a:lnTo>
                  <a:lnTo>
                    <a:pt x="175" y="857"/>
                  </a:lnTo>
                  <a:lnTo>
                    <a:pt x="175" y="857"/>
                  </a:lnTo>
                  <a:lnTo>
                    <a:pt x="172" y="855"/>
                  </a:lnTo>
                  <a:lnTo>
                    <a:pt x="170" y="855"/>
                  </a:lnTo>
                  <a:lnTo>
                    <a:pt x="170" y="855"/>
                  </a:lnTo>
                  <a:lnTo>
                    <a:pt x="170" y="852"/>
                  </a:lnTo>
                  <a:lnTo>
                    <a:pt x="170" y="850"/>
                  </a:lnTo>
                  <a:lnTo>
                    <a:pt x="172" y="850"/>
                  </a:lnTo>
                  <a:lnTo>
                    <a:pt x="172" y="850"/>
                  </a:lnTo>
                  <a:lnTo>
                    <a:pt x="175" y="850"/>
                  </a:lnTo>
                  <a:lnTo>
                    <a:pt x="175" y="850"/>
                  </a:lnTo>
                  <a:lnTo>
                    <a:pt x="175" y="850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2" y="845"/>
                  </a:lnTo>
                  <a:lnTo>
                    <a:pt x="175" y="845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1"/>
                  </a:lnTo>
                  <a:lnTo>
                    <a:pt x="170" y="841"/>
                  </a:lnTo>
                  <a:lnTo>
                    <a:pt x="170" y="841"/>
                  </a:lnTo>
                  <a:lnTo>
                    <a:pt x="170" y="841"/>
                  </a:lnTo>
                  <a:lnTo>
                    <a:pt x="170" y="838"/>
                  </a:lnTo>
                  <a:lnTo>
                    <a:pt x="170" y="838"/>
                  </a:lnTo>
                  <a:lnTo>
                    <a:pt x="168" y="838"/>
                  </a:lnTo>
                  <a:lnTo>
                    <a:pt x="168" y="836"/>
                  </a:lnTo>
                  <a:lnTo>
                    <a:pt x="168" y="836"/>
                  </a:lnTo>
                  <a:lnTo>
                    <a:pt x="168" y="836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5" y="831"/>
                  </a:lnTo>
                  <a:lnTo>
                    <a:pt x="165" y="831"/>
                  </a:lnTo>
                  <a:lnTo>
                    <a:pt x="165" y="831"/>
                  </a:lnTo>
                  <a:lnTo>
                    <a:pt x="163" y="831"/>
                  </a:lnTo>
                  <a:lnTo>
                    <a:pt x="160" y="831"/>
                  </a:lnTo>
                  <a:lnTo>
                    <a:pt x="160" y="831"/>
                  </a:lnTo>
                  <a:lnTo>
                    <a:pt x="158" y="829"/>
                  </a:lnTo>
                  <a:lnTo>
                    <a:pt x="158" y="829"/>
                  </a:lnTo>
                  <a:lnTo>
                    <a:pt x="156" y="826"/>
                  </a:lnTo>
                  <a:lnTo>
                    <a:pt x="156" y="824"/>
                  </a:lnTo>
                  <a:lnTo>
                    <a:pt x="156" y="824"/>
                  </a:lnTo>
                  <a:lnTo>
                    <a:pt x="156" y="822"/>
                  </a:lnTo>
                  <a:lnTo>
                    <a:pt x="156" y="819"/>
                  </a:lnTo>
                  <a:lnTo>
                    <a:pt x="156" y="819"/>
                  </a:lnTo>
                  <a:lnTo>
                    <a:pt x="156" y="817"/>
                  </a:lnTo>
                  <a:lnTo>
                    <a:pt x="156" y="814"/>
                  </a:lnTo>
                  <a:lnTo>
                    <a:pt x="153" y="814"/>
                  </a:lnTo>
                  <a:lnTo>
                    <a:pt x="151" y="812"/>
                  </a:lnTo>
                  <a:lnTo>
                    <a:pt x="151" y="812"/>
                  </a:lnTo>
                  <a:lnTo>
                    <a:pt x="149" y="810"/>
                  </a:lnTo>
                  <a:lnTo>
                    <a:pt x="149" y="810"/>
                  </a:lnTo>
                  <a:lnTo>
                    <a:pt x="149" y="810"/>
                  </a:lnTo>
                  <a:lnTo>
                    <a:pt x="149" y="807"/>
                  </a:lnTo>
                  <a:lnTo>
                    <a:pt x="149" y="807"/>
                  </a:lnTo>
                  <a:lnTo>
                    <a:pt x="149" y="807"/>
                  </a:lnTo>
                  <a:lnTo>
                    <a:pt x="146" y="807"/>
                  </a:lnTo>
                  <a:lnTo>
                    <a:pt x="146" y="807"/>
                  </a:lnTo>
                  <a:lnTo>
                    <a:pt x="146" y="807"/>
                  </a:lnTo>
                  <a:lnTo>
                    <a:pt x="144" y="805"/>
                  </a:lnTo>
                  <a:lnTo>
                    <a:pt x="144" y="805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798"/>
                  </a:lnTo>
                  <a:lnTo>
                    <a:pt x="144" y="796"/>
                  </a:lnTo>
                  <a:lnTo>
                    <a:pt x="146" y="793"/>
                  </a:lnTo>
                  <a:lnTo>
                    <a:pt x="144" y="791"/>
                  </a:lnTo>
                  <a:lnTo>
                    <a:pt x="144" y="791"/>
                  </a:lnTo>
                  <a:lnTo>
                    <a:pt x="141" y="788"/>
                  </a:lnTo>
                  <a:lnTo>
                    <a:pt x="141" y="788"/>
                  </a:lnTo>
                  <a:lnTo>
                    <a:pt x="141" y="786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39" y="781"/>
                  </a:lnTo>
                  <a:lnTo>
                    <a:pt x="139" y="781"/>
                  </a:lnTo>
                  <a:lnTo>
                    <a:pt x="139" y="781"/>
                  </a:lnTo>
                  <a:lnTo>
                    <a:pt x="139" y="779"/>
                  </a:lnTo>
                  <a:lnTo>
                    <a:pt x="139" y="779"/>
                  </a:lnTo>
                  <a:lnTo>
                    <a:pt x="139" y="779"/>
                  </a:lnTo>
                  <a:lnTo>
                    <a:pt x="139" y="777"/>
                  </a:lnTo>
                  <a:lnTo>
                    <a:pt x="137" y="777"/>
                  </a:lnTo>
                  <a:lnTo>
                    <a:pt x="137" y="774"/>
                  </a:lnTo>
                  <a:lnTo>
                    <a:pt x="137" y="774"/>
                  </a:lnTo>
                  <a:lnTo>
                    <a:pt x="134" y="774"/>
                  </a:lnTo>
                  <a:lnTo>
                    <a:pt x="134" y="772"/>
                  </a:lnTo>
                  <a:lnTo>
                    <a:pt x="132" y="770"/>
                  </a:lnTo>
                  <a:lnTo>
                    <a:pt x="134" y="770"/>
                  </a:lnTo>
                  <a:lnTo>
                    <a:pt x="134" y="767"/>
                  </a:lnTo>
                  <a:lnTo>
                    <a:pt x="134" y="765"/>
                  </a:lnTo>
                  <a:lnTo>
                    <a:pt x="134" y="765"/>
                  </a:lnTo>
                  <a:lnTo>
                    <a:pt x="132" y="765"/>
                  </a:lnTo>
                  <a:lnTo>
                    <a:pt x="132" y="762"/>
                  </a:lnTo>
                  <a:lnTo>
                    <a:pt x="132" y="762"/>
                  </a:lnTo>
                  <a:lnTo>
                    <a:pt x="132" y="762"/>
                  </a:lnTo>
                  <a:lnTo>
                    <a:pt x="132" y="760"/>
                  </a:lnTo>
                  <a:lnTo>
                    <a:pt x="132" y="760"/>
                  </a:lnTo>
                  <a:lnTo>
                    <a:pt x="132" y="760"/>
                  </a:lnTo>
                  <a:lnTo>
                    <a:pt x="132" y="758"/>
                  </a:lnTo>
                  <a:lnTo>
                    <a:pt x="132" y="758"/>
                  </a:lnTo>
                  <a:lnTo>
                    <a:pt x="132" y="758"/>
                  </a:lnTo>
                  <a:lnTo>
                    <a:pt x="130" y="758"/>
                  </a:lnTo>
                  <a:lnTo>
                    <a:pt x="130" y="758"/>
                  </a:lnTo>
                  <a:lnTo>
                    <a:pt x="130" y="758"/>
                  </a:lnTo>
                  <a:lnTo>
                    <a:pt x="127" y="758"/>
                  </a:lnTo>
                  <a:lnTo>
                    <a:pt x="127" y="758"/>
                  </a:lnTo>
                  <a:lnTo>
                    <a:pt x="127" y="758"/>
                  </a:lnTo>
                  <a:lnTo>
                    <a:pt x="125" y="758"/>
                  </a:lnTo>
                  <a:lnTo>
                    <a:pt x="125" y="760"/>
                  </a:lnTo>
                  <a:lnTo>
                    <a:pt x="125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5"/>
                  </a:lnTo>
                  <a:lnTo>
                    <a:pt x="120" y="765"/>
                  </a:lnTo>
                  <a:lnTo>
                    <a:pt x="118" y="762"/>
                  </a:lnTo>
                  <a:lnTo>
                    <a:pt x="115" y="762"/>
                  </a:lnTo>
                  <a:lnTo>
                    <a:pt x="115" y="762"/>
                  </a:lnTo>
                  <a:lnTo>
                    <a:pt x="115" y="760"/>
                  </a:lnTo>
                  <a:lnTo>
                    <a:pt x="115" y="758"/>
                  </a:lnTo>
                  <a:lnTo>
                    <a:pt x="115" y="755"/>
                  </a:lnTo>
                  <a:lnTo>
                    <a:pt x="115" y="755"/>
                  </a:lnTo>
                  <a:lnTo>
                    <a:pt x="115" y="753"/>
                  </a:lnTo>
                  <a:lnTo>
                    <a:pt x="115" y="753"/>
                  </a:lnTo>
                  <a:lnTo>
                    <a:pt x="115" y="751"/>
                  </a:lnTo>
                  <a:lnTo>
                    <a:pt x="115" y="751"/>
                  </a:lnTo>
                  <a:lnTo>
                    <a:pt x="115" y="751"/>
                  </a:lnTo>
                  <a:lnTo>
                    <a:pt x="113" y="751"/>
                  </a:lnTo>
                  <a:lnTo>
                    <a:pt x="113" y="748"/>
                  </a:lnTo>
                  <a:lnTo>
                    <a:pt x="113" y="748"/>
                  </a:lnTo>
                  <a:lnTo>
                    <a:pt x="113" y="748"/>
                  </a:lnTo>
                  <a:lnTo>
                    <a:pt x="113" y="746"/>
                  </a:lnTo>
                  <a:lnTo>
                    <a:pt x="113" y="746"/>
                  </a:lnTo>
                  <a:lnTo>
                    <a:pt x="113" y="743"/>
                  </a:lnTo>
                  <a:lnTo>
                    <a:pt x="113" y="743"/>
                  </a:lnTo>
                  <a:lnTo>
                    <a:pt x="113" y="741"/>
                  </a:lnTo>
                  <a:lnTo>
                    <a:pt x="113" y="741"/>
                  </a:lnTo>
                  <a:lnTo>
                    <a:pt x="113" y="741"/>
                  </a:lnTo>
                  <a:lnTo>
                    <a:pt x="111" y="739"/>
                  </a:lnTo>
                  <a:lnTo>
                    <a:pt x="111" y="739"/>
                  </a:lnTo>
                  <a:lnTo>
                    <a:pt x="111" y="739"/>
                  </a:lnTo>
                  <a:lnTo>
                    <a:pt x="111" y="736"/>
                  </a:lnTo>
                  <a:lnTo>
                    <a:pt x="108" y="736"/>
                  </a:lnTo>
                  <a:lnTo>
                    <a:pt x="108" y="736"/>
                  </a:lnTo>
                  <a:lnTo>
                    <a:pt x="108" y="734"/>
                  </a:lnTo>
                  <a:lnTo>
                    <a:pt x="106" y="734"/>
                  </a:lnTo>
                  <a:lnTo>
                    <a:pt x="106" y="734"/>
                  </a:lnTo>
                  <a:lnTo>
                    <a:pt x="106" y="732"/>
                  </a:lnTo>
                  <a:lnTo>
                    <a:pt x="106" y="732"/>
                  </a:lnTo>
                  <a:lnTo>
                    <a:pt x="106" y="732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7"/>
                  </a:lnTo>
                  <a:lnTo>
                    <a:pt x="104" y="727"/>
                  </a:lnTo>
                  <a:lnTo>
                    <a:pt x="104" y="727"/>
                  </a:lnTo>
                  <a:lnTo>
                    <a:pt x="104" y="725"/>
                  </a:lnTo>
                  <a:lnTo>
                    <a:pt x="104" y="725"/>
                  </a:lnTo>
                  <a:lnTo>
                    <a:pt x="104" y="722"/>
                  </a:lnTo>
                  <a:lnTo>
                    <a:pt x="104" y="722"/>
                  </a:lnTo>
                  <a:lnTo>
                    <a:pt x="104" y="722"/>
                  </a:lnTo>
                  <a:lnTo>
                    <a:pt x="104" y="720"/>
                  </a:lnTo>
                  <a:lnTo>
                    <a:pt x="104" y="720"/>
                  </a:lnTo>
                  <a:lnTo>
                    <a:pt x="106" y="720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4" y="715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1" y="720"/>
                  </a:lnTo>
                  <a:lnTo>
                    <a:pt x="101" y="720"/>
                  </a:lnTo>
                  <a:lnTo>
                    <a:pt x="99" y="720"/>
                  </a:lnTo>
                  <a:lnTo>
                    <a:pt x="97" y="717"/>
                  </a:lnTo>
                  <a:lnTo>
                    <a:pt x="94" y="717"/>
                  </a:lnTo>
                  <a:lnTo>
                    <a:pt x="92" y="717"/>
                  </a:lnTo>
                  <a:lnTo>
                    <a:pt x="89" y="717"/>
                  </a:lnTo>
                  <a:lnTo>
                    <a:pt x="89" y="717"/>
                  </a:lnTo>
                  <a:lnTo>
                    <a:pt x="87" y="717"/>
                  </a:lnTo>
                  <a:lnTo>
                    <a:pt x="87" y="713"/>
                  </a:lnTo>
                  <a:lnTo>
                    <a:pt x="85" y="713"/>
                  </a:lnTo>
                  <a:lnTo>
                    <a:pt x="85" y="710"/>
                  </a:lnTo>
                  <a:lnTo>
                    <a:pt x="82" y="710"/>
                  </a:lnTo>
                  <a:lnTo>
                    <a:pt x="82" y="710"/>
                  </a:lnTo>
                  <a:lnTo>
                    <a:pt x="80" y="708"/>
                  </a:lnTo>
                  <a:lnTo>
                    <a:pt x="80" y="706"/>
                  </a:lnTo>
                  <a:lnTo>
                    <a:pt x="80" y="703"/>
                  </a:lnTo>
                  <a:lnTo>
                    <a:pt x="80" y="701"/>
                  </a:lnTo>
                  <a:lnTo>
                    <a:pt x="82" y="701"/>
                  </a:lnTo>
                  <a:lnTo>
                    <a:pt x="82" y="699"/>
                  </a:lnTo>
                  <a:lnTo>
                    <a:pt x="85" y="699"/>
                  </a:lnTo>
                  <a:lnTo>
                    <a:pt x="87" y="696"/>
                  </a:lnTo>
                  <a:lnTo>
                    <a:pt x="87" y="694"/>
                  </a:lnTo>
                  <a:lnTo>
                    <a:pt x="87" y="694"/>
                  </a:lnTo>
                  <a:lnTo>
                    <a:pt x="85" y="691"/>
                  </a:lnTo>
                  <a:lnTo>
                    <a:pt x="82" y="689"/>
                  </a:lnTo>
                  <a:lnTo>
                    <a:pt x="82" y="689"/>
                  </a:lnTo>
                  <a:lnTo>
                    <a:pt x="80" y="687"/>
                  </a:lnTo>
                  <a:lnTo>
                    <a:pt x="78" y="687"/>
                  </a:lnTo>
                  <a:lnTo>
                    <a:pt x="75" y="684"/>
                  </a:lnTo>
                  <a:lnTo>
                    <a:pt x="75" y="682"/>
                  </a:lnTo>
                  <a:lnTo>
                    <a:pt x="75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4"/>
                  </a:lnTo>
                  <a:lnTo>
                    <a:pt x="73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7"/>
                  </a:lnTo>
                  <a:lnTo>
                    <a:pt x="70" y="687"/>
                  </a:lnTo>
                  <a:lnTo>
                    <a:pt x="70" y="687"/>
                  </a:lnTo>
                  <a:lnTo>
                    <a:pt x="68" y="689"/>
                  </a:lnTo>
                  <a:lnTo>
                    <a:pt x="68" y="687"/>
                  </a:lnTo>
                  <a:lnTo>
                    <a:pt x="66" y="687"/>
                  </a:lnTo>
                  <a:lnTo>
                    <a:pt x="63" y="687"/>
                  </a:lnTo>
                  <a:lnTo>
                    <a:pt x="63" y="687"/>
                  </a:lnTo>
                  <a:lnTo>
                    <a:pt x="61" y="689"/>
                  </a:lnTo>
                  <a:lnTo>
                    <a:pt x="61" y="689"/>
                  </a:lnTo>
                  <a:lnTo>
                    <a:pt x="61" y="689"/>
                  </a:lnTo>
                  <a:lnTo>
                    <a:pt x="59" y="687"/>
                  </a:lnTo>
                  <a:lnTo>
                    <a:pt x="61" y="687"/>
                  </a:lnTo>
                  <a:lnTo>
                    <a:pt x="61" y="687"/>
                  </a:lnTo>
                  <a:lnTo>
                    <a:pt x="61" y="687"/>
                  </a:lnTo>
                  <a:lnTo>
                    <a:pt x="61" y="684"/>
                  </a:lnTo>
                  <a:lnTo>
                    <a:pt x="59" y="684"/>
                  </a:lnTo>
                  <a:lnTo>
                    <a:pt x="59" y="682"/>
                  </a:lnTo>
                  <a:lnTo>
                    <a:pt x="59" y="682"/>
                  </a:lnTo>
                  <a:lnTo>
                    <a:pt x="61" y="680"/>
                  </a:lnTo>
                  <a:lnTo>
                    <a:pt x="61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3" y="677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1" y="675"/>
                  </a:lnTo>
                  <a:lnTo>
                    <a:pt x="61" y="675"/>
                  </a:lnTo>
                  <a:lnTo>
                    <a:pt x="61" y="675"/>
                  </a:lnTo>
                  <a:lnTo>
                    <a:pt x="61" y="672"/>
                  </a:lnTo>
                  <a:lnTo>
                    <a:pt x="61" y="672"/>
                  </a:lnTo>
                  <a:lnTo>
                    <a:pt x="61" y="672"/>
                  </a:lnTo>
                  <a:lnTo>
                    <a:pt x="61" y="670"/>
                  </a:lnTo>
                  <a:lnTo>
                    <a:pt x="61" y="670"/>
                  </a:lnTo>
                  <a:lnTo>
                    <a:pt x="61" y="670"/>
                  </a:lnTo>
                  <a:lnTo>
                    <a:pt x="59" y="668"/>
                  </a:lnTo>
                  <a:lnTo>
                    <a:pt x="59" y="668"/>
                  </a:lnTo>
                  <a:lnTo>
                    <a:pt x="59" y="668"/>
                  </a:lnTo>
                  <a:lnTo>
                    <a:pt x="59" y="665"/>
                  </a:lnTo>
                  <a:lnTo>
                    <a:pt x="59" y="665"/>
                  </a:lnTo>
                  <a:lnTo>
                    <a:pt x="59" y="665"/>
                  </a:lnTo>
                  <a:lnTo>
                    <a:pt x="59" y="663"/>
                  </a:lnTo>
                  <a:lnTo>
                    <a:pt x="59" y="663"/>
                  </a:lnTo>
                  <a:lnTo>
                    <a:pt x="61" y="663"/>
                  </a:lnTo>
                  <a:lnTo>
                    <a:pt x="61" y="663"/>
                  </a:lnTo>
                  <a:lnTo>
                    <a:pt x="63" y="661"/>
                  </a:lnTo>
                  <a:lnTo>
                    <a:pt x="63" y="661"/>
                  </a:lnTo>
                  <a:lnTo>
                    <a:pt x="61" y="658"/>
                  </a:lnTo>
                  <a:lnTo>
                    <a:pt x="61" y="658"/>
                  </a:lnTo>
                  <a:lnTo>
                    <a:pt x="61" y="656"/>
                  </a:lnTo>
                  <a:lnTo>
                    <a:pt x="61" y="656"/>
                  </a:lnTo>
                  <a:lnTo>
                    <a:pt x="61" y="654"/>
                  </a:lnTo>
                  <a:lnTo>
                    <a:pt x="61" y="651"/>
                  </a:lnTo>
                  <a:lnTo>
                    <a:pt x="61" y="651"/>
                  </a:lnTo>
                  <a:lnTo>
                    <a:pt x="59" y="651"/>
                  </a:lnTo>
                  <a:lnTo>
                    <a:pt x="59" y="649"/>
                  </a:lnTo>
                  <a:lnTo>
                    <a:pt x="59" y="649"/>
                  </a:lnTo>
                  <a:lnTo>
                    <a:pt x="59" y="649"/>
                  </a:lnTo>
                  <a:lnTo>
                    <a:pt x="59" y="646"/>
                  </a:lnTo>
                  <a:lnTo>
                    <a:pt x="59" y="646"/>
                  </a:lnTo>
                  <a:lnTo>
                    <a:pt x="61" y="646"/>
                  </a:lnTo>
                  <a:lnTo>
                    <a:pt x="61" y="644"/>
                  </a:lnTo>
                  <a:lnTo>
                    <a:pt x="59" y="644"/>
                  </a:lnTo>
                  <a:lnTo>
                    <a:pt x="59" y="644"/>
                  </a:lnTo>
                  <a:lnTo>
                    <a:pt x="59" y="642"/>
                  </a:lnTo>
                  <a:lnTo>
                    <a:pt x="59" y="642"/>
                  </a:lnTo>
                  <a:lnTo>
                    <a:pt x="59" y="642"/>
                  </a:lnTo>
                  <a:lnTo>
                    <a:pt x="59" y="639"/>
                  </a:lnTo>
                  <a:lnTo>
                    <a:pt x="59" y="639"/>
                  </a:lnTo>
                  <a:lnTo>
                    <a:pt x="56" y="639"/>
                  </a:lnTo>
                  <a:lnTo>
                    <a:pt x="56" y="637"/>
                  </a:lnTo>
                  <a:lnTo>
                    <a:pt x="56" y="637"/>
                  </a:lnTo>
                  <a:lnTo>
                    <a:pt x="54" y="637"/>
                  </a:lnTo>
                  <a:lnTo>
                    <a:pt x="54" y="639"/>
                  </a:lnTo>
                  <a:lnTo>
                    <a:pt x="52" y="639"/>
                  </a:lnTo>
                  <a:lnTo>
                    <a:pt x="52" y="639"/>
                  </a:lnTo>
                  <a:lnTo>
                    <a:pt x="52" y="639"/>
                  </a:lnTo>
                  <a:lnTo>
                    <a:pt x="49" y="637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49" y="632"/>
                  </a:lnTo>
                  <a:lnTo>
                    <a:pt x="49" y="630"/>
                  </a:lnTo>
                  <a:lnTo>
                    <a:pt x="49" y="630"/>
                  </a:lnTo>
                  <a:lnTo>
                    <a:pt x="52" y="627"/>
                  </a:lnTo>
                  <a:lnTo>
                    <a:pt x="52" y="625"/>
                  </a:lnTo>
                  <a:lnTo>
                    <a:pt x="52" y="625"/>
                  </a:lnTo>
                  <a:lnTo>
                    <a:pt x="52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0"/>
                  </a:lnTo>
                  <a:lnTo>
                    <a:pt x="49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18"/>
                  </a:lnTo>
                  <a:lnTo>
                    <a:pt x="47" y="618"/>
                  </a:lnTo>
                  <a:lnTo>
                    <a:pt x="49" y="618"/>
                  </a:lnTo>
                  <a:lnTo>
                    <a:pt x="49" y="618"/>
                  </a:lnTo>
                  <a:lnTo>
                    <a:pt x="49" y="616"/>
                  </a:lnTo>
                  <a:lnTo>
                    <a:pt x="49" y="616"/>
                  </a:lnTo>
                  <a:lnTo>
                    <a:pt x="49" y="616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7" y="611"/>
                  </a:lnTo>
                  <a:lnTo>
                    <a:pt x="44" y="609"/>
                  </a:lnTo>
                  <a:lnTo>
                    <a:pt x="44" y="606"/>
                  </a:lnTo>
                  <a:lnTo>
                    <a:pt x="44" y="606"/>
                  </a:lnTo>
                  <a:lnTo>
                    <a:pt x="42" y="606"/>
                  </a:lnTo>
                  <a:lnTo>
                    <a:pt x="42" y="606"/>
                  </a:lnTo>
                  <a:lnTo>
                    <a:pt x="42" y="604"/>
                  </a:lnTo>
                  <a:lnTo>
                    <a:pt x="42" y="604"/>
                  </a:lnTo>
                  <a:lnTo>
                    <a:pt x="40" y="604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37" y="601"/>
                  </a:lnTo>
                  <a:lnTo>
                    <a:pt x="37" y="604"/>
                  </a:lnTo>
                  <a:lnTo>
                    <a:pt x="37" y="604"/>
                  </a:lnTo>
                  <a:lnTo>
                    <a:pt x="37" y="604"/>
                  </a:lnTo>
                  <a:lnTo>
                    <a:pt x="37" y="606"/>
                  </a:lnTo>
                  <a:lnTo>
                    <a:pt x="37" y="606"/>
                  </a:lnTo>
                  <a:lnTo>
                    <a:pt x="37" y="606"/>
                  </a:lnTo>
                  <a:lnTo>
                    <a:pt x="35" y="606"/>
                  </a:lnTo>
                  <a:lnTo>
                    <a:pt x="35" y="609"/>
                  </a:lnTo>
                  <a:lnTo>
                    <a:pt x="35" y="609"/>
                  </a:lnTo>
                  <a:lnTo>
                    <a:pt x="35" y="609"/>
                  </a:lnTo>
                  <a:lnTo>
                    <a:pt x="35" y="611"/>
                  </a:lnTo>
                  <a:lnTo>
                    <a:pt x="35" y="611"/>
                  </a:lnTo>
                  <a:lnTo>
                    <a:pt x="35" y="611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4"/>
                  </a:lnTo>
                  <a:lnTo>
                    <a:pt x="28" y="604"/>
                  </a:lnTo>
                  <a:lnTo>
                    <a:pt x="28" y="604"/>
                  </a:lnTo>
                  <a:lnTo>
                    <a:pt x="28" y="604"/>
                  </a:lnTo>
                  <a:lnTo>
                    <a:pt x="26" y="604"/>
                  </a:lnTo>
                  <a:lnTo>
                    <a:pt x="26" y="604"/>
                  </a:lnTo>
                  <a:lnTo>
                    <a:pt x="26" y="601"/>
                  </a:lnTo>
                  <a:lnTo>
                    <a:pt x="26" y="601"/>
                  </a:lnTo>
                  <a:lnTo>
                    <a:pt x="23" y="601"/>
                  </a:lnTo>
                  <a:lnTo>
                    <a:pt x="23" y="601"/>
                  </a:lnTo>
                  <a:lnTo>
                    <a:pt x="23" y="599"/>
                  </a:lnTo>
                  <a:lnTo>
                    <a:pt x="23" y="597"/>
                  </a:lnTo>
                  <a:lnTo>
                    <a:pt x="21" y="594"/>
                  </a:lnTo>
                  <a:lnTo>
                    <a:pt x="21" y="594"/>
                  </a:lnTo>
                  <a:lnTo>
                    <a:pt x="21" y="592"/>
                  </a:lnTo>
                  <a:lnTo>
                    <a:pt x="21" y="592"/>
                  </a:lnTo>
                  <a:lnTo>
                    <a:pt x="21" y="590"/>
                  </a:lnTo>
                  <a:lnTo>
                    <a:pt x="21" y="590"/>
                  </a:lnTo>
                  <a:lnTo>
                    <a:pt x="21" y="587"/>
                  </a:lnTo>
                  <a:lnTo>
                    <a:pt x="21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8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5"/>
                  </a:lnTo>
                  <a:lnTo>
                    <a:pt x="14" y="585"/>
                  </a:lnTo>
                  <a:lnTo>
                    <a:pt x="14" y="583"/>
                  </a:lnTo>
                  <a:lnTo>
                    <a:pt x="14" y="583"/>
                  </a:lnTo>
                  <a:lnTo>
                    <a:pt x="11" y="583"/>
                  </a:lnTo>
                  <a:lnTo>
                    <a:pt x="11" y="583"/>
                  </a:lnTo>
                  <a:lnTo>
                    <a:pt x="11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7" y="583"/>
                  </a:lnTo>
                  <a:lnTo>
                    <a:pt x="7" y="580"/>
                  </a:lnTo>
                  <a:lnTo>
                    <a:pt x="4" y="580"/>
                  </a:lnTo>
                  <a:lnTo>
                    <a:pt x="4" y="578"/>
                  </a:lnTo>
                  <a:lnTo>
                    <a:pt x="4" y="575"/>
                  </a:lnTo>
                  <a:lnTo>
                    <a:pt x="4" y="575"/>
                  </a:lnTo>
                  <a:lnTo>
                    <a:pt x="4" y="573"/>
                  </a:lnTo>
                  <a:lnTo>
                    <a:pt x="4" y="571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4" y="559"/>
                  </a:lnTo>
                  <a:lnTo>
                    <a:pt x="7" y="559"/>
                  </a:lnTo>
                  <a:lnTo>
                    <a:pt x="9" y="559"/>
                  </a:lnTo>
                  <a:lnTo>
                    <a:pt x="9" y="559"/>
                  </a:lnTo>
                  <a:lnTo>
                    <a:pt x="9" y="556"/>
                  </a:lnTo>
                  <a:lnTo>
                    <a:pt x="9" y="554"/>
                  </a:lnTo>
                  <a:lnTo>
                    <a:pt x="9" y="554"/>
                  </a:lnTo>
                  <a:lnTo>
                    <a:pt x="9" y="552"/>
                  </a:lnTo>
                  <a:lnTo>
                    <a:pt x="9" y="552"/>
                  </a:lnTo>
                  <a:lnTo>
                    <a:pt x="9" y="552"/>
                  </a:lnTo>
                  <a:lnTo>
                    <a:pt x="9" y="549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4" y="545"/>
                  </a:lnTo>
                  <a:lnTo>
                    <a:pt x="4" y="545"/>
                  </a:lnTo>
                  <a:lnTo>
                    <a:pt x="4" y="545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2" y="540"/>
                  </a:lnTo>
                  <a:lnTo>
                    <a:pt x="2" y="540"/>
                  </a:lnTo>
                  <a:lnTo>
                    <a:pt x="2" y="540"/>
                  </a:lnTo>
                  <a:lnTo>
                    <a:pt x="2" y="538"/>
                  </a:lnTo>
                  <a:lnTo>
                    <a:pt x="2" y="535"/>
                  </a:lnTo>
                  <a:lnTo>
                    <a:pt x="2" y="533"/>
                  </a:lnTo>
                  <a:lnTo>
                    <a:pt x="4" y="528"/>
                  </a:lnTo>
                  <a:lnTo>
                    <a:pt x="4" y="526"/>
                  </a:lnTo>
                  <a:lnTo>
                    <a:pt x="7" y="521"/>
                  </a:lnTo>
                  <a:lnTo>
                    <a:pt x="7" y="516"/>
                  </a:lnTo>
                  <a:lnTo>
                    <a:pt x="11" y="500"/>
                  </a:lnTo>
                  <a:lnTo>
                    <a:pt x="16" y="481"/>
                  </a:lnTo>
                  <a:lnTo>
                    <a:pt x="21" y="464"/>
                  </a:lnTo>
                  <a:lnTo>
                    <a:pt x="26" y="448"/>
                  </a:lnTo>
                  <a:lnTo>
                    <a:pt x="30" y="438"/>
                  </a:lnTo>
                  <a:lnTo>
                    <a:pt x="35" y="417"/>
                  </a:lnTo>
                  <a:lnTo>
                    <a:pt x="40" y="398"/>
                  </a:lnTo>
                  <a:lnTo>
                    <a:pt x="47" y="372"/>
                  </a:lnTo>
                  <a:lnTo>
                    <a:pt x="56" y="346"/>
                  </a:lnTo>
                  <a:lnTo>
                    <a:pt x="63" y="322"/>
                  </a:lnTo>
                  <a:lnTo>
                    <a:pt x="70" y="296"/>
                  </a:lnTo>
                  <a:lnTo>
                    <a:pt x="78" y="270"/>
                  </a:lnTo>
                  <a:lnTo>
                    <a:pt x="85" y="246"/>
                  </a:lnTo>
                  <a:lnTo>
                    <a:pt x="92" y="223"/>
                  </a:lnTo>
                  <a:lnTo>
                    <a:pt x="99" y="199"/>
                  </a:lnTo>
                  <a:lnTo>
                    <a:pt x="106" y="175"/>
                  </a:lnTo>
                  <a:lnTo>
                    <a:pt x="113" y="152"/>
                  </a:lnTo>
                  <a:lnTo>
                    <a:pt x="120" y="128"/>
                  </a:lnTo>
                  <a:lnTo>
                    <a:pt x="127" y="104"/>
                  </a:lnTo>
                  <a:lnTo>
                    <a:pt x="134" y="81"/>
                  </a:lnTo>
                  <a:lnTo>
                    <a:pt x="141" y="57"/>
                  </a:lnTo>
                  <a:lnTo>
                    <a:pt x="144" y="50"/>
                  </a:lnTo>
                  <a:lnTo>
                    <a:pt x="146" y="43"/>
                  </a:lnTo>
                  <a:lnTo>
                    <a:pt x="146" y="36"/>
                  </a:lnTo>
                  <a:lnTo>
                    <a:pt x="149" y="29"/>
                  </a:lnTo>
                  <a:lnTo>
                    <a:pt x="151" y="22"/>
                  </a:lnTo>
                  <a:lnTo>
                    <a:pt x="153" y="14"/>
                  </a:lnTo>
                  <a:lnTo>
                    <a:pt x="156" y="7"/>
                  </a:lnTo>
                  <a:lnTo>
                    <a:pt x="158" y="0"/>
                  </a:lnTo>
                  <a:lnTo>
                    <a:pt x="186" y="7"/>
                  </a:lnTo>
                  <a:lnTo>
                    <a:pt x="212" y="14"/>
                  </a:lnTo>
                  <a:lnTo>
                    <a:pt x="241" y="22"/>
                  </a:lnTo>
                  <a:lnTo>
                    <a:pt x="267" y="26"/>
                  </a:lnTo>
                  <a:lnTo>
                    <a:pt x="295" y="33"/>
                  </a:lnTo>
                  <a:lnTo>
                    <a:pt x="324" y="40"/>
                  </a:lnTo>
                  <a:lnTo>
                    <a:pt x="350" y="45"/>
                  </a:lnTo>
                  <a:lnTo>
                    <a:pt x="378" y="52"/>
                  </a:lnTo>
                  <a:lnTo>
                    <a:pt x="407" y="57"/>
                  </a:lnTo>
                  <a:lnTo>
                    <a:pt x="435" y="62"/>
                  </a:lnTo>
                  <a:lnTo>
                    <a:pt x="461" y="66"/>
                  </a:lnTo>
                  <a:lnTo>
                    <a:pt x="489" y="71"/>
                  </a:lnTo>
                  <a:lnTo>
                    <a:pt x="518" y="76"/>
                  </a:lnTo>
                  <a:lnTo>
                    <a:pt x="546" y="81"/>
                  </a:lnTo>
                  <a:lnTo>
                    <a:pt x="575" y="85"/>
                  </a:lnTo>
                  <a:lnTo>
                    <a:pt x="603" y="88"/>
                  </a:lnTo>
                  <a:lnTo>
                    <a:pt x="598" y="119"/>
                  </a:lnTo>
                  <a:lnTo>
                    <a:pt x="593" y="149"/>
                  </a:lnTo>
                  <a:lnTo>
                    <a:pt x="589" y="180"/>
                  </a:lnTo>
                  <a:lnTo>
                    <a:pt x="584" y="211"/>
                  </a:lnTo>
                  <a:lnTo>
                    <a:pt x="579" y="242"/>
                  </a:lnTo>
                  <a:lnTo>
                    <a:pt x="575" y="272"/>
                  </a:lnTo>
                  <a:lnTo>
                    <a:pt x="570" y="303"/>
                  </a:lnTo>
                  <a:lnTo>
                    <a:pt x="567" y="334"/>
                  </a:lnTo>
                  <a:lnTo>
                    <a:pt x="563" y="365"/>
                  </a:lnTo>
                  <a:lnTo>
                    <a:pt x="558" y="396"/>
                  </a:lnTo>
                  <a:lnTo>
                    <a:pt x="553" y="426"/>
                  </a:lnTo>
                  <a:lnTo>
                    <a:pt x="549" y="457"/>
                  </a:lnTo>
                  <a:lnTo>
                    <a:pt x="544" y="488"/>
                  </a:lnTo>
                  <a:lnTo>
                    <a:pt x="539" y="519"/>
                  </a:lnTo>
                  <a:lnTo>
                    <a:pt x="537" y="549"/>
                  </a:lnTo>
                  <a:lnTo>
                    <a:pt x="532" y="580"/>
                  </a:lnTo>
                  <a:lnTo>
                    <a:pt x="527" y="611"/>
                  </a:lnTo>
                  <a:lnTo>
                    <a:pt x="522" y="642"/>
                  </a:lnTo>
                  <a:lnTo>
                    <a:pt x="518" y="672"/>
                  </a:lnTo>
                  <a:lnTo>
                    <a:pt x="515" y="703"/>
                  </a:lnTo>
                  <a:lnTo>
                    <a:pt x="511" y="734"/>
                  </a:lnTo>
                  <a:lnTo>
                    <a:pt x="506" y="765"/>
                  </a:lnTo>
                  <a:lnTo>
                    <a:pt x="501" y="796"/>
                  </a:lnTo>
                  <a:lnTo>
                    <a:pt x="499" y="826"/>
                  </a:lnTo>
                  <a:lnTo>
                    <a:pt x="494" y="857"/>
                  </a:lnTo>
                  <a:lnTo>
                    <a:pt x="489" y="888"/>
                  </a:lnTo>
                  <a:lnTo>
                    <a:pt x="485" y="919"/>
                  </a:lnTo>
                  <a:lnTo>
                    <a:pt x="482" y="949"/>
                  </a:lnTo>
                  <a:lnTo>
                    <a:pt x="478" y="980"/>
                  </a:lnTo>
                  <a:lnTo>
                    <a:pt x="473" y="1011"/>
                  </a:lnTo>
                  <a:lnTo>
                    <a:pt x="468" y="1042"/>
                  </a:lnTo>
                  <a:lnTo>
                    <a:pt x="466" y="1073"/>
                  </a:lnTo>
                  <a:lnTo>
                    <a:pt x="466" y="1073"/>
                  </a:lnTo>
                  <a:close/>
                </a:path>
              </a:pathLst>
            </a:custGeom>
            <a:grpFill/>
            <a:ln w="12700" cap="flat">
              <a:solidFill>
                <a:srgbClr val="0D0D0D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1E949A5-483E-4F1D-8756-1DD3733D3B74}"/>
              </a:ext>
            </a:extLst>
          </p:cNvPr>
          <p:cNvSpPr txBox="1"/>
          <p:nvPr/>
        </p:nvSpPr>
        <p:spPr>
          <a:xfrm>
            <a:off x="1050848" y="1419812"/>
            <a:ext cx="4997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Where 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We Can Healing Ourselves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?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8BD353-A01C-4FAC-B398-9703958F05EF}"/>
              </a:ext>
            </a:extLst>
          </p:cNvPr>
          <p:cNvSpPr txBox="1"/>
          <p:nvPr/>
        </p:nvSpPr>
        <p:spPr>
          <a:xfrm>
            <a:off x="1050848" y="2868449"/>
            <a:ext cx="4152284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A886F81-47FA-4D4B-94D7-226F3C642AF3}"/>
              </a:ext>
            </a:extLst>
          </p:cNvPr>
          <p:cNvSpPr/>
          <p:nvPr/>
        </p:nvSpPr>
        <p:spPr>
          <a:xfrm>
            <a:off x="1156112" y="4060894"/>
            <a:ext cx="6118410" cy="1328283"/>
          </a:xfrm>
          <a:prstGeom prst="roundRect">
            <a:avLst>
              <a:gd name="adj" fmla="val 3550"/>
            </a:avLst>
          </a:prstGeom>
          <a:solidFill>
            <a:srgbClr val="262626"/>
          </a:solidFill>
          <a:ln>
            <a:noFill/>
          </a:ln>
          <a:effectLst>
            <a:outerShdw blurRad="1270000" dist="393700" dir="2700000" sx="92000" sy="92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4D5D1B9-D055-483B-98F5-33DAC9671513}"/>
              </a:ext>
            </a:extLst>
          </p:cNvPr>
          <p:cNvGrpSpPr/>
          <p:nvPr/>
        </p:nvGrpSpPr>
        <p:grpSpPr>
          <a:xfrm>
            <a:off x="3428376" y="4338872"/>
            <a:ext cx="1573883" cy="778160"/>
            <a:chOff x="3556406" y="4564773"/>
            <a:chExt cx="1573883" cy="77816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4AD9DA5-C966-41BB-97B5-7C1487498F04}"/>
                </a:ext>
              </a:extLst>
            </p:cNvPr>
            <p:cNvSpPr txBox="1"/>
            <p:nvPr/>
          </p:nvSpPr>
          <p:spPr>
            <a:xfrm>
              <a:off x="3556406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75K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685B88-5743-4AAF-862E-01973E2CD2A8}"/>
                </a:ext>
              </a:extLst>
            </p:cNvPr>
            <p:cNvSpPr txBox="1"/>
            <p:nvPr/>
          </p:nvSpPr>
          <p:spPr>
            <a:xfrm>
              <a:off x="3556407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text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C9F77B7-84E4-4921-9B88-C36612F5A51D}"/>
              </a:ext>
            </a:extLst>
          </p:cNvPr>
          <p:cNvGrpSpPr/>
          <p:nvPr/>
        </p:nvGrpSpPr>
        <p:grpSpPr>
          <a:xfrm>
            <a:off x="1550162" y="4338872"/>
            <a:ext cx="1573883" cy="778160"/>
            <a:chOff x="1573178" y="4564773"/>
            <a:chExt cx="1573883" cy="77816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DB846DB-2E9C-4B40-913F-A295B3B901C5}"/>
                </a:ext>
              </a:extLst>
            </p:cNvPr>
            <p:cNvSpPr txBox="1"/>
            <p:nvPr/>
          </p:nvSpPr>
          <p:spPr>
            <a:xfrm>
              <a:off x="1573178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2400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7C04A5-EDBD-4383-BD02-2EDB14BA29D6}"/>
                </a:ext>
              </a:extLst>
            </p:cNvPr>
            <p:cNvSpPr txBox="1"/>
            <p:nvPr/>
          </p:nvSpPr>
          <p:spPr>
            <a:xfrm>
              <a:off x="1573179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text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73D2801-E5EE-4E8D-859A-D00AD221F046}"/>
              </a:ext>
            </a:extLst>
          </p:cNvPr>
          <p:cNvGrpSpPr/>
          <p:nvPr/>
        </p:nvGrpSpPr>
        <p:grpSpPr>
          <a:xfrm>
            <a:off x="5306589" y="4338872"/>
            <a:ext cx="1573883" cy="778160"/>
            <a:chOff x="5539634" y="4564773"/>
            <a:chExt cx="1573883" cy="778160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946370F-FAF9-4780-A5D5-C9CA93FB655E}"/>
                </a:ext>
              </a:extLst>
            </p:cNvPr>
            <p:cNvSpPr txBox="1"/>
            <p:nvPr/>
          </p:nvSpPr>
          <p:spPr>
            <a:xfrm>
              <a:off x="5539634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200+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C593F2C-2C44-4F0E-844D-F634FE06E808}"/>
                </a:ext>
              </a:extLst>
            </p:cNvPr>
            <p:cNvSpPr txBox="1"/>
            <p:nvPr/>
          </p:nvSpPr>
          <p:spPr>
            <a:xfrm>
              <a:off x="5539635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17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CCAC936B-B891-41DB-BE33-1032657C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4" r="2168" b="1461"/>
          <a:stretch>
            <a:fillRect/>
          </a:stretch>
        </p:blipFill>
        <p:spPr>
          <a:xfrm>
            <a:off x="1" y="2560"/>
            <a:ext cx="6534193" cy="6855440"/>
          </a:xfrm>
          <a:custGeom>
            <a:avLst/>
            <a:gdLst>
              <a:gd name="connsiteX0" fmla="*/ 0 w 6534193"/>
              <a:gd name="connsiteY0" fmla="*/ 0 h 6855440"/>
              <a:gd name="connsiteX1" fmla="*/ 5849012 w 6534193"/>
              <a:gd name="connsiteY1" fmla="*/ 0 h 6855440"/>
              <a:gd name="connsiteX2" fmla="*/ 5784725 w 6534193"/>
              <a:gd name="connsiteY2" fmla="*/ 164454 h 6855440"/>
              <a:gd name="connsiteX3" fmla="*/ 5467349 w 6534193"/>
              <a:gd name="connsiteY3" fmla="*/ 1616691 h 6855440"/>
              <a:gd name="connsiteX4" fmla="*/ 6534149 w 6534193"/>
              <a:gd name="connsiteY4" fmla="*/ 4969491 h 6855440"/>
              <a:gd name="connsiteX5" fmla="*/ 6179380 w 6534193"/>
              <a:gd name="connsiteY5" fmla="*/ 6585532 h 6855440"/>
              <a:gd name="connsiteX6" fmla="*/ 6078906 w 6534193"/>
              <a:gd name="connsiteY6" fmla="*/ 6855440 h 6855440"/>
              <a:gd name="connsiteX7" fmla="*/ 0 w 6534193"/>
              <a:gd name="connsiteY7" fmla="*/ 6855440 h 68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3" h="6855440">
                <a:moveTo>
                  <a:pt x="0" y="0"/>
                </a:moveTo>
                <a:lnTo>
                  <a:pt x="5849012" y="0"/>
                </a:lnTo>
                <a:lnTo>
                  <a:pt x="5784725" y="164454"/>
                </a:lnTo>
                <a:cubicBezTo>
                  <a:pt x="5597388" y="671323"/>
                  <a:pt x="5468342" y="1175168"/>
                  <a:pt x="5467349" y="1616691"/>
                </a:cubicBezTo>
                <a:cubicBezTo>
                  <a:pt x="5464174" y="3029566"/>
                  <a:pt x="6524625" y="3531216"/>
                  <a:pt x="6534149" y="4969491"/>
                </a:cubicBezTo>
                <a:cubicBezTo>
                  <a:pt x="6537126" y="5418952"/>
                  <a:pt x="6390964" y="5989026"/>
                  <a:pt x="6179380" y="6585532"/>
                </a:cubicBezTo>
                <a:lnTo>
                  <a:pt x="6078906" y="6855440"/>
                </a:lnTo>
                <a:lnTo>
                  <a:pt x="0" y="6855440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D1CFF6-01A3-4556-B9E7-51DFB248F352}"/>
              </a:ext>
            </a:extLst>
          </p:cNvPr>
          <p:cNvGrpSpPr/>
          <p:nvPr/>
        </p:nvGrpSpPr>
        <p:grpSpPr>
          <a:xfrm>
            <a:off x="6677069" y="3537906"/>
            <a:ext cx="3806043" cy="535531"/>
            <a:chOff x="6677069" y="3537906"/>
            <a:chExt cx="3806043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3FD402-DE45-4189-8ED3-50F5E83C0335}"/>
                </a:ext>
              </a:extLst>
            </p:cNvPr>
            <p:cNvSpPr txBox="1"/>
            <p:nvPr/>
          </p:nvSpPr>
          <p:spPr>
            <a:xfrm>
              <a:off x="7302094" y="3537906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75653BE-360C-49CC-8B55-CA86AF8535EB}"/>
                </a:ext>
              </a:extLst>
            </p:cNvPr>
            <p:cNvSpPr/>
            <p:nvPr/>
          </p:nvSpPr>
          <p:spPr>
            <a:xfrm>
              <a:off x="6677069" y="3557570"/>
              <a:ext cx="496202" cy="4962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6DE42AD-06FE-4B3F-B11D-583460568B7A}"/>
                </a:ext>
              </a:extLst>
            </p:cNvPr>
            <p:cNvSpPr txBox="1"/>
            <p:nvPr/>
          </p:nvSpPr>
          <p:spPr>
            <a:xfrm>
              <a:off x="6701918" y="3667172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D3D11C-D9EB-45FB-A95A-4388D0C03835}"/>
              </a:ext>
            </a:extLst>
          </p:cNvPr>
          <p:cNvGrpSpPr/>
          <p:nvPr/>
        </p:nvGrpSpPr>
        <p:grpSpPr>
          <a:xfrm>
            <a:off x="7028699" y="4457737"/>
            <a:ext cx="3806043" cy="535531"/>
            <a:chOff x="7028699" y="4457737"/>
            <a:chExt cx="3806043" cy="53553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AC0C14B-7532-48EC-8E28-04981E3C1B59}"/>
                </a:ext>
              </a:extLst>
            </p:cNvPr>
            <p:cNvSpPr txBox="1"/>
            <p:nvPr/>
          </p:nvSpPr>
          <p:spPr>
            <a:xfrm>
              <a:off x="7653724" y="4457737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432F796-7198-4E0B-A729-11DAA8796ED3}"/>
                </a:ext>
              </a:extLst>
            </p:cNvPr>
            <p:cNvSpPr/>
            <p:nvPr/>
          </p:nvSpPr>
          <p:spPr>
            <a:xfrm>
              <a:off x="7028699" y="4477401"/>
              <a:ext cx="496202" cy="4962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56AD65C-C748-47C8-960B-EA257EF9C7B7}"/>
                </a:ext>
              </a:extLst>
            </p:cNvPr>
            <p:cNvSpPr txBox="1"/>
            <p:nvPr/>
          </p:nvSpPr>
          <p:spPr>
            <a:xfrm>
              <a:off x="7053548" y="4587003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35247-E2F8-4548-99DA-49DE833BC95B}"/>
              </a:ext>
            </a:extLst>
          </p:cNvPr>
          <p:cNvGrpSpPr/>
          <p:nvPr/>
        </p:nvGrpSpPr>
        <p:grpSpPr>
          <a:xfrm>
            <a:off x="6918369" y="5377568"/>
            <a:ext cx="3806043" cy="535531"/>
            <a:chOff x="6918369" y="5377568"/>
            <a:chExt cx="3806043" cy="53553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D2BBAC0-23AA-469D-ABB0-8FD7145B4686}"/>
                </a:ext>
              </a:extLst>
            </p:cNvPr>
            <p:cNvSpPr txBox="1"/>
            <p:nvPr/>
          </p:nvSpPr>
          <p:spPr>
            <a:xfrm>
              <a:off x="7543394" y="5377568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9A67858-F503-473B-9160-DE89821FF051}"/>
                </a:ext>
              </a:extLst>
            </p:cNvPr>
            <p:cNvSpPr/>
            <p:nvPr/>
          </p:nvSpPr>
          <p:spPr>
            <a:xfrm>
              <a:off x="6918369" y="5397232"/>
              <a:ext cx="496202" cy="4962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474BD2D-C876-4F2B-BDDC-847F880EB934}"/>
                </a:ext>
              </a:extLst>
            </p:cNvPr>
            <p:cNvSpPr txBox="1"/>
            <p:nvPr/>
          </p:nvSpPr>
          <p:spPr>
            <a:xfrm>
              <a:off x="6943218" y="5506834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03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09B091B-EA9D-4B6D-BE0D-99C28B5F1094}"/>
              </a:ext>
            </a:extLst>
          </p:cNvPr>
          <p:cNvSpPr txBox="1"/>
          <p:nvPr/>
        </p:nvSpPr>
        <p:spPr>
          <a:xfrm>
            <a:off x="5935947" y="1138770"/>
            <a:ext cx="4992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ur Dream</a:t>
            </a:r>
          </a:p>
          <a:p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Healing a Self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8E674C-32BC-4678-BA61-1F859FABED53}"/>
              </a:ext>
            </a:extLst>
          </p:cNvPr>
          <p:cNvSpPr txBox="1"/>
          <p:nvPr/>
        </p:nvSpPr>
        <p:spPr>
          <a:xfrm>
            <a:off x="6247177" y="2603397"/>
            <a:ext cx="459270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7B82023-B66E-4501-BAF4-8C01560FC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821" y="1593057"/>
            <a:ext cx="5035314" cy="4643414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490B424C-66F7-4301-8A7C-951984F2F26D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2806A05-47C6-40B3-A8A2-488B96CC0D47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81D64260-335D-4287-899E-ADA548035B1A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795462B-BC6E-4E34-B625-94D303160894}"/>
              </a:ext>
            </a:extLst>
          </p:cNvPr>
          <p:cNvSpPr/>
          <p:nvPr/>
        </p:nvSpPr>
        <p:spPr>
          <a:xfrm>
            <a:off x="3630612" y="963612"/>
            <a:ext cx="4930776" cy="493077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90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9B88AB-EB78-4760-9DBD-B7CF30AD5772}"/>
              </a:ext>
            </a:extLst>
          </p:cNvPr>
          <p:cNvGrpSpPr/>
          <p:nvPr/>
        </p:nvGrpSpPr>
        <p:grpSpPr>
          <a:xfrm>
            <a:off x="9233061" y="3052900"/>
            <a:ext cx="2413231" cy="808836"/>
            <a:chOff x="9233061" y="3052900"/>
            <a:chExt cx="2413231" cy="808836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5C43ADE5-33E7-4362-AA18-FCBB47F6D363}"/>
                </a:ext>
              </a:extLst>
            </p:cNvPr>
            <p:cNvSpPr txBox="1"/>
            <p:nvPr/>
          </p:nvSpPr>
          <p:spPr>
            <a:xfrm>
              <a:off x="9233062" y="3052900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3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7E5DD050-EC05-4FA5-B05B-1BCD5EEEE638}"/>
                </a:ext>
              </a:extLst>
            </p:cNvPr>
            <p:cNvSpPr txBox="1"/>
            <p:nvPr/>
          </p:nvSpPr>
          <p:spPr>
            <a:xfrm>
              <a:off x="9233061" y="3340952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3DDF2-FCA0-4CF1-A46F-7A0759B23536}"/>
              </a:ext>
            </a:extLst>
          </p:cNvPr>
          <p:cNvGrpSpPr/>
          <p:nvPr/>
        </p:nvGrpSpPr>
        <p:grpSpPr>
          <a:xfrm>
            <a:off x="545709" y="3052900"/>
            <a:ext cx="2413230" cy="808836"/>
            <a:chOff x="545709" y="3052900"/>
            <a:chExt cx="2413230" cy="808836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8B6A458-AA3B-450E-B2B0-05A4483DFEAF}"/>
                </a:ext>
              </a:extLst>
            </p:cNvPr>
            <p:cNvSpPr txBox="1"/>
            <p:nvPr/>
          </p:nvSpPr>
          <p:spPr>
            <a:xfrm>
              <a:off x="545709" y="3052900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6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4D2011D-7EE1-4C8C-A0AF-453845D7BF5B}"/>
                </a:ext>
              </a:extLst>
            </p:cNvPr>
            <p:cNvSpPr txBox="1"/>
            <p:nvPr/>
          </p:nvSpPr>
          <p:spPr>
            <a:xfrm>
              <a:off x="545709" y="3340952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21E4EB-42FC-46DF-A95C-596215CED366}"/>
              </a:ext>
            </a:extLst>
          </p:cNvPr>
          <p:cNvGrpSpPr/>
          <p:nvPr/>
        </p:nvGrpSpPr>
        <p:grpSpPr>
          <a:xfrm>
            <a:off x="8365382" y="1118979"/>
            <a:ext cx="2413231" cy="808836"/>
            <a:chOff x="8365382" y="1118979"/>
            <a:chExt cx="2413231" cy="808836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1274B63-2E3D-4771-8402-9046A4EB1794}"/>
                </a:ext>
              </a:extLst>
            </p:cNvPr>
            <p:cNvSpPr txBox="1"/>
            <p:nvPr/>
          </p:nvSpPr>
          <p:spPr>
            <a:xfrm>
              <a:off x="8365383" y="1118979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C01AF91-9877-4D73-8740-1F4CDA60ECBB}"/>
                </a:ext>
              </a:extLst>
            </p:cNvPr>
            <p:cNvSpPr txBox="1"/>
            <p:nvPr/>
          </p:nvSpPr>
          <p:spPr>
            <a:xfrm>
              <a:off x="8365382" y="1407031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EBA066-EA7A-4E8B-8258-F41D749A3A7F}"/>
              </a:ext>
            </a:extLst>
          </p:cNvPr>
          <p:cNvGrpSpPr/>
          <p:nvPr/>
        </p:nvGrpSpPr>
        <p:grpSpPr>
          <a:xfrm>
            <a:off x="8365382" y="4986821"/>
            <a:ext cx="2413231" cy="808836"/>
            <a:chOff x="8365382" y="4986821"/>
            <a:chExt cx="2413231" cy="808836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DE9936D-D184-44AE-B922-93BA64A49246}"/>
                </a:ext>
              </a:extLst>
            </p:cNvPr>
            <p:cNvSpPr txBox="1"/>
            <p:nvPr/>
          </p:nvSpPr>
          <p:spPr>
            <a:xfrm>
              <a:off x="8365383" y="4986821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4D4A379E-3695-43E2-A9D2-EDCA14F495BC}"/>
                </a:ext>
              </a:extLst>
            </p:cNvPr>
            <p:cNvSpPr txBox="1"/>
            <p:nvPr/>
          </p:nvSpPr>
          <p:spPr>
            <a:xfrm>
              <a:off x="8365382" y="5274873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5F7010-409A-4B18-8995-15BE7E1BC3C6}"/>
              </a:ext>
            </a:extLst>
          </p:cNvPr>
          <p:cNvGrpSpPr/>
          <p:nvPr/>
        </p:nvGrpSpPr>
        <p:grpSpPr>
          <a:xfrm>
            <a:off x="1413388" y="1118979"/>
            <a:ext cx="2413231" cy="808836"/>
            <a:chOff x="1413388" y="1118979"/>
            <a:chExt cx="2413231" cy="808836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3B65E1E-4D5D-4209-8BDF-1A682090EB71}"/>
                </a:ext>
              </a:extLst>
            </p:cNvPr>
            <p:cNvSpPr txBox="1"/>
            <p:nvPr/>
          </p:nvSpPr>
          <p:spPr>
            <a:xfrm>
              <a:off x="1413389" y="1118979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0EA3EF6-B508-4B45-A3C2-E8A4968B259F}"/>
                </a:ext>
              </a:extLst>
            </p:cNvPr>
            <p:cNvSpPr txBox="1"/>
            <p:nvPr/>
          </p:nvSpPr>
          <p:spPr>
            <a:xfrm>
              <a:off x="1413388" y="1407031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4058A-92A4-40DA-ACE4-17CBE227D52C}"/>
              </a:ext>
            </a:extLst>
          </p:cNvPr>
          <p:cNvGrpSpPr/>
          <p:nvPr/>
        </p:nvGrpSpPr>
        <p:grpSpPr>
          <a:xfrm>
            <a:off x="1413389" y="4986821"/>
            <a:ext cx="2413230" cy="808836"/>
            <a:chOff x="1413389" y="4986821"/>
            <a:chExt cx="2413230" cy="808836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7972D956-91B0-4681-894A-8633902D7ADE}"/>
                </a:ext>
              </a:extLst>
            </p:cNvPr>
            <p:cNvSpPr txBox="1"/>
            <p:nvPr/>
          </p:nvSpPr>
          <p:spPr>
            <a:xfrm>
              <a:off x="1413389" y="4986821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DD364F7-8B99-4899-82E4-1E7FEE0D38F1}"/>
                </a:ext>
              </a:extLst>
            </p:cNvPr>
            <p:cNvSpPr txBox="1"/>
            <p:nvPr/>
          </p:nvSpPr>
          <p:spPr>
            <a:xfrm>
              <a:off x="1413389" y="5274873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0107B6B0-8C45-4C22-B432-08F9987235EF}"/>
              </a:ext>
            </a:extLst>
          </p:cNvPr>
          <p:cNvSpPr/>
          <p:nvPr/>
        </p:nvSpPr>
        <p:spPr>
          <a:xfrm>
            <a:off x="5003802" y="942172"/>
            <a:ext cx="2184398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BC72D11-1C83-4D51-AA50-B6C68D4BC563}"/>
              </a:ext>
            </a:extLst>
          </p:cNvPr>
          <p:cNvSpPr/>
          <p:nvPr/>
        </p:nvSpPr>
        <p:spPr>
          <a:xfrm rot="4095294">
            <a:off x="6769177" y="2131211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0D31D08-8A5E-4F9A-A312-B17E372191F7}"/>
              </a:ext>
            </a:extLst>
          </p:cNvPr>
          <p:cNvSpPr/>
          <p:nvPr/>
        </p:nvSpPr>
        <p:spPr>
          <a:xfrm rot="7288225">
            <a:off x="6653513" y="3843975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6A78676C-2640-4115-8386-B3B37CD77DBD}"/>
              </a:ext>
            </a:extLst>
          </p:cNvPr>
          <p:cNvSpPr/>
          <p:nvPr/>
        </p:nvSpPr>
        <p:spPr>
          <a:xfrm flipH="1" flipV="1">
            <a:off x="5003802" y="4809917"/>
            <a:ext cx="2184398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5D0B86-6F72-45EE-87A0-174E01D51939}"/>
              </a:ext>
            </a:extLst>
          </p:cNvPr>
          <p:cNvSpPr/>
          <p:nvPr/>
        </p:nvSpPr>
        <p:spPr>
          <a:xfrm rot="14311775" flipH="1">
            <a:off x="3348300" y="3843975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noFill/>
          <a:ln w="15875">
            <a:solidFill>
              <a:schemeClr val="accent6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EDE157D-81DA-4DC4-8F34-D77B3CF940CF}"/>
              </a:ext>
            </a:extLst>
          </p:cNvPr>
          <p:cNvSpPr/>
          <p:nvPr/>
        </p:nvSpPr>
        <p:spPr>
          <a:xfrm rot="17504706" flipH="1">
            <a:off x="3224727" y="2131212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01D611-F963-4547-B463-0FD4CF46FABB}"/>
              </a:ext>
            </a:extLst>
          </p:cNvPr>
          <p:cNvGrpSpPr/>
          <p:nvPr/>
        </p:nvGrpSpPr>
        <p:grpSpPr>
          <a:xfrm>
            <a:off x="4012238" y="878648"/>
            <a:ext cx="1232862" cy="1232862"/>
            <a:chOff x="4012238" y="878648"/>
            <a:chExt cx="1232862" cy="123286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CDD9C3-D749-4F7A-A731-69B26CF4CE75}"/>
                </a:ext>
              </a:extLst>
            </p:cNvPr>
            <p:cNvSpPr/>
            <p:nvPr/>
          </p:nvSpPr>
          <p:spPr>
            <a:xfrm flipH="1">
              <a:off x="4012238" y="878648"/>
              <a:ext cx="1232862" cy="12328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0DDAEB23-D19C-42CA-BD54-8FC1662AE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3198" y="1299341"/>
              <a:ext cx="630942" cy="456680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8F775D-5A3B-4EC0-A36E-2B88964C1D1A}"/>
              </a:ext>
            </a:extLst>
          </p:cNvPr>
          <p:cNvGrpSpPr/>
          <p:nvPr/>
        </p:nvGrpSpPr>
        <p:grpSpPr>
          <a:xfrm>
            <a:off x="6946900" y="878648"/>
            <a:ext cx="1232862" cy="1232862"/>
            <a:chOff x="6946900" y="878648"/>
            <a:chExt cx="1232862" cy="123286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117A13B-247E-4FDD-884D-CA8E3F214247}"/>
                </a:ext>
              </a:extLst>
            </p:cNvPr>
            <p:cNvSpPr/>
            <p:nvPr/>
          </p:nvSpPr>
          <p:spPr>
            <a:xfrm>
              <a:off x="6946900" y="878648"/>
              <a:ext cx="1232862" cy="12328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8635B0A7-8F8D-4231-87C7-A4350CC34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809" y="1171575"/>
              <a:ext cx="435046" cy="619790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60C01A-DFE0-4DF9-BA22-A6A8B2DCF3EE}"/>
              </a:ext>
            </a:extLst>
          </p:cNvPr>
          <p:cNvGrpSpPr/>
          <p:nvPr/>
        </p:nvGrpSpPr>
        <p:grpSpPr>
          <a:xfrm>
            <a:off x="7861377" y="2812569"/>
            <a:ext cx="1232862" cy="1232862"/>
            <a:chOff x="7861377" y="2812569"/>
            <a:chExt cx="1232862" cy="1232862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A914D8BF-EFCF-4E7B-8F1C-1FA1FBC4234C}"/>
                </a:ext>
              </a:extLst>
            </p:cNvPr>
            <p:cNvSpPr/>
            <p:nvPr/>
          </p:nvSpPr>
          <p:spPr>
            <a:xfrm>
              <a:off x="7861377" y="2812569"/>
              <a:ext cx="1232862" cy="12328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9BBC38CE-DC47-42DB-AAB2-68C494351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2565" y="3210408"/>
              <a:ext cx="590486" cy="437184"/>
            </a:xfrm>
            <a:custGeom>
              <a:avLst/>
              <a:gdLst>
                <a:gd name="T0" fmla="*/ 228 w 228"/>
                <a:gd name="T1" fmla="*/ 58 h 168"/>
                <a:gd name="T2" fmla="*/ 114 w 228"/>
                <a:gd name="T3" fmla="*/ 0 h 168"/>
                <a:gd name="T4" fmla="*/ 0 w 228"/>
                <a:gd name="T5" fmla="*/ 58 h 168"/>
                <a:gd name="T6" fmla="*/ 56 w 228"/>
                <a:gd name="T7" fmla="*/ 91 h 168"/>
                <a:gd name="T8" fmla="*/ 56 w 228"/>
                <a:gd name="T9" fmla="*/ 148 h 168"/>
                <a:gd name="T10" fmla="*/ 74 w 228"/>
                <a:gd name="T11" fmla="*/ 168 h 168"/>
                <a:gd name="T12" fmla="*/ 154 w 228"/>
                <a:gd name="T13" fmla="*/ 168 h 168"/>
                <a:gd name="T14" fmla="*/ 172 w 228"/>
                <a:gd name="T15" fmla="*/ 148 h 168"/>
                <a:gd name="T16" fmla="*/ 172 w 228"/>
                <a:gd name="T17" fmla="*/ 91 h 168"/>
                <a:gd name="T18" fmla="*/ 196 w 228"/>
                <a:gd name="T19" fmla="*/ 77 h 168"/>
                <a:gd name="T20" fmla="*/ 196 w 228"/>
                <a:gd name="T21" fmla="*/ 115 h 168"/>
                <a:gd name="T22" fmla="*/ 204 w 228"/>
                <a:gd name="T23" fmla="*/ 115 h 168"/>
                <a:gd name="T24" fmla="*/ 204 w 228"/>
                <a:gd name="T25" fmla="*/ 73 h 168"/>
                <a:gd name="T26" fmla="*/ 228 w 228"/>
                <a:gd name="T27" fmla="*/ 58 h 168"/>
                <a:gd name="T28" fmla="*/ 114 w 228"/>
                <a:gd name="T29" fmla="*/ 9 h 168"/>
                <a:gd name="T30" fmla="*/ 211 w 228"/>
                <a:gd name="T31" fmla="*/ 59 h 168"/>
                <a:gd name="T32" fmla="*/ 114 w 228"/>
                <a:gd name="T33" fmla="*/ 117 h 168"/>
                <a:gd name="T34" fmla="*/ 17 w 228"/>
                <a:gd name="T35" fmla="*/ 59 h 168"/>
                <a:gd name="T36" fmla="*/ 114 w 228"/>
                <a:gd name="T37" fmla="*/ 9 h 168"/>
                <a:gd name="T38" fmla="*/ 164 w 228"/>
                <a:gd name="T39" fmla="*/ 148 h 168"/>
                <a:gd name="T40" fmla="*/ 154 w 228"/>
                <a:gd name="T41" fmla="*/ 160 h 168"/>
                <a:gd name="T42" fmla="*/ 74 w 228"/>
                <a:gd name="T43" fmla="*/ 160 h 168"/>
                <a:gd name="T44" fmla="*/ 64 w 228"/>
                <a:gd name="T45" fmla="*/ 148 h 168"/>
                <a:gd name="T46" fmla="*/ 64 w 228"/>
                <a:gd name="T47" fmla="*/ 96 h 168"/>
                <a:gd name="T48" fmla="*/ 114 w 228"/>
                <a:gd name="T49" fmla="*/ 126 h 168"/>
                <a:gd name="T50" fmla="*/ 164 w 228"/>
                <a:gd name="T51" fmla="*/ 96 h 168"/>
                <a:gd name="T52" fmla="*/ 164 w 228"/>
                <a:gd name="T53" fmla="*/ 14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68">
                  <a:moveTo>
                    <a:pt x="228" y="58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60"/>
                    <a:pt x="64" y="168"/>
                    <a:pt x="74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64" y="168"/>
                    <a:pt x="172" y="160"/>
                    <a:pt x="172" y="148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73"/>
                    <a:pt x="204" y="73"/>
                    <a:pt x="204" y="73"/>
                  </a:cubicBezTo>
                  <a:lnTo>
                    <a:pt x="228" y="58"/>
                  </a:lnTo>
                  <a:close/>
                  <a:moveTo>
                    <a:pt x="114" y="9"/>
                  </a:moveTo>
                  <a:cubicBezTo>
                    <a:pt x="211" y="59"/>
                    <a:pt x="211" y="59"/>
                    <a:pt x="211" y="59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14" y="9"/>
                  </a:lnTo>
                  <a:close/>
                  <a:moveTo>
                    <a:pt x="164" y="148"/>
                  </a:moveTo>
                  <a:cubicBezTo>
                    <a:pt x="164" y="154"/>
                    <a:pt x="161" y="160"/>
                    <a:pt x="15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67" y="160"/>
                    <a:pt x="64" y="154"/>
                    <a:pt x="64" y="148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64" y="96"/>
                    <a:pt x="164" y="96"/>
                    <a:pt x="164" y="96"/>
                  </a:cubicBezTo>
                  <a:lnTo>
                    <a:pt x="164" y="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98E3E4-2006-43CA-9BA2-3189E8D6C7EF}"/>
              </a:ext>
            </a:extLst>
          </p:cNvPr>
          <p:cNvGrpSpPr/>
          <p:nvPr/>
        </p:nvGrpSpPr>
        <p:grpSpPr>
          <a:xfrm>
            <a:off x="6946900" y="4746490"/>
            <a:ext cx="1232862" cy="1232862"/>
            <a:chOff x="6946900" y="4746490"/>
            <a:chExt cx="1232862" cy="12328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6DD6F-B6FC-4F4C-9B90-BD16849F2001}"/>
                </a:ext>
              </a:extLst>
            </p:cNvPr>
            <p:cNvSpPr/>
            <p:nvPr/>
          </p:nvSpPr>
          <p:spPr>
            <a:xfrm>
              <a:off x="6946900" y="4746490"/>
              <a:ext cx="1232862" cy="12328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20D8C727-9474-49D8-8811-B4F5770DC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1632" y="5136488"/>
              <a:ext cx="463398" cy="452866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C60171-5DD5-47F0-9E98-415C8E5D3D4D}"/>
              </a:ext>
            </a:extLst>
          </p:cNvPr>
          <p:cNvGrpSpPr/>
          <p:nvPr/>
        </p:nvGrpSpPr>
        <p:grpSpPr>
          <a:xfrm>
            <a:off x="3097761" y="2812569"/>
            <a:ext cx="1232862" cy="1232862"/>
            <a:chOff x="3097761" y="2812569"/>
            <a:chExt cx="1232862" cy="123286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F4520F-B30E-48F8-9C8A-C65951C7547F}"/>
                </a:ext>
              </a:extLst>
            </p:cNvPr>
            <p:cNvSpPr/>
            <p:nvPr/>
          </p:nvSpPr>
          <p:spPr>
            <a:xfrm flipH="1">
              <a:off x="3097761" y="2812569"/>
              <a:ext cx="1232862" cy="12328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B36269C7-D35B-4899-AC04-A6DC82B41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492" y="3168300"/>
              <a:ext cx="521400" cy="521400"/>
            </a:xfrm>
            <a:custGeom>
              <a:avLst/>
              <a:gdLst>
                <a:gd name="T0" fmla="*/ 129 w 200"/>
                <a:gd name="T1" fmla="*/ 103 h 200"/>
                <a:gd name="T2" fmla="*/ 106 w 200"/>
                <a:gd name="T3" fmla="*/ 92 h 200"/>
                <a:gd name="T4" fmla="*/ 106 w 200"/>
                <a:gd name="T5" fmla="*/ 55 h 200"/>
                <a:gd name="T6" fmla="*/ 117 w 200"/>
                <a:gd name="T7" fmla="*/ 59 h 200"/>
                <a:gd name="T8" fmla="*/ 127 w 200"/>
                <a:gd name="T9" fmla="*/ 68 h 200"/>
                <a:gd name="T10" fmla="*/ 133 w 200"/>
                <a:gd name="T11" fmla="*/ 65 h 200"/>
                <a:gd name="T12" fmla="*/ 122 w 200"/>
                <a:gd name="T13" fmla="*/ 53 h 200"/>
                <a:gd name="T14" fmla="*/ 106 w 200"/>
                <a:gd name="T15" fmla="*/ 48 h 200"/>
                <a:gd name="T16" fmla="*/ 106 w 200"/>
                <a:gd name="T17" fmla="*/ 38 h 200"/>
                <a:gd name="T18" fmla="*/ 100 w 200"/>
                <a:gd name="T19" fmla="*/ 38 h 200"/>
                <a:gd name="T20" fmla="*/ 100 w 200"/>
                <a:gd name="T21" fmla="*/ 48 h 200"/>
                <a:gd name="T22" fmla="*/ 79 w 200"/>
                <a:gd name="T23" fmla="*/ 56 h 200"/>
                <a:gd name="T24" fmla="*/ 72 w 200"/>
                <a:gd name="T25" fmla="*/ 73 h 200"/>
                <a:gd name="T26" fmla="*/ 78 w 200"/>
                <a:gd name="T27" fmla="*/ 89 h 200"/>
                <a:gd name="T28" fmla="*/ 100 w 200"/>
                <a:gd name="T29" fmla="*/ 99 h 200"/>
                <a:gd name="T30" fmla="*/ 100 w 200"/>
                <a:gd name="T31" fmla="*/ 140 h 200"/>
                <a:gd name="T32" fmla="*/ 86 w 200"/>
                <a:gd name="T33" fmla="*/ 135 h 200"/>
                <a:gd name="T34" fmla="*/ 76 w 200"/>
                <a:gd name="T35" fmla="*/ 123 h 200"/>
                <a:gd name="T36" fmla="*/ 70 w 200"/>
                <a:gd name="T37" fmla="*/ 128 h 200"/>
                <a:gd name="T38" fmla="*/ 83 w 200"/>
                <a:gd name="T39" fmla="*/ 142 h 200"/>
                <a:gd name="T40" fmla="*/ 100 w 200"/>
                <a:gd name="T41" fmla="*/ 147 h 200"/>
                <a:gd name="T42" fmla="*/ 100 w 200"/>
                <a:gd name="T43" fmla="*/ 159 h 200"/>
                <a:gd name="T44" fmla="*/ 106 w 200"/>
                <a:gd name="T45" fmla="*/ 159 h 200"/>
                <a:gd name="T46" fmla="*/ 106 w 200"/>
                <a:gd name="T47" fmla="*/ 147 h 200"/>
                <a:gd name="T48" fmla="*/ 129 w 200"/>
                <a:gd name="T49" fmla="*/ 138 h 200"/>
                <a:gd name="T50" fmla="*/ 137 w 200"/>
                <a:gd name="T51" fmla="*/ 119 h 200"/>
                <a:gd name="T52" fmla="*/ 129 w 200"/>
                <a:gd name="T53" fmla="*/ 103 h 200"/>
                <a:gd name="T54" fmla="*/ 100 w 200"/>
                <a:gd name="T55" fmla="*/ 90 h 200"/>
                <a:gd name="T56" fmla="*/ 84 w 200"/>
                <a:gd name="T57" fmla="*/ 83 h 200"/>
                <a:gd name="T58" fmla="*/ 79 w 200"/>
                <a:gd name="T59" fmla="*/ 72 h 200"/>
                <a:gd name="T60" fmla="*/ 85 w 200"/>
                <a:gd name="T61" fmla="*/ 60 h 200"/>
                <a:gd name="T62" fmla="*/ 100 w 200"/>
                <a:gd name="T63" fmla="*/ 55 h 200"/>
                <a:gd name="T64" fmla="*/ 100 w 200"/>
                <a:gd name="T65" fmla="*/ 90 h 200"/>
                <a:gd name="T66" fmla="*/ 123 w 200"/>
                <a:gd name="T67" fmla="*/ 134 h 200"/>
                <a:gd name="T68" fmla="*/ 106 w 200"/>
                <a:gd name="T69" fmla="*/ 140 h 200"/>
                <a:gd name="T70" fmla="*/ 106 w 200"/>
                <a:gd name="T71" fmla="*/ 101 h 200"/>
                <a:gd name="T72" fmla="*/ 124 w 200"/>
                <a:gd name="T73" fmla="*/ 109 h 200"/>
                <a:gd name="T74" fmla="*/ 129 w 200"/>
                <a:gd name="T75" fmla="*/ 121 h 200"/>
                <a:gd name="T76" fmla="*/ 123 w 200"/>
                <a:gd name="T77" fmla="*/ 134 h 200"/>
                <a:gd name="T78" fmla="*/ 100 w 200"/>
                <a:gd name="T79" fmla="*/ 0 h 200"/>
                <a:gd name="T80" fmla="*/ 0 w 200"/>
                <a:gd name="T81" fmla="*/ 100 h 200"/>
                <a:gd name="T82" fmla="*/ 100 w 200"/>
                <a:gd name="T83" fmla="*/ 200 h 200"/>
                <a:gd name="T84" fmla="*/ 200 w 200"/>
                <a:gd name="T85" fmla="*/ 100 h 200"/>
                <a:gd name="T86" fmla="*/ 100 w 200"/>
                <a:gd name="T87" fmla="*/ 0 h 200"/>
                <a:gd name="T88" fmla="*/ 100 w 200"/>
                <a:gd name="T89" fmla="*/ 192 h 200"/>
                <a:gd name="T90" fmla="*/ 8 w 200"/>
                <a:gd name="T91" fmla="*/ 100 h 200"/>
                <a:gd name="T92" fmla="*/ 100 w 200"/>
                <a:gd name="T93" fmla="*/ 8 h 200"/>
                <a:gd name="T94" fmla="*/ 192 w 200"/>
                <a:gd name="T95" fmla="*/ 100 h 200"/>
                <a:gd name="T96" fmla="*/ 100 w 200"/>
                <a:gd name="T97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" h="200">
                  <a:moveTo>
                    <a:pt x="129" y="103"/>
                  </a:moveTo>
                  <a:cubicBezTo>
                    <a:pt x="124" y="98"/>
                    <a:pt x="117" y="94"/>
                    <a:pt x="106" y="92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10" y="55"/>
                    <a:pt x="114" y="56"/>
                    <a:pt x="117" y="59"/>
                  </a:cubicBezTo>
                  <a:cubicBezTo>
                    <a:pt x="120" y="61"/>
                    <a:pt x="123" y="64"/>
                    <a:pt x="127" y="68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0" y="60"/>
                    <a:pt x="126" y="56"/>
                    <a:pt x="122" y="53"/>
                  </a:cubicBezTo>
                  <a:cubicBezTo>
                    <a:pt x="118" y="50"/>
                    <a:pt x="112" y="49"/>
                    <a:pt x="106" y="4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1" y="49"/>
                    <a:pt x="84" y="52"/>
                    <a:pt x="79" y="56"/>
                  </a:cubicBezTo>
                  <a:cubicBezTo>
                    <a:pt x="74" y="60"/>
                    <a:pt x="72" y="66"/>
                    <a:pt x="72" y="73"/>
                  </a:cubicBezTo>
                  <a:cubicBezTo>
                    <a:pt x="72" y="80"/>
                    <a:pt x="74" y="85"/>
                    <a:pt x="78" y="89"/>
                  </a:cubicBezTo>
                  <a:cubicBezTo>
                    <a:pt x="83" y="93"/>
                    <a:pt x="90" y="96"/>
                    <a:pt x="100" y="99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5" y="139"/>
                    <a:pt x="90" y="137"/>
                    <a:pt x="86" y="135"/>
                  </a:cubicBezTo>
                  <a:cubicBezTo>
                    <a:pt x="83" y="132"/>
                    <a:pt x="79" y="128"/>
                    <a:pt x="76" y="12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4" y="134"/>
                    <a:pt x="78" y="139"/>
                    <a:pt x="83" y="142"/>
                  </a:cubicBezTo>
                  <a:cubicBezTo>
                    <a:pt x="88" y="145"/>
                    <a:pt x="94" y="146"/>
                    <a:pt x="100" y="147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6" y="146"/>
                    <a:pt x="124" y="143"/>
                    <a:pt x="129" y="138"/>
                  </a:cubicBezTo>
                  <a:cubicBezTo>
                    <a:pt x="134" y="134"/>
                    <a:pt x="137" y="127"/>
                    <a:pt x="137" y="119"/>
                  </a:cubicBezTo>
                  <a:cubicBezTo>
                    <a:pt x="137" y="113"/>
                    <a:pt x="134" y="107"/>
                    <a:pt x="129" y="103"/>
                  </a:cubicBezTo>
                  <a:close/>
                  <a:moveTo>
                    <a:pt x="100" y="90"/>
                  </a:moveTo>
                  <a:cubicBezTo>
                    <a:pt x="93" y="88"/>
                    <a:pt x="88" y="86"/>
                    <a:pt x="84" y="83"/>
                  </a:cubicBezTo>
                  <a:cubicBezTo>
                    <a:pt x="81" y="80"/>
                    <a:pt x="79" y="77"/>
                    <a:pt x="79" y="72"/>
                  </a:cubicBezTo>
                  <a:cubicBezTo>
                    <a:pt x="79" y="67"/>
                    <a:pt x="81" y="63"/>
                    <a:pt x="85" y="60"/>
                  </a:cubicBezTo>
                  <a:cubicBezTo>
                    <a:pt x="89" y="57"/>
                    <a:pt x="94" y="55"/>
                    <a:pt x="100" y="55"/>
                  </a:cubicBezTo>
                  <a:lnTo>
                    <a:pt x="100" y="90"/>
                  </a:lnTo>
                  <a:close/>
                  <a:moveTo>
                    <a:pt x="123" y="134"/>
                  </a:moveTo>
                  <a:cubicBezTo>
                    <a:pt x="119" y="138"/>
                    <a:pt x="113" y="140"/>
                    <a:pt x="106" y="140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15" y="103"/>
                    <a:pt x="120" y="106"/>
                    <a:pt x="124" y="109"/>
                  </a:cubicBezTo>
                  <a:cubicBezTo>
                    <a:pt x="127" y="112"/>
                    <a:pt x="129" y="116"/>
                    <a:pt x="129" y="121"/>
                  </a:cubicBezTo>
                  <a:cubicBezTo>
                    <a:pt x="129" y="126"/>
                    <a:pt x="127" y="131"/>
                    <a:pt x="123" y="134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2"/>
                  </a:moveTo>
                  <a:cubicBezTo>
                    <a:pt x="49" y="192"/>
                    <a:pt x="8" y="151"/>
                    <a:pt x="8" y="100"/>
                  </a:cubicBezTo>
                  <a:cubicBezTo>
                    <a:pt x="8" y="49"/>
                    <a:pt x="49" y="8"/>
                    <a:pt x="100" y="8"/>
                  </a:cubicBezTo>
                  <a:cubicBezTo>
                    <a:pt x="151" y="8"/>
                    <a:pt x="192" y="49"/>
                    <a:pt x="192" y="100"/>
                  </a:cubicBezTo>
                  <a:cubicBezTo>
                    <a:pt x="192" y="151"/>
                    <a:pt x="151" y="192"/>
                    <a:pt x="100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A69234-D80C-4E20-A393-E1701F7A2198}"/>
              </a:ext>
            </a:extLst>
          </p:cNvPr>
          <p:cNvGrpSpPr/>
          <p:nvPr/>
        </p:nvGrpSpPr>
        <p:grpSpPr>
          <a:xfrm>
            <a:off x="4906961" y="2239961"/>
            <a:ext cx="2378078" cy="2378078"/>
            <a:chOff x="4906961" y="2239961"/>
            <a:chExt cx="2378078" cy="23780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F06265-E908-4133-9C84-4A54DAB40FFB}"/>
                </a:ext>
              </a:extLst>
            </p:cNvPr>
            <p:cNvSpPr/>
            <p:nvPr/>
          </p:nvSpPr>
          <p:spPr>
            <a:xfrm>
              <a:off x="4906961" y="2239961"/>
              <a:ext cx="2378078" cy="237807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609600" dist="317500" dir="2700000" sx="83000" sy="83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DA3890-ED69-487C-911A-11DC7F53A16B}"/>
                </a:ext>
              </a:extLst>
            </p:cNvPr>
            <p:cNvSpPr txBox="1"/>
            <p:nvPr/>
          </p:nvSpPr>
          <p:spPr>
            <a:xfrm>
              <a:off x="5130800" y="2915013"/>
              <a:ext cx="1930400" cy="1104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Selfation</a:t>
              </a:r>
              <a:b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</a:br>
              <a: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Points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9A95D5B-2511-41C0-898A-7812AAFCCB08}"/>
              </a:ext>
            </a:extLst>
          </p:cNvPr>
          <p:cNvGrpSpPr/>
          <p:nvPr/>
        </p:nvGrpSpPr>
        <p:grpSpPr>
          <a:xfrm>
            <a:off x="4012238" y="4746490"/>
            <a:ext cx="1232862" cy="1232862"/>
            <a:chOff x="4012238" y="4746490"/>
            <a:chExt cx="1232862" cy="12328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0B3782E-1CDB-47F8-8B90-E7BE3B829620}"/>
                </a:ext>
              </a:extLst>
            </p:cNvPr>
            <p:cNvSpPr/>
            <p:nvPr/>
          </p:nvSpPr>
          <p:spPr>
            <a:xfrm flipH="1">
              <a:off x="4012238" y="4746490"/>
              <a:ext cx="1232862" cy="12328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A702576-0CC3-4A2D-9B55-200018A1F4B8}"/>
                </a:ext>
              </a:extLst>
            </p:cNvPr>
            <p:cNvSpPr/>
            <p:nvPr/>
          </p:nvSpPr>
          <p:spPr>
            <a:xfrm>
              <a:off x="4386102" y="5084629"/>
              <a:ext cx="485135" cy="556584"/>
            </a:xfrm>
            <a:custGeom>
              <a:avLst/>
              <a:gdLst>
                <a:gd name="connsiteX0" fmla="*/ 171489 w 485135"/>
                <a:gd name="connsiteY0" fmla="*/ 505394 h 556584"/>
                <a:gd name="connsiteX1" fmla="*/ 114560 w 485135"/>
                <a:gd name="connsiteY1" fmla="*/ 515215 h 556584"/>
                <a:gd name="connsiteX2" fmla="*/ 104082 w 485135"/>
                <a:gd name="connsiteY2" fmla="*/ 527655 h 556584"/>
                <a:gd name="connsiteX3" fmla="*/ 116705 w 485135"/>
                <a:gd name="connsiteY3" fmla="*/ 540278 h 556584"/>
                <a:gd name="connsiteX4" fmla="*/ 120256 w 485135"/>
                <a:gd name="connsiteY4" fmla="*/ 540278 h 556584"/>
                <a:gd name="connsiteX5" fmla="*/ 171489 w 485135"/>
                <a:gd name="connsiteY5" fmla="*/ 540278 h 556584"/>
                <a:gd name="connsiteX6" fmla="*/ 76471 w 485135"/>
                <a:gd name="connsiteY6" fmla="*/ 465593 h 556584"/>
                <a:gd name="connsiteX7" fmla="*/ 62558 w 485135"/>
                <a:gd name="connsiteY7" fmla="*/ 466273 h 556584"/>
                <a:gd name="connsiteX8" fmla="*/ 62427 w 485135"/>
                <a:gd name="connsiteY8" fmla="*/ 466305 h 556584"/>
                <a:gd name="connsiteX9" fmla="*/ 62246 w 485135"/>
                <a:gd name="connsiteY9" fmla="*/ 466360 h 556584"/>
                <a:gd name="connsiteX10" fmla="*/ 49986 w 485135"/>
                <a:gd name="connsiteY10" fmla="*/ 472876 h 556584"/>
                <a:gd name="connsiteX11" fmla="*/ 44055 w 485135"/>
                <a:gd name="connsiteY11" fmla="*/ 479468 h 556584"/>
                <a:gd name="connsiteX12" fmla="*/ 38438 w 485135"/>
                <a:gd name="connsiteY12" fmla="*/ 497781 h 556584"/>
                <a:gd name="connsiteX13" fmla="*/ 38438 w 485135"/>
                <a:gd name="connsiteY13" fmla="*/ 507640 h 556584"/>
                <a:gd name="connsiteX14" fmla="*/ 56894 w 485135"/>
                <a:gd name="connsiteY14" fmla="*/ 537032 h 556584"/>
                <a:gd name="connsiteX15" fmla="*/ 56938 w 485135"/>
                <a:gd name="connsiteY15" fmla="*/ 537055 h 556584"/>
                <a:gd name="connsiteX16" fmla="*/ 57148 w 485135"/>
                <a:gd name="connsiteY16" fmla="*/ 537149 h 556584"/>
                <a:gd name="connsiteX17" fmla="*/ 71079 w 485135"/>
                <a:gd name="connsiteY17" fmla="*/ 540278 h 556584"/>
                <a:gd name="connsiteX18" fmla="*/ 90683 w 485135"/>
                <a:gd name="connsiteY18" fmla="*/ 540278 h 556584"/>
                <a:gd name="connsiteX19" fmla="*/ 87778 w 485135"/>
                <a:gd name="connsiteY19" fmla="*/ 527655 h 556584"/>
                <a:gd name="connsiteX20" fmla="*/ 111789 w 485135"/>
                <a:gd name="connsiteY20" fmla="*/ 499147 h 556584"/>
                <a:gd name="connsiteX21" fmla="*/ 178257 w 485135"/>
                <a:gd name="connsiteY21" fmla="*/ 487680 h 556584"/>
                <a:gd name="connsiteX22" fmla="*/ 178346 w 485135"/>
                <a:gd name="connsiteY22" fmla="*/ 487669 h 556584"/>
                <a:gd name="connsiteX23" fmla="*/ 193246 w 485135"/>
                <a:gd name="connsiteY23" fmla="*/ 485172 h 556584"/>
                <a:gd name="connsiteX24" fmla="*/ 76505 w 485135"/>
                <a:gd name="connsiteY24" fmla="*/ 465598 h 556584"/>
                <a:gd name="connsiteX25" fmla="*/ 76471 w 485135"/>
                <a:gd name="connsiteY25" fmla="*/ 465593 h 556584"/>
                <a:gd name="connsiteX26" fmla="*/ 161480 w 485135"/>
                <a:gd name="connsiteY26" fmla="*/ 437973 h 556584"/>
                <a:gd name="connsiteX27" fmla="*/ 156918 w 485135"/>
                <a:gd name="connsiteY27" fmla="*/ 462546 h 556584"/>
                <a:gd name="connsiteX28" fmla="*/ 242553 w 485135"/>
                <a:gd name="connsiteY28" fmla="*/ 476904 h 556584"/>
                <a:gd name="connsiteX29" fmla="*/ 328212 w 485135"/>
                <a:gd name="connsiteY29" fmla="*/ 462544 h 556584"/>
                <a:gd name="connsiteX30" fmla="*/ 323649 w 485135"/>
                <a:gd name="connsiteY30" fmla="*/ 437973 h 556584"/>
                <a:gd name="connsiteX31" fmla="*/ 335334 w 485135"/>
                <a:gd name="connsiteY31" fmla="*/ 410675 h 556584"/>
                <a:gd name="connsiteX32" fmla="*/ 338426 w 485135"/>
                <a:gd name="connsiteY32" fmla="*/ 428257 h 556584"/>
                <a:gd name="connsiteX33" fmla="*/ 338443 w 485135"/>
                <a:gd name="connsiteY33" fmla="*/ 428328 h 556584"/>
                <a:gd name="connsiteX34" fmla="*/ 344296 w 485135"/>
                <a:gd name="connsiteY34" fmla="*/ 459848 h 556584"/>
                <a:gd name="connsiteX35" fmla="*/ 400637 w 485135"/>
                <a:gd name="connsiteY35" fmla="*/ 450403 h 556584"/>
                <a:gd name="connsiteX36" fmla="*/ 149797 w 485135"/>
                <a:gd name="connsiteY36" fmla="*/ 410670 h 556584"/>
                <a:gd name="connsiteX37" fmla="*/ 84484 w 485135"/>
                <a:gd name="connsiteY37" fmla="*/ 450401 h 556584"/>
                <a:gd name="connsiteX38" fmla="*/ 140834 w 485135"/>
                <a:gd name="connsiteY38" fmla="*/ 459848 h 556584"/>
                <a:gd name="connsiteX39" fmla="*/ 146686 w 485135"/>
                <a:gd name="connsiteY39" fmla="*/ 428326 h 556584"/>
                <a:gd name="connsiteX40" fmla="*/ 146708 w 485135"/>
                <a:gd name="connsiteY40" fmla="*/ 428237 h 556584"/>
                <a:gd name="connsiteX41" fmla="*/ 242566 w 485135"/>
                <a:gd name="connsiteY41" fmla="*/ 308385 h 556584"/>
                <a:gd name="connsiteX42" fmla="*/ 249398 w 485135"/>
                <a:gd name="connsiteY42" fmla="*/ 312090 h 556584"/>
                <a:gd name="connsiteX43" fmla="*/ 286300 w 485135"/>
                <a:gd name="connsiteY43" fmla="*/ 319886 h 556584"/>
                <a:gd name="connsiteX44" fmla="*/ 297580 w 485135"/>
                <a:gd name="connsiteY44" fmla="*/ 322270 h 556584"/>
                <a:gd name="connsiteX45" fmla="*/ 295196 w 485135"/>
                <a:gd name="connsiteY45" fmla="*/ 333551 h 556584"/>
                <a:gd name="connsiteX46" fmla="*/ 242566 w 485135"/>
                <a:gd name="connsiteY46" fmla="*/ 329093 h 556584"/>
                <a:gd name="connsiteX47" fmla="*/ 213317 w 485135"/>
                <a:gd name="connsiteY47" fmla="*/ 340501 h 556584"/>
                <a:gd name="connsiteX48" fmla="*/ 189935 w 485135"/>
                <a:gd name="connsiteY48" fmla="*/ 333551 h 556584"/>
                <a:gd name="connsiteX49" fmla="*/ 187552 w 485135"/>
                <a:gd name="connsiteY49" fmla="*/ 322271 h 556584"/>
                <a:gd name="connsiteX50" fmla="*/ 198832 w 485135"/>
                <a:gd name="connsiteY50" fmla="*/ 319887 h 556584"/>
                <a:gd name="connsiteX51" fmla="*/ 218898 w 485135"/>
                <a:gd name="connsiteY51" fmla="*/ 323631 h 556584"/>
                <a:gd name="connsiteX52" fmla="*/ 235733 w 485135"/>
                <a:gd name="connsiteY52" fmla="*/ 312090 h 556584"/>
                <a:gd name="connsiteX53" fmla="*/ 242566 w 485135"/>
                <a:gd name="connsiteY53" fmla="*/ 308385 h 556584"/>
                <a:gd name="connsiteX54" fmla="*/ 208052 w 485135"/>
                <a:gd name="connsiteY54" fmla="*/ 215178 h 556584"/>
                <a:gd name="connsiteX55" fmla="*/ 163315 w 485135"/>
                <a:gd name="connsiteY55" fmla="*/ 231351 h 556584"/>
                <a:gd name="connsiteX56" fmla="*/ 166226 w 485135"/>
                <a:gd name="connsiteY56" fmla="*/ 268864 h 556584"/>
                <a:gd name="connsiteX57" fmla="*/ 158729 w 485135"/>
                <a:gd name="connsiteY57" fmla="*/ 277623 h 556584"/>
                <a:gd name="connsiteX58" fmla="*/ 158089 w 485135"/>
                <a:gd name="connsiteY58" fmla="*/ 277648 h 556584"/>
                <a:gd name="connsiteX59" fmla="*/ 149970 w 485135"/>
                <a:gd name="connsiteY59" fmla="*/ 270126 h 556584"/>
                <a:gd name="connsiteX60" fmla="*/ 147473 w 485135"/>
                <a:gd name="connsiteY60" fmla="*/ 237947 h 556584"/>
                <a:gd name="connsiteX61" fmla="*/ 140116 w 485135"/>
                <a:gd name="connsiteY61" fmla="*/ 241232 h 556584"/>
                <a:gd name="connsiteX62" fmla="*/ 118924 w 485135"/>
                <a:gd name="connsiteY62" fmla="*/ 273902 h 556584"/>
                <a:gd name="connsiteX63" fmla="*/ 118924 w 485135"/>
                <a:gd name="connsiteY63" fmla="*/ 360032 h 556584"/>
                <a:gd name="connsiteX64" fmla="*/ 123965 w 485135"/>
                <a:gd name="connsiteY64" fmla="*/ 362606 h 556584"/>
                <a:gd name="connsiteX65" fmla="*/ 127518 w 485135"/>
                <a:gd name="connsiteY65" fmla="*/ 373576 h 556584"/>
                <a:gd name="connsiteX66" fmla="*/ 120250 w 485135"/>
                <a:gd name="connsiteY66" fmla="*/ 378022 h 556584"/>
                <a:gd name="connsiteX67" fmla="*/ 116548 w 485135"/>
                <a:gd name="connsiteY67" fmla="*/ 377128 h 556584"/>
                <a:gd name="connsiteX68" fmla="*/ 111996 w 485135"/>
                <a:gd name="connsiteY68" fmla="*/ 374803 h 556584"/>
                <a:gd name="connsiteX69" fmla="*/ 57468 w 485135"/>
                <a:gd name="connsiteY69" fmla="*/ 422758 h 556584"/>
                <a:gd name="connsiteX70" fmla="*/ 46991 w 485135"/>
                <a:gd name="connsiteY70" fmla="*/ 423003 h 556584"/>
                <a:gd name="connsiteX71" fmla="*/ 40822 w 485135"/>
                <a:gd name="connsiteY71" fmla="*/ 418067 h 556584"/>
                <a:gd name="connsiteX72" fmla="*/ 34938 w 485135"/>
                <a:gd name="connsiteY72" fmla="*/ 416003 h 556584"/>
                <a:gd name="connsiteX73" fmla="*/ 19136 w 485135"/>
                <a:gd name="connsiteY73" fmla="*/ 416003 h 556584"/>
                <a:gd name="connsiteX74" fmla="*/ 16306 w 485135"/>
                <a:gd name="connsiteY74" fmla="*/ 418833 h 556584"/>
                <a:gd name="connsiteX75" fmla="*/ 16306 w 485135"/>
                <a:gd name="connsiteY75" fmla="*/ 449585 h 556584"/>
                <a:gd name="connsiteX76" fmla="*/ 19136 w 485135"/>
                <a:gd name="connsiteY76" fmla="*/ 452417 h 556584"/>
                <a:gd name="connsiteX77" fmla="*/ 49798 w 485135"/>
                <a:gd name="connsiteY77" fmla="*/ 452417 h 556584"/>
                <a:gd name="connsiteX78" fmla="*/ 153555 w 485135"/>
                <a:gd name="connsiteY78" fmla="*/ 389299 h 556584"/>
                <a:gd name="connsiteX79" fmla="*/ 157478 w 485135"/>
                <a:gd name="connsiteY79" fmla="*/ 366993 h 556584"/>
                <a:gd name="connsiteX80" fmla="*/ 152905 w 485135"/>
                <a:gd name="connsiteY80" fmla="*/ 308057 h 556584"/>
                <a:gd name="connsiteX81" fmla="*/ 160403 w 485135"/>
                <a:gd name="connsiteY81" fmla="*/ 299298 h 556584"/>
                <a:gd name="connsiteX82" fmla="*/ 169162 w 485135"/>
                <a:gd name="connsiteY82" fmla="*/ 306795 h 556584"/>
                <a:gd name="connsiteX83" fmla="*/ 173815 w 485135"/>
                <a:gd name="connsiteY83" fmla="*/ 366758 h 556584"/>
                <a:gd name="connsiteX84" fmla="*/ 173716 w 485135"/>
                <a:gd name="connsiteY84" fmla="*/ 368801 h 556584"/>
                <a:gd name="connsiteX85" fmla="*/ 164419 w 485135"/>
                <a:gd name="connsiteY85" fmla="*/ 421667 h 556584"/>
                <a:gd name="connsiteX86" fmla="*/ 320711 w 485135"/>
                <a:gd name="connsiteY86" fmla="*/ 421667 h 556584"/>
                <a:gd name="connsiteX87" fmla="*/ 311413 w 485135"/>
                <a:gd name="connsiteY87" fmla="*/ 368801 h 556584"/>
                <a:gd name="connsiteX88" fmla="*/ 311314 w 485135"/>
                <a:gd name="connsiteY88" fmla="*/ 366758 h 556584"/>
                <a:gd name="connsiteX89" fmla="*/ 321813 w 485135"/>
                <a:gd name="connsiteY89" fmla="*/ 231351 h 556584"/>
                <a:gd name="connsiteX90" fmla="*/ 277076 w 485135"/>
                <a:gd name="connsiteY90" fmla="*/ 215178 h 556584"/>
                <a:gd name="connsiteX91" fmla="*/ 277076 w 485135"/>
                <a:gd name="connsiteY91" fmla="*/ 229921 h 556584"/>
                <a:gd name="connsiteX92" fmla="*/ 242564 w 485135"/>
                <a:gd name="connsiteY92" fmla="*/ 264433 h 556584"/>
                <a:gd name="connsiteX93" fmla="*/ 208052 w 485135"/>
                <a:gd name="connsiteY93" fmla="*/ 229921 h 556584"/>
                <a:gd name="connsiteX94" fmla="*/ 260770 w 485135"/>
                <a:gd name="connsiteY94" fmla="*/ 209519 h 556584"/>
                <a:gd name="connsiteX95" fmla="*/ 243603 w 485135"/>
                <a:gd name="connsiteY95" fmla="*/ 211712 h 556584"/>
                <a:gd name="connsiteX96" fmla="*/ 242554 w 485135"/>
                <a:gd name="connsiteY96" fmla="*/ 211718 h 556584"/>
                <a:gd name="connsiteX97" fmla="*/ 224359 w 485135"/>
                <a:gd name="connsiteY97" fmla="*/ 209594 h 556584"/>
                <a:gd name="connsiteX98" fmla="*/ 224359 w 485135"/>
                <a:gd name="connsiteY98" fmla="*/ 229924 h 556584"/>
                <a:gd name="connsiteX99" fmla="*/ 242565 w 485135"/>
                <a:gd name="connsiteY99" fmla="*/ 248129 h 556584"/>
                <a:gd name="connsiteX100" fmla="*/ 260770 w 485135"/>
                <a:gd name="connsiteY100" fmla="*/ 229924 h 556584"/>
                <a:gd name="connsiteX101" fmla="*/ 400583 w 485135"/>
                <a:gd name="connsiteY101" fmla="*/ 153875 h 556584"/>
                <a:gd name="connsiteX102" fmla="*/ 408736 w 485135"/>
                <a:gd name="connsiteY102" fmla="*/ 162028 h 556584"/>
                <a:gd name="connsiteX103" fmla="*/ 408736 w 485135"/>
                <a:gd name="connsiteY103" fmla="*/ 171448 h 556584"/>
                <a:gd name="connsiteX104" fmla="*/ 411567 w 485135"/>
                <a:gd name="connsiteY104" fmla="*/ 171448 h 556584"/>
                <a:gd name="connsiteX105" fmla="*/ 419720 w 485135"/>
                <a:gd name="connsiteY105" fmla="*/ 179601 h 556584"/>
                <a:gd name="connsiteX106" fmla="*/ 411567 w 485135"/>
                <a:gd name="connsiteY106" fmla="*/ 187754 h 556584"/>
                <a:gd name="connsiteX107" fmla="*/ 408736 w 485135"/>
                <a:gd name="connsiteY107" fmla="*/ 187754 h 556584"/>
                <a:gd name="connsiteX108" fmla="*/ 408736 w 485135"/>
                <a:gd name="connsiteY108" fmla="*/ 197173 h 556584"/>
                <a:gd name="connsiteX109" fmla="*/ 400583 w 485135"/>
                <a:gd name="connsiteY109" fmla="*/ 205326 h 556584"/>
                <a:gd name="connsiteX110" fmla="*/ 392430 w 485135"/>
                <a:gd name="connsiteY110" fmla="*/ 197173 h 556584"/>
                <a:gd name="connsiteX111" fmla="*/ 392430 w 485135"/>
                <a:gd name="connsiteY111" fmla="*/ 187754 h 556584"/>
                <a:gd name="connsiteX112" fmla="*/ 389600 w 485135"/>
                <a:gd name="connsiteY112" fmla="*/ 187754 h 556584"/>
                <a:gd name="connsiteX113" fmla="*/ 381447 w 485135"/>
                <a:gd name="connsiteY113" fmla="*/ 179601 h 556584"/>
                <a:gd name="connsiteX114" fmla="*/ 389600 w 485135"/>
                <a:gd name="connsiteY114" fmla="*/ 171448 h 556584"/>
                <a:gd name="connsiteX115" fmla="*/ 392430 w 485135"/>
                <a:gd name="connsiteY115" fmla="*/ 171448 h 556584"/>
                <a:gd name="connsiteX116" fmla="*/ 392430 w 485135"/>
                <a:gd name="connsiteY116" fmla="*/ 162028 h 556584"/>
                <a:gd name="connsiteX117" fmla="*/ 400583 w 485135"/>
                <a:gd name="connsiteY117" fmla="*/ 153875 h 556584"/>
                <a:gd name="connsiteX118" fmla="*/ 115514 w 485135"/>
                <a:gd name="connsiteY118" fmla="*/ 115098 h 556584"/>
                <a:gd name="connsiteX119" fmla="*/ 123667 w 485135"/>
                <a:gd name="connsiteY119" fmla="*/ 123251 h 556584"/>
                <a:gd name="connsiteX120" fmla="*/ 123667 w 485135"/>
                <a:gd name="connsiteY120" fmla="*/ 132671 h 556584"/>
                <a:gd name="connsiteX121" fmla="*/ 126497 w 485135"/>
                <a:gd name="connsiteY121" fmla="*/ 132671 h 556584"/>
                <a:gd name="connsiteX122" fmla="*/ 134650 w 485135"/>
                <a:gd name="connsiteY122" fmla="*/ 140824 h 556584"/>
                <a:gd name="connsiteX123" fmla="*/ 126497 w 485135"/>
                <a:gd name="connsiteY123" fmla="*/ 148977 h 556584"/>
                <a:gd name="connsiteX124" fmla="*/ 123667 w 485135"/>
                <a:gd name="connsiteY124" fmla="*/ 148977 h 556584"/>
                <a:gd name="connsiteX125" fmla="*/ 123667 w 485135"/>
                <a:gd name="connsiteY125" fmla="*/ 158396 h 556584"/>
                <a:gd name="connsiteX126" fmla="*/ 115514 w 485135"/>
                <a:gd name="connsiteY126" fmla="*/ 166549 h 556584"/>
                <a:gd name="connsiteX127" fmla="*/ 107361 w 485135"/>
                <a:gd name="connsiteY127" fmla="*/ 158396 h 556584"/>
                <a:gd name="connsiteX128" fmla="*/ 107361 w 485135"/>
                <a:gd name="connsiteY128" fmla="*/ 148977 h 556584"/>
                <a:gd name="connsiteX129" fmla="*/ 104531 w 485135"/>
                <a:gd name="connsiteY129" fmla="*/ 148977 h 556584"/>
                <a:gd name="connsiteX130" fmla="*/ 96378 w 485135"/>
                <a:gd name="connsiteY130" fmla="*/ 140824 h 556584"/>
                <a:gd name="connsiteX131" fmla="*/ 104531 w 485135"/>
                <a:gd name="connsiteY131" fmla="*/ 132671 h 556584"/>
                <a:gd name="connsiteX132" fmla="*/ 107361 w 485135"/>
                <a:gd name="connsiteY132" fmla="*/ 132671 h 556584"/>
                <a:gd name="connsiteX133" fmla="*/ 107361 w 485135"/>
                <a:gd name="connsiteY133" fmla="*/ 123251 h 556584"/>
                <a:gd name="connsiteX134" fmla="*/ 115514 w 485135"/>
                <a:gd name="connsiteY134" fmla="*/ 115098 h 556584"/>
                <a:gd name="connsiteX135" fmla="*/ 302019 w 485135"/>
                <a:gd name="connsiteY135" fmla="*/ 93260 h 556584"/>
                <a:gd name="connsiteX136" fmla="*/ 180955 w 485135"/>
                <a:gd name="connsiteY136" fmla="*/ 141294 h 556584"/>
                <a:gd name="connsiteX137" fmla="*/ 198915 w 485135"/>
                <a:gd name="connsiteY137" fmla="*/ 177499 h 556584"/>
                <a:gd name="connsiteX138" fmla="*/ 243392 w 485135"/>
                <a:gd name="connsiteY138" fmla="*/ 195408 h 556584"/>
                <a:gd name="connsiteX139" fmla="*/ 304702 w 485135"/>
                <a:gd name="connsiteY139" fmla="*/ 132228 h 556584"/>
                <a:gd name="connsiteX140" fmla="*/ 304702 w 485135"/>
                <a:gd name="connsiteY140" fmla="*/ 111315 h 556584"/>
                <a:gd name="connsiteX141" fmla="*/ 302019 w 485135"/>
                <a:gd name="connsiteY141" fmla="*/ 93260 h 556584"/>
                <a:gd name="connsiteX142" fmla="*/ 242565 w 485135"/>
                <a:gd name="connsiteY142" fmla="*/ 49177 h 556584"/>
                <a:gd name="connsiteX143" fmla="*/ 180429 w 485135"/>
                <a:gd name="connsiteY143" fmla="*/ 111314 h 556584"/>
                <a:gd name="connsiteX144" fmla="*/ 180429 w 485135"/>
                <a:gd name="connsiteY144" fmla="*/ 124982 h 556584"/>
                <a:gd name="connsiteX145" fmla="*/ 265339 w 485135"/>
                <a:gd name="connsiteY145" fmla="*/ 102492 h 556584"/>
                <a:gd name="connsiteX146" fmla="*/ 294289 w 485135"/>
                <a:gd name="connsiteY146" fmla="*/ 76928 h 556584"/>
                <a:gd name="connsiteX147" fmla="*/ 281156 w 485135"/>
                <a:gd name="connsiteY147" fmla="*/ 62667 h 556584"/>
                <a:gd name="connsiteX148" fmla="*/ 229468 w 485135"/>
                <a:gd name="connsiteY148" fmla="*/ 95051 h 556584"/>
                <a:gd name="connsiteX149" fmla="*/ 227452 w 485135"/>
                <a:gd name="connsiteY149" fmla="*/ 95304 h 556584"/>
                <a:gd name="connsiteX150" fmla="*/ 219556 w 485135"/>
                <a:gd name="connsiteY150" fmla="*/ 89160 h 556584"/>
                <a:gd name="connsiteX151" fmla="*/ 225447 w 485135"/>
                <a:gd name="connsiteY151" fmla="*/ 79248 h 556584"/>
                <a:gd name="connsiteX152" fmla="*/ 266767 w 485135"/>
                <a:gd name="connsiteY152" fmla="*/ 54085 h 556584"/>
                <a:gd name="connsiteX153" fmla="*/ 242565 w 485135"/>
                <a:gd name="connsiteY153" fmla="*/ 49177 h 556584"/>
                <a:gd name="connsiteX154" fmla="*/ 361181 w 485135"/>
                <a:gd name="connsiteY154" fmla="*/ 19527 h 556584"/>
                <a:gd name="connsiteX155" fmla="*/ 369334 w 485135"/>
                <a:gd name="connsiteY155" fmla="*/ 27680 h 556584"/>
                <a:gd name="connsiteX156" fmla="*/ 369334 w 485135"/>
                <a:gd name="connsiteY156" fmla="*/ 37100 h 556584"/>
                <a:gd name="connsiteX157" fmla="*/ 372164 w 485135"/>
                <a:gd name="connsiteY157" fmla="*/ 37100 h 556584"/>
                <a:gd name="connsiteX158" fmla="*/ 380317 w 485135"/>
                <a:gd name="connsiteY158" fmla="*/ 45253 h 556584"/>
                <a:gd name="connsiteX159" fmla="*/ 372164 w 485135"/>
                <a:gd name="connsiteY159" fmla="*/ 53406 h 556584"/>
                <a:gd name="connsiteX160" fmla="*/ 369334 w 485135"/>
                <a:gd name="connsiteY160" fmla="*/ 53406 h 556584"/>
                <a:gd name="connsiteX161" fmla="*/ 369334 w 485135"/>
                <a:gd name="connsiteY161" fmla="*/ 62825 h 556584"/>
                <a:gd name="connsiteX162" fmla="*/ 361181 w 485135"/>
                <a:gd name="connsiteY162" fmla="*/ 70978 h 556584"/>
                <a:gd name="connsiteX163" fmla="*/ 353028 w 485135"/>
                <a:gd name="connsiteY163" fmla="*/ 62825 h 556584"/>
                <a:gd name="connsiteX164" fmla="*/ 353028 w 485135"/>
                <a:gd name="connsiteY164" fmla="*/ 53406 h 556584"/>
                <a:gd name="connsiteX165" fmla="*/ 350197 w 485135"/>
                <a:gd name="connsiteY165" fmla="*/ 53406 h 556584"/>
                <a:gd name="connsiteX166" fmla="*/ 342044 w 485135"/>
                <a:gd name="connsiteY166" fmla="*/ 45253 h 556584"/>
                <a:gd name="connsiteX167" fmla="*/ 350197 w 485135"/>
                <a:gd name="connsiteY167" fmla="*/ 37100 h 556584"/>
                <a:gd name="connsiteX168" fmla="*/ 353028 w 485135"/>
                <a:gd name="connsiteY168" fmla="*/ 37100 h 556584"/>
                <a:gd name="connsiteX169" fmla="*/ 353028 w 485135"/>
                <a:gd name="connsiteY169" fmla="*/ 27680 h 556584"/>
                <a:gd name="connsiteX170" fmla="*/ 361181 w 485135"/>
                <a:gd name="connsiteY170" fmla="*/ 19527 h 556584"/>
                <a:gd name="connsiteX171" fmla="*/ 242565 w 485135"/>
                <a:gd name="connsiteY171" fmla="*/ 16306 h 556584"/>
                <a:gd name="connsiteX172" fmla="*/ 224359 w 485135"/>
                <a:gd name="connsiteY172" fmla="*/ 34513 h 556584"/>
                <a:gd name="connsiteX173" fmla="*/ 224385 w 485135"/>
                <a:gd name="connsiteY173" fmla="*/ 35021 h 556584"/>
                <a:gd name="connsiteX174" fmla="*/ 242565 w 485135"/>
                <a:gd name="connsiteY174" fmla="*/ 32872 h 556584"/>
                <a:gd name="connsiteX175" fmla="*/ 260744 w 485135"/>
                <a:gd name="connsiteY175" fmla="*/ 35021 h 556584"/>
                <a:gd name="connsiteX176" fmla="*/ 260770 w 485135"/>
                <a:gd name="connsiteY176" fmla="*/ 34513 h 556584"/>
                <a:gd name="connsiteX177" fmla="*/ 242565 w 485135"/>
                <a:gd name="connsiteY177" fmla="*/ 16306 h 556584"/>
                <a:gd name="connsiteX178" fmla="*/ 242565 w 485135"/>
                <a:gd name="connsiteY178" fmla="*/ 0 h 556584"/>
                <a:gd name="connsiteX179" fmla="*/ 277078 w 485135"/>
                <a:gd name="connsiteY179" fmla="*/ 34513 h 556584"/>
                <a:gd name="connsiteX180" fmla="*/ 276532 w 485135"/>
                <a:gd name="connsiteY180" fmla="*/ 40613 h 556584"/>
                <a:gd name="connsiteX181" fmla="*/ 321009 w 485135"/>
                <a:gd name="connsiteY181" fmla="*/ 111315 h 556584"/>
                <a:gd name="connsiteX182" fmla="*/ 321009 w 485135"/>
                <a:gd name="connsiteY182" fmla="*/ 132228 h 556584"/>
                <a:gd name="connsiteX183" fmla="*/ 283265 w 485135"/>
                <a:gd name="connsiteY183" fmla="*/ 200080 h 556584"/>
                <a:gd name="connsiteX184" fmla="*/ 333744 w 485135"/>
                <a:gd name="connsiteY184" fmla="*/ 218352 h 556584"/>
                <a:gd name="connsiteX185" fmla="*/ 351658 w 485135"/>
                <a:gd name="connsiteY185" fmla="*/ 226342 h 556584"/>
                <a:gd name="connsiteX186" fmla="*/ 382516 w 485135"/>
                <a:gd name="connsiteY186" fmla="*/ 273901 h 556584"/>
                <a:gd name="connsiteX187" fmla="*/ 382516 w 485135"/>
                <a:gd name="connsiteY187" fmla="*/ 300198 h 556584"/>
                <a:gd name="connsiteX188" fmla="*/ 374363 w 485135"/>
                <a:gd name="connsiteY188" fmla="*/ 308351 h 556584"/>
                <a:gd name="connsiteX189" fmla="*/ 366209 w 485135"/>
                <a:gd name="connsiteY189" fmla="*/ 300198 h 556584"/>
                <a:gd name="connsiteX190" fmla="*/ 366209 w 485135"/>
                <a:gd name="connsiteY190" fmla="*/ 273901 h 556584"/>
                <a:gd name="connsiteX191" fmla="*/ 345014 w 485135"/>
                <a:gd name="connsiteY191" fmla="*/ 241234 h 556584"/>
                <a:gd name="connsiteX192" fmla="*/ 337658 w 485135"/>
                <a:gd name="connsiteY192" fmla="*/ 237953 h 556584"/>
                <a:gd name="connsiteX193" fmla="*/ 327652 w 485135"/>
                <a:gd name="connsiteY193" fmla="*/ 366993 h 556584"/>
                <a:gd name="connsiteX194" fmla="*/ 331575 w 485135"/>
                <a:gd name="connsiteY194" fmla="*/ 389302 h 556584"/>
                <a:gd name="connsiteX195" fmla="*/ 435328 w 485135"/>
                <a:gd name="connsiteY195" fmla="*/ 452421 h 556584"/>
                <a:gd name="connsiteX196" fmla="*/ 465991 w 485135"/>
                <a:gd name="connsiteY196" fmla="*/ 452421 h 556584"/>
                <a:gd name="connsiteX197" fmla="*/ 468827 w 485135"/>
                <a:gd name="connsiteY197" fmla="*/ 449584 h 556584"/>
                <a:gd name="connsiteX198" fmla="*/ 468827 w 485135"/>
                <a:gd name="connsiteY198" fmla="*/ 418831 h 556584"/>
                <a:gd name="connsiteX199" fmla="*/ 465991 w 485135"/>
                <a:gd name="connsiteY199" fmla="*/ 416004 h 556584"/>
                <a:gd name="connsiteX200" fmla="*/ 450196 w 485135"/>
                <a:gd name="connsiteY200" fmla="*/ 416004 h 556584"/>
                <a:gd name="connsiteX201" fmla="*/ 444314 w 485135"/>
                <a:gd name="connsiteY201" fmla="*/ 418063 h 556584"/>
                <a:gd name="connsiteX202" fmla="*/ 438131 w 485135"/>
                <a:gd name="connsiteY202" fmla="*/ 423003 h 556584"/>
                <a:gd name="connsiteX203" fmla="*/ 427657 w 485135"/>
                <a:gd name="connsiteY203" fmla="*/ 422755 h 556584"/>
                <a:gd name="connsiteX204" fmla="*/ 373138 w 485135"/>
                <a:gd name="connsiteY204" fmla="*/ 374801 h 556584"/>
                <a:gd name="connsiteX205" fmla="*/ 368580 w 485135"/>
                <a:gd name="connsiteY205" fmla="*/ 377129 h 556584"/>
                <a:gd name="connsiteX206" fmla="*/ 364879 w 485135"/>
                <a:gd name="connsiteY206" fmla="*/ 378023 h 556584"/>
                <a:gd name="connsiteX207" fmla="*/ 357611 w 485135"/>
                <a:gd name="connsiteY207" fmla="*/ 373577 h 556584"/>
                <a:gd name="connsiteX208" fmla="*/ 361164 w 485135"/>
                <a:gd name="connsiteY208" fmla="*/ 362607 h 556584"/>
                <a:gd name="connsiteX209" fmla="*/ 366209 w 485135"/>
                <a:gd name="connsiteY209" fmla="*/ 360031 h 556584"/>
                <a:gd name="connsiteX210" fmla="*/ 366209 w 485135"/>
                <a:gd name="connsiteY210" fmla="*/ 338244 h 556584"/>
                <a:gd name="connsiteX211" fmla="*/ 374363 w 485135"/>
                <a:gd name="connsiteY211" fmla="*/ 330091 h 556584"/>
                <a:gd name="connsiteX212" fmla="*/ 382516 w 485135"/>
                <a:gd name="connsiteY212" fmla="*/ 338244 h 556584"/>
                <a:gd name="connsiteX213" fmla="*/ 382516 w 485135"/>
                <a:gd name="connsiteY213" fmla="*/ 361332 h 556584"/>
                <a:gd name="connsiteX214" fmla="*/ 433294 w 485135"/>
                <a:gd name="connsiteY214" fmla="*/ 405995 h 556584"/>
                <a:gd name="connsiteX215" fmla="*/ 434129 w 485135"/>
                <a:gd name="connsiteY215" fmla="*/ 405329 h 556584"/>
                <a:gd name="connsiteX216" fmla="*/ 450197 w 485135"/>
                <a:gd name="connsiteY216" fmla="*/ 399697 h 556584"/>
                <a:gd name="connsiteX217" fmla="*/ 465992 w 485135"/>
                <a:gd name="connsiteY217" fmla="*/ 399697 h 556584"/>
                <a:gd name="connsiteX218" fmla="*/ 485135 w 485135"/>
                <a:gd name="connsiteY218" fmla="*/ 418829 h 556584"/>
                <a:gd name="connsiteX219" fmla="*/ 485135 w 485135"/>
                <a:gd name="connsiteY219" fmla="*/ 449583 h 556584"/>
                <a:gd name="connsiteX220" fmla="*/ 465992 w 485135"/>
                <a:gd name="connsiteY220" fmla="*/ 468726 h 556584"/>
                <a:gd name="connsiteX221" fmla="*/ 453432 w 485135"/>
                <a:gd name="connsiteY221" fmla="*/ 468726 h 556584"/>
                <a:gd name="connsiteX222" fmla="*/ 463003 w 485135"/>
                <a:gd name="connsiteY222" fmla="*/ 497784 h 556584"/>
                <a:gd name="connsiteX223" fmla="*/ 463003 w 485135"/>
                <a:gd name="connsiteY223" fmla="*/ 507644 h 556584"/>
                <a:gd name="connsiteX224" fmla="*/ 414052 w 485135"/>
                <a:gd name="connsiteY224" fmla="*/ 556584 h 556584"/>
                <a:gd name="connsiteX225" fmla="*/ 290744 w 485135"/>
                <a:gd name="connsiteY225" fmla="*/ 556584 h 556584"/>
                <a:gd name="connsiteX226" fmla="*/ 282591 w 485135"/>
                <a:gd name="connsiteY226" fmla="*/ 548431 h 556584"/>
                <a:gd name="connsiteX227" fmla="*/ 290744 w 485135"/>
                <a:gd name="connsiteY227" fmla="*/ 540278 h 556584"/>
                <a:gd name="connsiteX228" fmla="*/ 414052 w 485135"/>
                <a:gd name="connsiteY228" fmla="*/ 540278 h 556584"/>
                <a:gd name="connsiteX229" fmla="*/ 446697 w 485135"/>
                <a:gd name="connsiteY229" fmla="*/ 507644 h 556584"/>
                <a:gd name="connsiteX230" fmla="*/ 446697 w 485135"/>
                <a:gd name="connsiteY230" fmla="*/ 497784 h 556584"/>
                <a:gd name="connsiteX231" fmla="*/ 435145 w 485135"/>
                <a:gd name="connsiteY231" fmla="*/ 472876 h 556584"/>
                <a:gd name="connsiteX232" fmla="*/ 408658 w 485135"/>
                <a:gd name="connsiteY232" fmla="*/ 465592 h 556584"/>
                <a:gd name="connsiteX233" fmla="*/ 187798 w 485135"/>
                <a:gd name="connsiteY233" fmla="*/ 502618 h 556584"/>
                <a:gd name="connsiteX234" fmla="*/ 187798 w 485135"/>
                <a:gd name="connsiteY234" fmla="*/ 540278 h 556584"/>
                <a:gd name="connsiteX235" fmla="*/ 252697 w 485135"/>
                <a:gd name="connsiteY235" fmla="*/ 540278 h 556584"/>
                <a:gd name="connsiteX236" fmla="*/ 260850 w 485135"/>
                <a:gd name="connsiteY236" fmla="*/ 548431 h 556584"/>
                <a:gd name="connsiteX237" fmla="*/ 252697 w 485135"/>
                <a:gd name="connsiteY237" fmla="*/ 556584 h 556584"/>
                <a:gd name="connsiteX238" fmla="*/ 179645 w 485135"/>
                <a:gd name="connsiteY238" fmla="*/ 556584 h 556584"/>
                <a:gd name="connsiteX239" fmla="*/ 179644 w 485135"/>
                <a:gd name="connsiteY239" fmla="*/ 556584 h 556584"/>
                <a:gd name="connsiteX240" fmla="*/ 179643 w 485135"/>
                <a:gd name="connsiteY240" fmla="*/ 556584 h 556584"/>
                <a:gd name="connsiteX241" fmla="*/ 120257 w 485135"/>
                <a:gd name="connsiteY241" fmla="*/ 556584 h 556584"/>
                <a:gd name="connsiteX242" fmla="*/ 116707 w 485135"/>
                <a:gd name="connsiteY242" fmla="*/ 556584 h 556584"/>
                <a:gd name="connsiteX243" fmla="*/ 71079 w 485135"/>
                <a:gd name="connsiteY243" fmla="*/ 556584 h 556584"/>
                <a:gd name="connsiteX244" fmla="*/ 71074 w 485135"/>
                <a:gd name="connsiteY244" fmla="*/ 556584 h 556584"/>
                <a:gd name="connsiteX245" fmla="*/ 48296 w 485135"/>
                <a:gd name="connsiteY245" fmla="*/ 550942 h 556584"/>
                <a:gd name="connsiteX246" fmla="*/ 22127 w 485135"/>
                <a:gd name="connsiteY246" fmla="*/ 507645 h 556584"/>
                <a:gd name="connsiteX247" fmla="*/ 22127 w 485135"/>
                <a:gd name="connsiteY247" fmla="*/ 497785 h 556584"/>
                <a:gd name="connsiteX248" fmla="*/ 29136 w 485135"/>
                <a:gd name="connsiteY248" fmla="*/ 472535 h 556584"/>
                <a:gd name="connsiteX249" fmla="*/ 29317 w 485135"/>
                <a:gd name="connsiteY249" fmla="*/ 472252 h 556584"/>
                <a:gd name="connsiteX250" fmla="*/ 30556 w 485135"/>
                <a:gd name="connsiteY250" fmla="*/ 470318 h 556584"/>
                <a:gd name="connsiteX251" fmla="*/ 31702 w 485135"/>
                <a:gd name="connsiteY251" fmla="*/ 468722 h 556584"/>
                <a:gd name="connsiteX252" fmla="*/ 19136 w 485135"/>
                <a:gd name="connsiteY252" fmla="*/ 468722 h 556584"/>
                <a:gd name="connsiteX253" fmla="*/ 0 w 485135"/>
                <a:gd name="connsiteY253" fmla="*/ 449586 h 556584"/>
                <a:gd name="connsiteX254" fmla="*/ 0 w 485135"/>
                <a:gd name="connsiteY254" fmla="*/ 418834 h 556584"/>
                <a:gd name="connsiteX255" fmla="*/ 19136 w 485135"/>
                <a:gd name="connsiteY255" fmla="*/ 399698 h 556584"/>
                <a:gd name="connsiteX256" fmla="*/ 34938 w 485135"/>
                <a:gd name="connsiteY256" fmla="*/ 399698 h 556584"/>
                <a:gd name="connsiteX257" fmla="*/ 51008 w 485135"/>
                <a:gd name="connsiteY257" fmla="*/ 405336 h 556584"/>
                <a:gd name="connsiteX258" fmla="*/ 51836 w 485135"/>
                <a:gd name="connsiteY258" fmla="*/ 405998 h 556584"/>
                <a:gd name="connsiteX259" fmla="*/ 102618 w 485135"/>
                <a:gd name="connsiteY259" fmla="*/ 361336 h 556584"/>
                <a:gd name="connsiteX260" fmla="*/ 102618 w 485135"/>
                <a:gd name="connsiteY260" fmla="*/ 273903 h 556584"/>
                <a:gd name="connsiteX261" fmla="*/ 133468 w 485135"/>
                <a:gd name="connsiteY261" fmla="*/ 226344 h 556584"/>
                <a:gd name="connsiteX262" fmla="*/ 151379 w 485135"/>
                <a:gd name="connsiteY262" fmla="*/ 218347 h 556584"/>
                <a:gd name="connsiteX263" fmla="*/ 201590 w 485135"/>
                <a:gd name="connsiteY263" fmla="*/ 200179 h 556584"/>
                <a:gd name="connsiteX264" fmla="*/ 187460 w 485135"/>
                <a:gd name="connsiteY264" fmla="*/ 189104 h 556584"/>
                <a:gd name="connsiteX265" fmla="*/ 164122 w 485135"/>
                <a:gd name="connsiteY265" fmla="*/ 133276 h 556584"/>
                <a:gd name="connsiteX266" fmla="*/ 164122 w 485135"/>
                <a:gd name="connsiteY266" fmla="*/ 111315 h 556584"/>
                <a:gd name="connsiteX267" fmla="*/ 208599 w 485135"/>
                <a:gd name="connsiteY267" fmla="*/ 40613 h 556584"/>
                <a:gd name="connsiteX268" fmla="*/ 208053 w 485135"/>
                <a:gd name="connsiteY268" fmla="*/ 34513 h 556584"/>
                <a:gd name="connsiteX269" fmla="*/ 242565 w 485135"/>
                <a:gd name="connsiteY269" fmla="*/ 0 h 5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485135" h="556584">
                  <a:moveTo>
                    <a:pt x="171489" y="505394"/>
                  </a:moveTo>
                  <a:lnTo>
                    <a:pt x="114560" y="515215"/>
                  </a:lnTo>
                  <a:cubicBezTo>
                    <a:pt x="108488" y="516263"/>
                    <a:pt x="104082" y="521494"/>
                    <a:pt x="104082" y="527655"/>
                  </a:cubicBezTo>
                  <a:cubicBezTo>
                    <a:pt x="104082" y="534615"/>
                    <a:pt x="109745" y="540278"/>
                    <a:pt x="116705" y="540278"/>
                  </a:cubicBezTo>
                  <a:lnTo>
                    <a:pt x="120256" y="540278"/>
                  </a:lnTo>
                  <a:lnTo>
                    <a:pt x="171489" y="540278"/>
                  </a:lnTo>
                  <a:close/>
                  <a:moveTo>
                    <a:pt x="76471" y="465593"/>
                  </a:moveTo>
                  <a:cubicBezTo>
                    <a:pt x="71773" y="464806"/>
                    <a:pt x="67036" y="465063"/>
                    <a:pt x="62558" y="466273"/>
                  </a:cubicBezTo>
                  <a:cubicBezTo>
                    <a:pt x="62515" y="466285"/>
                    <a:pt x="62470" y="466293"/>
                    <a:pt x="62427" y="466305"/>
                  </a:cubicBezTo>
                  <a:cubicBezTo>
                    <a:pt x="62366" y="466322"/>
                    <a:pt x="62307" y="466342"/>
                    <a:pt x="62246" y="466360"/>
                  </a:cubicBezTo>
                  <a:cubicBezTo>
                    <a:pt x="57796" y="467612"/>
                    <a:pt x="53609" y="469808"/>
                    <a:pt x="49986" y="472876"/>
                  </a:cubicBezTo>
                  <a:cubicBezTo>
                    <a:pt x="47692" y="474817"/>
                    <a:pt x="45704" y="477038"/>
                    <a:pt x="44055" y="479468"/>
                  </a:cubicBezTo>
                  <a:cubicBezTo>
                    <a:pt x="40427" y="484814"/>
                    <a:pt x="38438" y="491170"/>
                    <a:pt x="38438" y="497781"/>
                  </a:cubicBezTo>
                  <a:lnTo>
                    <a:pt x="38438" y="507640"/>
                  </a:lnTo>
                  <a:cubicBezTo>
                    <a:pt x="38438" y="520558"/>
                    <a:pt x="45982" y="531745"/>
                    <a:pt x="56894" y="537032"/>
                  </a:cubicBezTo>
                  <a:cubicBezTo>
                    <a:pt x="56909" y="537039"/>
                    <a:pt x="56923" y="537047"/>
                    <a:pt x="56938" y="537055"/>
                  </a:cubicBezTo>
                  <a:cubicBezTo>
                    <a:pt x="57007" y="537087"/>
                    <a:pt x="57078" y="537117"/>
                    <a:pt x="57148" y="537149"/>
                  </a:cubicBezTo>
                  <a:cubicBezTo>
                    <a:pt x="61375" y="539153"/>
                    <a:pt x="66098" y="540278"/>
                    <a:pt x="71079" y="540278"/>
                  </a:cubicBezTo>
                  <a:lnTo>
                    <a:pt x="90683" y="540278"/>
                  </a:lnTo>
                  <a:cubicBezTo>
                    <a:pt x="88824" y="536461"/>
                    <a:pt x="87778" y="532178"/>
                    <a:pt x="87778" y="527655"/>
                  </a:cubicBezTo>
                  <a:cubicBezTo>
                    <a:pt x="87778" y="513536"/>
                    <a:pt x="97876" y="501547"/>
                    <a:pt x="111789" y="499147"/>
                  </a:cubicBezTo>
                  <a:lnTo>
                    <a:pt x="178257" y="487680"/>
                  </a:lnTo>
                  <a:cubicBezTo>
                    <a:pt x="178286" y="487674"/>
                    <a:pt x="178317" y="487673"/>
                    <a:pt x="178346" y="487669"/>
                  </a:cubicBezTo>
                  <a:lnTo>
                    <a:pt x="193246" y="485172"/>
                  </a:lnTo>
                  <a:lnTo>
                    <a:pt x="76505" y="465598"/>
                  </a:lnTo>
                  <a:cubicBezTo>
                    <a:pt x="76493" y="465596"/>
                    <a:pt x="76482" y="465596"/>
                    <a:pt x="76471" y="465593"/>
                  </a:cubicBezTo>
                  <a:close/>
                  <a:moveTo>
                    <a:pt x="161480" y="437973"/>
                  </a:moveTo>
                  <a:lnTo>
                    <a:pt x="156918" y="462546"/>
                  </a:lnTo>
                  <a:lnTo>
                    <a:pt x="242553" y="476904"/>
                  </a:lnTo>
                  <a:lnTo>
                    <a:pt x="328212" y="462544"/>
                  </a:lnTo>
                  <a:lnTo>
                    <a:pt x="323649" y="437973"/>
                  </a:lnTo>
                  <a:close/>
                  <a:moveTo>
                    <a:pt x="335334" y="410675"/>
                  </a:moveTo>
                  <a:lnTo>
                    <a:pt x="338426" y="428257"/>
                  </a:lnTo>
                  <a:cubicBezTo>
                    <a:pt x="338431" y="428282"/>
                    <a:pt x="338439" y="428304"/>
                    <a:pt x="338443" y="428328"/>
                  </a:cubicBezTo>
                  <a:lnTo>
                    <a:pt x="344296" y="459848"/>
                  </a:lnTo>
                  <a:lnTo>
                    <a:pt x="400637" y="450403"/>
                  </a:lnTo>
                  <a:close/>
                  <a:moveTo>
                    <a:pt x="149797" y="410670"/>
                  </a:moveTo>
                  <a:lnTo>
                    <a:pt x="84484" y="450401"/>
                  </a:lnTo>
                  <a:lnTo>
                    <a:pt x="140834" y="459848"/>
                  </a:lnTo>
                  <a:lnTo>
                    <a:pt x="146686" y="428326"/>
                  </a:lnTo>
                  <a:cubicBezTo>
                    <a:pt x="146692" y="428296"/>
                    <a:pt x="146702" y="428267"/>
                    <a:pt x="146708" y="428237"/>
                  </a:cubicBezTo>
                  <a:close/>
                  <a:moveTo>
                    <a:pt x="242566" y="308385"/>
                  </a:moveTo>
                  <a:cubicBezTo>
                    <a:pt x="245322" y="308385"/>
                    <a:pt x="247893" y="309780"/>
                    <a:pt x="249398" y="312090"/>
                  </a:cubicBezTo>
                  <a:cubicBezTo>
                    <a:pt x="257422" y="324412"/>
                    <a:pt x="273972" y="327910"/>
                    <a:pt x="286300" y="319886"/>
                  </a:cubicBezTo>
                  <a:cubicBezTo>
                    <a:pt x="290071" y="317431"/>
                    <a:pt x="295124" y="318496"/>
                    <a:pt x="297580" y="322270"/>
                  </a:cubicBezTo>
                  <a:cubicBezTo>
                    <a:pt x="300037" y="326043"/>
                    <a:pt x="298971" y="331094"/>
                    <a:pt x="295196" y="333551"/>
                  </a:cubicBezTo>
                  <a:cubicBezTo>
                    <a:pt x="278378" y="344500"/>
                    <a:pt x="256671" y="342133"/>
                    <a:pt x="242566" y="329093"/>
                  </a:cubicBezTo>
                  <a:cubicBezTo>
                    <a:pt x="234517" y="336534"/>
                    <a:pt x="223993" y="340501"/>
                    <a:pt x="213317" y="340501"/>
                  </a:cubicBezTo>
                  <a:cubicBezTo>
                    <a:pt x="205280" y="340501"/>
                    <a:pt x="197157" y="338254"/>
                    <a:pt x="189935" y="333551"/>
                  </a:cubicBezTo>
                  <a:cubicBezTo>
                    <a:pt x="186161" y="331094"/>
                    <a:pt x="185095" y="326045"/>
                    <a:pt x="187552" y="322271"/>
                  </a:cubicBezTo>
                  <a:cubicBezTo>
                    <a:pt x="190009" y="318498"/>
                    <a:pt x="195060" y="317431"/>
                    <a:pt x="198832" y="319887"/>
                  </a:cubicBezTo>
                  <a:cubicBezTo>
                    <a:pt x="204803" y="323774"/>
                    <a:pt x="211929" y="325103"/>
                    <a:pt x="218898" y="323631"/>
                  </a:cubicBezTo>
                  <a:cubicBezTo>
                    <a:pt x="225867" y="322158"/>
                    <a:pt x="231846" y="318060"/>
                    <a:pt x="235733" y="312090"/>
                  </a:cubicBezTo>
                  <a:cubicBezTo>
                    <a:pt x="237238" y="309779"/>
                    <a:pt x="239808" y="308385"/>
                    <a:pt x="242566" y="308385"/>
                  </a:cubicBezTo>
                  <a:close/>
                  <a:moveTo>
                    <a:pt x="208052" y="215178"/>
                  </a:moveTo>
                  <a:lnTo>
                    <a:pt x="163315" y="231351"/>
                  </a:lnTo>
                  <a:lnTo>
                    <a:pt x="166226" y="268864"/>
                  </a:lnTo>
                  <a:cubicBezTo>
                    <a:pt x="166575" y="273353"/>
                    <a:pt x="163218" y="277276"/>
                    <a:pt x="158729" y="277623"/>
                  </a:cubicBezTo>
                  <a:cubicBezTo>
                    <a:pt x="158514" y="277640"/>
                    <a:pt x="158301" y="277648"/>
                    <a:pt x="158089" y="277648"/>
                  </a:cubicBezTo>
                  <a:cubicBezTo>
                    <a:pt x="153874" y="277648"/>
                    <a:pt x="150302" y="274401"/>
                    <a:pt x="149970" y="270126"/>
                  </a:cubicBezTo>
                  <a:lnTo>
                    <a:pt x="147473" y="237947"/>
                  </a:lnTo>
                  <a:lnTo>
                    <a:pt x="140116" y="241232"/>
                  </a:lnTo>
                  <a:cubicBezTo>
                    <a:pt x="127242" y="246980"/>
                    <a:pt x="118924" y="259804"/>
                    <a:pt x="118924" y="273902"/>
                  </a:cubicBezTo>
                  <a:lnTo>
                    <a:pt x="118924" y="360032"/>
                  </a:lnTo>
                  <a:lnTo>
                    <a:pt x="123965" y="362606"/>
                  </a:lnTo>
                  <a:cubicBezTo>
                    <a:pt x="127975" y="364654"/>
                    <a:pt x="129566" y="369565"/>
                    <a:pt x="127518" y="373576"/>
                  </a:cubicBezTo>
                  <a:cubicBezTo>
                    <a:pt x="126076" y="376398"/>
                    <a:pt x="123216" y="378022"/>
                    <a:pt x="120250" y="378022"/>
                  </a:cubicBezTo>
                  <a:cubicBezTo>
                    <a:pt x="119002" y="378022"/>
                    <a:pt x="117736" y="377735"/>
                    <a:pt x="116548" y="377128"/>
                  </a:cubicBezTo>
                  <a:lnTo>
                    <a:pt x="111996" y="374803"/>
                  </a:lnTo>
                  <a:lnTo>
                    <a:pt x="57468" y="422758"/>
                  </a:lnTo>
                  <a:cubicBezTo>
                    <a:pt x="54497" y="425373"/>
                    <a:pt x="50080" y="425474"/>
                    <a:pt x="46991" y="423003"/>
                  </a:cubicBezTo>
                  <a:lnTo>
                    <a:pt x="40822" y="418067"/>
                  </a:lnTo>
                  <a:cubicBezTo>
                    <a:pt x="39158" y="416736"/>
                    <a:pt x="37068" y="416003"/>
                    <a:pt x="34938" y="416003"/>
                  </a:cubicBezTo>
                  <a:lnTo>
                    <a:pt x="19136" y="416003"/>
                  </a:lnTo>
                  <a:cubicBezTo>
                    <a:pt x="17575" y="416003"/>
                    <a:pt x="16306" y="417272"/>
                    <a:pt x="16306" y="418833"/>
                  </a:cubicBezTo>
                  <a:lnTo>
                    <a:pt x="16306" y="449585"/>
                  </a:lnTo>
                  <a:cubicBezTo>
                    <a:pt x="16306" y="451145"/>
                    <a:pt x="17575" y="452415"/>
                    <a:pt x="19136" y="452417"/>
                  </a:cubicBezTo>
                  <a:lnTo>
                    <a:pt x="49798" y="452417"/>
                  </a:lnTo>
                  <a:lnTo>
                    <a:pt x="153555" y="389299"/>
                  </a:lnTo>
                  <a:lnTo>
                    <a:pt x="157478" y="366993"/>
                  </a:lnTo>
                  <a:lnTo>
                    <a:pt x="152905" y="308057"/>
                  </a:lnTo>
                  <a:cubicBezTo>
                    <a:pt x="152556" y="303568"/>
                    <a:pt x="155913" y="299645"/>
                    <a:pt x="160403" y="299298"/>
                  </a:cubicBezTo>
                  <a:cubicBezTo>
                    <a:pt x="164886" y="298954"/>
                    <a:pt x="168815" y="302306"/>
                    <a:pt x="169162" y="306795"/>
                  </a:cubicBezTo>
                  <a:lnTo>
                    <a:pt x="173815" y="366758"/>
                  </a:lnTo>
                  <a:cubicBezTo>
                    <a:pt x="173868" y="367441"/>
                    <a:pt x="173835" y="368127"/>
                    <a:pt x="173716" y="368801"/>
                  </a:cubicBezTo>
                  <a:lnTo>
                    <a:pt x="164419" y="421667"/>
                  </a:lnTo>
                  <a:lnTo>
                    <a:pt x="320711" y="421667"/>
                  </a:lnTo>
                  <a:lnTo>
                    <a:pt x="311413" y="368801"/>
                  </a:lnTo>
                  <a:cubicBezTo>
                    <a:pt x="311294" y="368127"/>
                    <a:pt x="311261" y="367441"/>
                    <a:pt x="311314" y="366758"/>
                  </a:cubicBezTo>
                  <a:lnTo>
                    <a:pt x="321813" y="231351"/>
                  </a:lnTo>
                  <a:lnTo>
                    <a:pt x="277076" y="215178"/>
                  </a:lnTo>
                  <a:lnTo>
                    <a:pt x="277076" y="229921"/>
                  </a:lnTo>
                  <a:cubicBezTo>
                    <a:pt x="277076" y="248951"/>
                    <a:pt x="261594" y="264433"/>
                    <a:pt x="242564" y="264433"/>
                  </a:cubicBezTo>
                  <a:cubicBezTo>
                    <a:pt x="223534" y="264433"/>
                    <a:pt x="208052" y="248951"/>
                    <a:pt x="208052" y="229921"/>
                  </a:cubicBezTo>
                  <a:close/>
                  <a:moveTo>
                    <a:pt x="260770" y="209519"/>
                  </a:moveTo>
                  <a:cubicBezTo>
                    <a:pt x="255244" y="210865"/>
                    <a:pt x="249504" y="211636"/>
                    <a:pt x="243603" y="211712"/>
                  </a:cubicBezTo>
                  <a:cubicBezTo>
                    <a:pt x="243254" y="211716"/>
                    <a:pt x="242903" y="211718"/>
                    <a:pt x="242554" y="211718"/>
                  </a:cubicBezTo>
                  <a:cubicBezTo>
                    <a:pt x="236346" y="211718"/>
                    <a:pt x="230253" y="210988"/>
                    <a:pt x="224359" y="209594"/>
                  </a:cubicBezTo>
                  <a:lnTo>
                    <a:pt x="224359" y="229924"/>
                  </a:lnTo>
                  <a:cubicBezTo>
                    <a:pt x="224359" y="239962"/>
                    <a:pt x="232526" y="248129"/>
                    <a:pt x="242565" y="248129"/>
                  </a:cubicBezTo>
                  <a:cubicBezTo>
                    <a:pt x="252603" y="248129"/>
                    <a:pt x="260770" y="239962"/>
                    <a:pt x="260770" y="229924"/>
                  </a:cubicBezTo>
                  <a:close/>
                  <a:moveTo>
                    <a:pt x="400583" y="153875"/>
                  </a:moveTo>
                  <a:cubicBezTo>
                    <a:pt x="405087" y="153875"/>
                    <a:pt x="408736" y="157525"/>
                    <a:pt x="408736" y="162028"/>
                  </a:cubicBezTo>
                  <a:lnTo>
                    <a:pt x="408736" y="171448"/>
                  </a:lnTo>
                  <a:lnTo>
                    <a:pt x="411567" y="171448"/>
                  </a:lnTo>
                  <a:cubicBezTo>
                    <a:pt x="416070" y="171448"/>
                    <a:pt x="419720" y="175098"/>
                    <a:pt x="419720" y="179601"/>
                  </a:cubicBezTo>
                  <a:cubicBezTo>
                    <a:pt x="419720" y="184103"/>
                    <a:pt x="416070" y="187754"/>
                    <a:pt x="411567" y="187754"/>
                  </a:cubicBezTo>
                  <a:lnTo>
                    <a:pt x="408736" y="187754"/>
                  </a:lnTo>
                  <a:lnTo>
                    <a:pt x="408736" y="197173"/>
                  </a:lnTo>
                  <a:cubicBezTo>
                    <a:pt x="408736" y="201676"/>
                    <a:pt x="405087" y="205326"/>
                    <a:pt x="400583" y="205326"/>
                  </a:cubicBezTo>
                  <a:cubicBezTo>
                    <a:pt x="396079" y="205326"/>
                    <a:pt x="392430" y="201676"/>
                    <a:pt x="392430" y="197173"/>
                  </a:cubicBezTo>
                  <a:lnTo>
                    <a:pt x="392430" y="187754"/>
                  </a:lnTo>
                  <a:lnTo>
                    <a:pt x="389600" y="187754"/>
                  </a:lnTo>
                  <a:cubicBezTo>
                    <a:pt x="385096" y="187754"/>
                    <a:pt x="381447" y="184103"/>
                    <a:pt x="381447" y="179601"/>
                  </a:cubicBezTo>
                  <a:cubicBezTo>
                    <a:pt x="381447" y="175098"/>
                    <a:pt x="385096" y="171448"/>
                    <a:pt x="389600" y="171448"/>
                  </a:cubicBezTo>
                  <a:lnTo>
                    <a:pt x="392430" y="171448"/>
                  </a:lnTo>
                  <a:lnTo>
                    <a:pt x="392430" y="162028"/>
                  </a:lnTo>
                  <a:cubicBezTo>
                    <a:pt x="392430" y="157525"/>
                    <a:pt x="396079" y="153875"/>
                    <a:pt x="400583" y="153875"/>
                  </a:cubicBezTo>
                  <a:close/>
                  <a:moveTo>
                    <a:pt x="115514" y="115098"/>
                  </a:moveTo>
                  <a:cubicBezTo>
                    <a:pt x="120017" y="115098"/>
                    <a:pt x="123667" y="118748"/>
                    <a:pt x="123667" y="123251"/>
                  </a:cubicBezTo>
                  <a:lnTo>
                    <a:pt x="123667" y="132671"/>
                  </a:lnTo>
                  <a:lnTo>
                    <a:pt x="126497" y="132671"/>
                  </a:lnTo>
                  <a:cubicBezTo>
                    <a:pt x="130999" y="132671"/>
                    <a:pt x="134650" y="136321"/>
                    <a:pt x="134650" y="140824"/>
                  </a:cubicBezTo>
                  <a:cubicBezTo>
                    <a:pt x="134650" y="145326"/>
                    <a:pt x="130999" y="148977"/>
                    <a:pt x="126497" y="148977"/>
                  </a:cubicBezTo>
                  <a:lnTo>
                    <a:pt x="123667" y="148977"/>
                  </a:lnTo>
                  <a:lnTo>
                    <a:pt x="123667" y="158396"/>
                  </a:lnTo>
                  <a:cubicBezTo>
                    <a:pt x="123667" y="162899"/>
                    <a:pt x="120017" y="166549"/>
                    <a:pt x="115514" y="166549"/>
                  </a:cubicBezTo>
                  <a:cubicBezTo>
                    <a:pt x="111011" y="166549"/>
                    <a:pt x="107361" y="162899"/>
                    <a:pt x="107361" y="158396"/>
                  </a:cubicBezTo>
                  <a:lnTo>
                    <a:pt x="107361" y="148977"/>
                  </a:lnTo>
                  <a:lnTo>
                    <a:pt x="104531" y="148977"/>
                  </a:lnTo>
                  <a:cubicBezTo>
                    <a:pt x="100028" y="148977"/>
                    <a:pt x="96378" y="145326"/>
                    <a:pt x="96378" y="140824"/>
                  </a:cubicBezTo>
                  <a:cubicBezTo>
                    <a:pt x="96378" y="136321"/>
                    <a:pt x="100028" y="132671"/>
                    <a:pt x="104531" y="132671"/>
                  </a:cubicBezTo>
                  <a:lnTo>
                    <a:pt x="107361" y="132671"/>
                  </a:lnTo>
                  <a:lnTo>
                    <a:pt x="107361" y="123251"/>
                  </a:lnTo>
                  <a:cubicBezTo>
                    <a:pt x="107361" y="118748"/>
                    <a:pt x="111011" y="115098"/>
                    <a:pt x="115514" y="115098"/>
                  </a:cubicBezTo>
                  <a:close/>
                  <a:moveTo>
                    <a:pt x="302019" y="93260"/>
                  </a:moveTo>
                  <a:cubicBezTo>
                    <a:pt x="285897" y="111457"/>
                    <a:pt x="250146" y="139142"/>
                    <a:pt x="180955" y="141294"/>
                  </a:cubicBezTo>
                  <a:cubicBezTo>
                    <a:pt x="182707" y="154992"/>
                    <a:pt x="188919" y="167632"/>
                    <a:pt x="198915" y="177499"/>
                  </a:cubicBezTo>
                  <a:cubicBezTo>
                    <a:pt x="210834" y="189266"/>
                    <a:pt x="226630" y="195631"/>
                    <a:pt x="243392" y="195408"/>
                  </a:cubicBezTo>
                  <a:cubicBezTo>
                    <a:pt x="277198" y="194969"/>
                    <a:pt x="304702" y="166627"/>
                    <a:pt x="304702" y="132228"/>
                  </a:cubicBezTo>
                  <a:lnTo>
                    <a:pt x="304702" y="111315"/>
                  </a:lnTo>
                  <a:cubicBezTo>
                    <a:pt x="304702" y="105037"/>
                    <a:pt x="303758" y="98977"/>
                    <a:pt x="302019" y="93260"/>
                  </a:cubicBezTo>
                  <a:close/>
                  <a:moveTo>
                    <a:pt x="242565" y="49177"/>
                  </a:moveTo>
                  <a:cubicBezTo>
                    <a:pt x="208303" y="49177"/>
                    <a:pt x="180428" y="77052"/>
                    <a:pt x="180429" y="111314"/>
                  </a:cubicBezTo>
                  <a:lnTo>
                    <a:pt x="180429" y="124982"/>
                  </a:lnTo>
                  <a:cubicBezTo>
                    <a:pt x="213999" y="123938"/>
                    <a:pt x="242540" y="116395"/>
                    <a:pt x="265339" y="102492"/>
                  </a:cubicBezTo>
                  <a:cubicBezTo>
                    <a:pt x="280606" y="93183"/>
                    <a:pt x="289633" y="83177"/>
                    <a:pt x="294289" y="76928"/>
                  </a:cubicBezTo>
                  <a:cubicBezTo>
                    <a:pt x="290678" y="71516"/>
                    <a:pt x="286237" y="66706"/>
                    <a:pt x="281156" y="62667"/>
                  </a:cubicBezTo>
                  <a:cubicBezTo>
                    <a:pt x="272698" y="71821"/>
                    <a:pt x="254367" y="88715"/>
                    <a:pt x="229468" y="95051"/>
                  </a:cubicBezTo>
                  <a:cubicBezTo>
                    <a:pt x="228793" y="95222"/>
                    <a:pt x="228117" y="95304"/>
                    <a:pt x="227452" y="95304"/>
                  </a:cubicBezTo>
                  <a:cubicBezTo>
                    <a:pt x="223812" y="95304"/>
                    <a:pt x="220495" y="92850"/>
                    <a:pt x="219556" y="89160"/>
                  </a:cubicBezTo>
                  <a:cubicBezTo>
                    <a:pt x="218446" y="84796"/>
                    <a:pt x="221083" y="80358"/>
                    <a:pt x="225447" y="79248"/>
                  </a:cubicBezTo>
                  <a:cubicBezTo>
                    <a:pt x="244123" y="74496"/>
                    <a:pt x="258817" y="62111"/>
                    <a:pt x="266767" y="54085"/>
                  </a:cubicBezTo>
                  <a:cubicBezTo>
                    <a:pt x="259325" y="50926"/>
                    <a:pt x="251145" y="49177"/>
                    <a:pt x="242565" y="49177"/>
                  </a:cubicBezTo>
                  <a:close/>
                  <a:moveTo>
                    <a:pt x="361181" y="19527"/>
                  </a:moveTo>
                  <a:cubicBezTo>
                    <a:pt x="365685" y="19527"/>
                    <a:pt x="369334" y="23177"/>
                    <a:pt x="369334" y="27680"/>
                  </a:cubicBezTo>
                  <a:lnTo>
                    <a:pt x="369334" y="37100"/>
                  </a:lnTo>
                  <a:lnTo>
                    <a:pt x="372164" y="37100"/>
                  </a:lnTo>
                  <a:cubicBezTo>
                    <a:pt x="376667" y="37100"/>
                    <a:pt x="380317" y="40750"/>
                    <a:pt x="380317" y="45253"/>
                  </a:cubicBezTo>
                  <a:cubicBezTo>
                    <a:pt x="380317" y="49755"/>
                    <a:pt x="376667" y="53406"/>
                    <a:pt x="372164" y="53406"/>
                  </a:cubicBezTo>
                  <a:lnTo>
                    <a:pt x="369334" y="53406"/>
                  </a:lnTo>
                  <a:lnTo>
                    <a:pt x="369334" y="62825"/>
                  </a:lnTo>
                  <a:cubicBezTo>
                    <a:pt x="369334" y="67328"/>
                    <a:pt x="365685" y="70978"/>
                    <a:pt x="361181" y="70978"/>
                  </a:cubicBezTo>
                  <a:cubicBezTo>
                    <a:pt x="356677" y="70978"/>
                    <a:pt x="353028" y="67328"/>
                    <a:pt x="353028" y="62825"/>
                  </a:cubicBezTo>
                  <a:lnTo>
                    <a:pt x="353028" y="53406"/>
                  </a:lnTo>
                  <a:lnTo>
                    <a:pt x="350197" y="53406"/>
                  </a:lnTo>
                  <a:cubicBezTo>
                    <a:pt x="345693" y="53406"/>
                    <a:pt x="342044" y="49755"/>
                    <a:pt x="342044" y="45253"/>
                  </a:cubicBezTo>
                  <a:cubicBezTo>
                    <a:pt x="342044" y="40750"/>
                    <a:pt x="345693" y="37100"/>
                    <a:pt x="350197" y="37100"/>
                  </a:cubicBezTo>
                  <a:lnTo>
                    <a:pt x="353028" y="37100"/>
                  </a:lnTo>
                  <a:lnTo>
                    <a:pt x="353028" y="27680"/>
                  </a:lnTo>
                  <a:cubicBezTo>
                    <a:pt x="353028" y="23177"/>
                    <a:pt x="356677" y="19527"/>
                    <a:pt x="361181" y="19527"/>
                  </a:cubicBezTo>
                  <a:close/>
                  <a:moveTo>
                    <a:pt x="242565" y="16306"/>
                  </a:moveTo>
                  <a:cubicBezTo>
                    <a:pt x="232526" y="16306"/>
                    <a:pt x="224359" y="24473"/>
                    <a:pt x="224359" y="34513"/>
                  </a:cubicBezTo>
                  <a:cubicBezTo>
                    <a:pt x="224359" y="34683"/>
                    <a:pt x="224381" y="34851"/>
                    <a:pt x="224385" y="35021"/>
                  </a:cubicBezTo>
                  <a:cubicBezTo>
                    <a:pt x="230225" y="33630"/>
                    <a:pt x="236306" y="32872"/>
                    <a:pt x="242565" y="32872"/>
                  </a:cubicBezTo>
                  <a:cubicBezTo>
                    <a:pt x="248824" y="32872"/>
                    <a:pt x="254906" y="33630"/>
                    <a:pt x="260744" y="35021"/>
                  </a:cubicBezTo>
                  <a:cubicBezTo>
                    <a:pt x="260749" y="34851"/>
                    <a:pt x="260770" y="34684"/>
                    <a:pt x="260770" y="34513"/>
                  </a:cubicBezTo>
                  <a:cubicBezTo>
                    <a:pt x="260770" y="24473"/>
                    <a:pt x="252603" y="16306"/>
                    <a:pt x="242565" y="16306"/>
                  </a:cubicBezTo>
                  <a:close/>
                  <a:moveTo>
                    <a:pt x="242565" y="0"/>
                  </a:moveTo>
                  <a:cubicBezTo>
                    <a:pt x="261596" y="0"/>
                    <a:pt x="277077" y="15482"/>
                    <a:pt x="277078" y="34513"/>
                  </a:cubicBezTo>
                  <a:cubicBezTo>
                    <a:pt x="277078" y="36583"/>
                    <a:pt x="276889" y="38618"/>
                    <a:pt x="276532" y="40613"/>
                  </a:cubicBezTo>
                  <a:cubicBezTo>
                    <a:pt x="302824" y="53295"/>
                    <a:pt x="321009" y="80221"/>
                    <a:pt x="321009" y="111315"/>
                  </a:cubicBezTo>
                  <a:lnTo>
                    <a:pt x="321009" y="132228"/>
                  </a:lnTo>
                  <a:cubicBezTo>
                    <a:pt x="321009" y="160813"/>
                    <a:pt x="305853" y="186064"/>
                    <a:pt x="283265" y="200080"/>
                  </a:cubicBezTo>
                  <a:cubicBezTo>
                    <a:pt x="283265" y="200080"/>
                    <a:pt x="333562" y="218270"/>
                    <a:pt x="333744" y="218352"/>
                  </a:cubicBezTo>
                  <a:lnTo>
                    <a:pt x="351658" y="226342"/>
                  </a:lnTo>
                  <a:cubicBezTo>
                    <a:pt x="370404" y="234711"/>
                    <a:pt x="382516" y="253378"/>
                    <a:pt x="382516" y="273901"/>
                  </a:cubicBezTo>
                  <a:lnTo>
                    <a:pt x="382516" y="300198"/>
                  </a:lnTo>
                  <a:cubicBezTo>
                    <a:pt x="382516" y="304700"/>
                    <a:pt x="378866" y="308351"/>
                    <a:pt x="374363" y="308351"/>
                  </a:cubicBezTo>
                  <a:cubicBezTo>
                    <a:pt x="369859" y="308351"/>
                    <a:pt x="366209" y="304700"/>
                    <a:pt x="366209" y="300198"/>
                  </a:cubicBezTo>
                  <a:lnTo>
                    <a:pt x="366209" y="273901"/>
                  </a:lnTo>
                  <a:cubicBezTo>
                    <a:pt x="366209" y="259804"/>
                    <a:pt x="357890" y="246982"/>
                    <a:pt x="345014" y="241234"/>
                  </a:cubicBezTo>
                  <a:lnTo>
                    <a:pt x="337658" y="237953"/>
                  </a:lnTo>
                  <a:lnTo>
                    <a:pt x="327652" y="366993"/>
                  </a:lnTo>
                  <a:lnTo>
                    <a:pt x="331575" y="389302"/>
                  </a:lnTo>
                  <a:lnTo>
                    <a:pt x="435328" y="452421"/>
                  </a:lnTo>
                  <a:lnTo>
                    <a:pt x="465991" y="452421"/>
                  </a:lnTo>
                  <a:cubicBezTo>
                    <a:pt x="467554" y="452421"/>
                    <a:pt x="468827" y="451148"/>
                    <a:pt x="468827" y="449584"/>
                  </a:cubicBezTo>
                  <a:lnTo>
                    <a:pt x="468827" y="418831"/>
                  </a:lnTo>
                  <a:cubicBezTo>
                    <a:pt x="468827" y="417272"/>
                    <a:pt x="467554" y="416004"/>
                    <a:pt x="465991" y="416004"/>
                  </a:cubicBezTo>
                  <a:lnTo>
                    <a:pt x="450196" y="416004"/>
                  </a:lnTo>
                  <a:cubicBezTo>
                    <a:pt x="448060" y="416004"/>
                    <a:pt x="445972" y="416736"/>
                    <a:pt x="444314" y="418063"/>
                  </a:cubicBezTo>
                  <a:lnTo>
                    <a:pt x="438131" y="423003"/>
                  </a:lnTo>
                  <a:cubicBezTo>
                    <a:pt x="435042" y="425472"/>
                    <a:pt x="430625" y="425366"/>
                    <a:pt x="427657" y="422755"/>
                  </a:cubicBezTo>
                  <a:lnTo>
                    <a:pt x="373138" y="374801"/>
                  </a:lnTo>
                  <a:lnTo>
                    <a:pt x="368580" y="377129"/>
                  </a:lnTo>
                  <a:cubicBezTo>
                    <a:pt x="367393" y="377736"/>
                    <a:pt x="366126" y="378023"/>
                    <a:pt x="364879" y="378023"/>
                  </a:cubicBezTo>
                  <a:cubicBezTo>
                    <a:pt x="361912" y="378023"/>
                    <a:pt x="359052" y="376399"/>
                    <a:pt x="357611" y="373577"/>
                  </a:cubicBezTo>
                  <a:cubicBezTo>
                    <a:pt x="355564" y="369566"/>
                    <a:pt x="357154" y="364655"/>
                    <a:pt x="361164" y="362607"/>
                  </a:cubicBezTo>
                  <a:lnTo>
                    <a:pt x="366209" y="360031"/>
                  </a:lnTo>
                  <a:lnTo>
                    <a:pt x="366209" y="338244"/>
                  </a:lnTo>
                  <a:cubicBezTo>
                    <a:pt x="366209" y="333742"/>
                    <a:pt x="369859" y="330091"/>
                    <a:pt x="374363" y="330091"/>
                  </a:cubicBezTo>
                  <a:cubicBezTo>
                    <a:pt x="378866" y="330091"/>
                    <a:pt x="382516" y="333742"/>
                    <a:pt x="382516" y="338244"/>
                  </a:cubicBezTo>
                  <a:lnTo>
                    <a:pt x="382516" y="361332"/>
                  </a:lnTo>
                  <a:lnTo>
                    <a:pt x="433294" y="405995"/>
                  </a:lnTo>
                  <a:lnTo>
                    <a:pt x="434129" y="405329"/>
                  </a:lnTo>
                  <a:cubicBezTo>
                    <a:pt x="438661" y="401699"/>
                    <a:pt x="444370" y="399697"/>
                    <a:pt x="450197" y="399697"/>
                  </a:cubicBezTo>
                  <a:lnTo>
                    <a:pt x="465992" y="399697"/>
                  </a:lnTo>
                  <a:cubicBezTo>
                    <a:pt x="476548" y="399697"/>
                    <a:pt x="485135" y="408279"/>
                    <a:pt x="485135" y="418829"/>
                  </a:cubicBezTo>
                  <a:lnTo>
                    <a:pt x="485135" y="449583"/>
                  </a:lnTo>
                  <a:cubicBezTo>
                    <a:pt x="485135" y="460138"/>
                    <a:pt x="476548" y="468726"/>
                    <a:pt x="465992" y="468726"/>
                  </a:cubicBezTo>
                  <a:lnTo>
                    <a:pt x="453432" y="468726"/>
                  </a:lnTo>
                  <a:cubicBezTo>
                    <a:pt x="459592" y="477061"/>
                    <a:pt x="463003" y="487202"/>
                    <a:pt x="463003" y="497784"/>
                  </a:cubicBezTo>
                  <a:lnTo>
                    <a:pt x="463003" y="507644"/>
                  </a:lnTo>
                  <a:cubicBezTo>
                    <a:pt x="463003" y="534629"/>
                    <a:pt x="441044" y="556584"/>
                    <a:pt x="414052" y="556584"/>
                  </a:cubicBezTo>
                  <a:lnTo>
                    <a:pt x="290744" y="556584"/>
                  </a:lnTo>
                  <a:cubicBezTo>
                    <a:pt x="286241" y="556584"/>
                    <a:pt x="282591" y="552934"/>
                    <a:pt x="282591" y="548431"/>
                  </a:cubicBezTo>
                  <a:cubicBezTo>
                    <a:pt x="282591" y="543928"/>
                    <a:pt x="286241" y="540278"/>
                    <a:pt x="290744" y="540278"/>
                  </a:cubicBezTo>
                  <a:lnTo>
                    <a:pt x="414052" y="540278"/>
                  </a:lnTo>
                  <a:cubicBezTo>
                    <a:pt x="432052" y="540278"/>
                    <a:pt x="446697" y="525638"/>
                    <a:pt x="446697" y="507644"/>
                  </a:cubicBezTo>
                  <a:lnTo>
                    <a:pt x="446697" y="497784"/>
                  </a:lnTo>
                  <a:cubicBezTo>
                    <a:pt x="446697" y="488169"/>
                    <a:pt x="442486" y="479091"/>
                    <a:pt x="435145" y="472876"/>
                  </a:cubicBezTo>
                  <a:cubicBezTo>
                    <a:pt x="427802" y="466660"/>
                    <a:pt x="418147" y="464005"/>
                    <a:pt x="408658" y="465592"/>
                  </a:cubicBezTo>
                  <a:lnTo>
                    <a:pt x="187798" y="502618"/>
                  </a:lnTo>
                  <a:lnTo>
                    <a:pt x="187798" y="540278"/>
                  </a:lnTo>
                  <a:lnTo>
                    <a:pt x="252697" y="540278"/>
                  </a:lnTo>
                  <a:cubicBezTo>
                    <a:pt x="257201" y="540278"/>
                    <a:pt x="260850" y="543928"/>
                    <a:pt x="260850" y="548431"/>
                  </a:cubicBezTo>
                  <a:cubicBezTo>
                    <a:pt x="260850" y="552934"/>
                    <a:pt x="257201" y="556584"/>
                    <a:pt x="252697" y="556584"/>
                  </a:cubicBezTo>
                  <a:lnTo>
                    <a:pt x="179645" y="556584"/>
                  </a:lnTo>
                  <a:cubicBezTo>
                    <a:pt x="179645" y="556584"/>
                    <a:pt x="179644" y="556584"/>
                    <a:pt x="179644" y="556584"/>
                  </a:cubicBezTo>
                  <a:lnTo>
                    <a:pt x="179643" y="556584"/>
                  </a:lnTo>
                  <a:lnTo>
                    <a:pt x="120257" y="556584"/>
                  </a:lnTo>
                  <a:lnTo>
                    <a:pt x="116707" y="556584"/>
                  </a:lnTo>
                  <a:lnTo>
                    <a:pt x="71079" y="556584"/>
                  </a:lnTo>
                  <a:lnTo>
                    <a:pt x="71074" y="556584"/>
                  </a:lnTo>
                  <a:cubicBezTo>
                    <a:pt x="62853" y="556584"/>
                    <a:pt x="55104" y="554537"/>
                    <a:pt x="48296" y="550942"/>
                  </a:cubicBezTo>
                  <a:cubicBezTo>
                    <a:pt x="32751" y="542732"/>
                    <a:pt x="22127" y="526410"/>
                    <a:pt x="22127" y="507645"/>
                  </a:cubicBezTo>
                  <a:lnTo>
                    <a:pt x="22127" y="497785"/>
                  </a:lnTo>
                  <a:cubicBezTo>
                    <a:pt x="22127" y="488769"/>
                    <a:pt x="24596" y="480069"/>
                    <a:pt x="29136" y="472535"/>
                  </a:cubicBezTo>
                  <a:cubicBezTo>
                    <a:pt x="29193" y="472440"/>
                    <a:pt x="29259" y="472347"/>
                    <a:pt x="29317" y="472252"/>
                  </a:cubicBezTo>
                  <a:cubicBezTo>
                    <a:pt x="29717" y="471600"/>
                    <a:pt x="30125" y="470952"/>
                    <a:pt x="30556" y="470318"/>
                  </a:cubicBezTo>
                  <a:cubicBezTo>
                    <a:pt x="30923" y="469776"/>
                    <a:pt x="31313" y="469249"/>
                    <a:pt x="31702" y="468722"/>
                  </a:cubicBezTo>
                  <a:lnTo>
                    <a:pt x="19136" y="468722"/>
                  </a:lnTo>
                  <a:cubicBezTo>
                    <a:pt x="8584" y="468722"/>
                    <a:pt x="0" y="460138"/>
                    <a:pt x="0" y="449586"/>
                  </a:cubicBezTo>
                  <a:lnTo>
                    <a:pt x="0" y="418834"/>
                  </a:lnTo>
                  <a:cubicBezTo>
                    <a:pt x="0" y="408282"/>
                    <a:pt x="8584" y="399698"/>
                    <a:pt x="19136" y="399698"/>
                  </a:cubicBezTo>
                  <a:lnTo>
                    <a:pt x="34938" y="399698"/>
                  </a:lnTo>
                  <a:cubicBezTo>
                    <a:pt x="40757" y="399698"/>
                    <a:pt x="46464" y="401700"/>
                    <a:pt x="51008" y="405336"/>
                  </a:cubicBezTo>
                  <a:lnTo>
                    <a:pt x="51836" y="405998"/>
                  </a:lnTo>
                  <a:lnTo>
                    <a:pt x="102618" y="361336"/>
                  </a:lnTo>
                  <a:lnTo>
                    <a:pt x="102618" y="273903"/>
                  </a:lnTo>
                  <a:cubicBezTo>
                    <a:pt x="102618" y="253379"/>
                    <a:pt x="114727" y="234711"/>
                    <a:pt x="133468" y="226344"/>
                  </a:cubicBezTo>
                  <a:lnTo>
                    <a:pt x="151379" y="218347"/>
                  </a:lnTo>
                  <a:cubicBezTo>
                    <a:pt x="151650" y="218231"/>
                    <a:pt x="201590" y="200179"/>
                    <a:pt x="201590" y="200179"/>
                  </a:cubicBezTo>
                  <a:cubicBezTo>
                    <a:pt x="196536" y="197070"/>
                    <a:pt x="191791" y="193378"/>
                    <a:pt x="187460" y="189104"/>
                  </a:cubicBezTo>
                  <a:cubicBezTo>
                    <a:pt x="172411" y="174248"/>
                    <a:pt x="164122" y="154422"/>
                    <a:pt x="164122" y="133276"/>
                  </a:cubicBezTo>
                  <a:lnTo>
                    <a:pt x="164122" y="111315"/>
                  </a:lnTo>
                  <a:cubicBezTo>
                    <a:pt x="164122" y="80221"/>
                    <a:pt x="182306" y="53295"/>
                    <a:pt x="208599" y="40613"/>
                  </a:cubicBezTo>
                  <a:cubicBezTo>
                    <a:pt x="208243" y="38618"/>
                    <a:pt x="208053" y="36583"/>
                    <a:pt x="208053" y="34513"/>
                  </a:cubicBezTo>
                  <a:cubicBezTo>
                    <a:pt x="208053" y="15482"/>
                    <a:pt x="223535" y="0"/>
                    <a:pt x="242565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21913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7" grpId="0" animBg="1"/>
      <p:bldP spid="3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0CF228-8A7B-4AA8-908D-7FF90CF0C3D4}"/>
              </a:ext>
            </a:extLst>
          </p:cNvPr>
          <p:cNvGrpSpPr/>
          <p:nvPr/>
        </p:nvGrpSpPr>
        <p:grpSpPr>
          <a:xfrm>
            <a:off x="7774973" y="1836102"/>
            <a:ext cx="2733693" cy="1140330"/>
            <a:chOff x="7774973" y="1836102"/>
            <a:chExt cx="2733693" cy="1140330"/>
          </a:xfrm>
        </p:grpSpPr>
        <p:sp>
          <p:nvSpPr>
            <p:cNvPr id="62" name="Rectangle 9">
              <a:extLst>
                <a:ext uri="{FF2B5EF4-FFF2-40B4-BE49-F238E27FC236}">
                  <a16:creationId xmlns:a16="http://schemas.microsoft.com/office/drawing/2014/main" id="{EEBF00C7-D043-4847-A76C-698FA8F1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973" y="1836102"/>
              <a:ext cx="227411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2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Facebook</a:t>
              </a:r>
              <a:endParaRPr lang="en-US" sz="2000" dirty="0">
                <a:solidFill>
                  <a:schemeClr val="accent2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28A238B-49A0-434A-9E6F-1289373A7979}"/>
                </a:ext>
              </a:extLst>
            </p:cNvPr>
            <p:cNvSpPr/>
            <p:nvPr/>
          </p:nvSpPr>
          <p:spPr>
            <a:xfrm>
              <a:off x="7774974" y="2219302"/>
              <a:ext cx="273369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B94F588-1E85-4D25-BCBB-1E58D46736EC}"/>
              </a:ext>
            </a:extLst>
          </p:cNvPr>
          <p:cNvGrpSpPr/>
          <p:nvPr/>
        </p:nvGrpSpPr>
        <p:grpSpPr>
          <a:xfrm>
            <a:off x="1742575" y="1836102"/>
            <a:ext cx="2754878" cy="1140330"/>
            <a:chOff x="1742575" y="1836102"/>
            <a:chExt cx="2754878" cy="1140330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6EA91A43-4E0B-4D7E-BA90-6FD61917AB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2973" y="1836102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1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Twitter</a:t>
              </a:r>
              <a:endParaRPr lang="en-US" sz="2000" dirty="0">
                <a:solidFill>
                  <a:schemeClr val="accent1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396FE3-E4E1-41C1-8F5C-104ADD0E7467}"/>
                </a:ext>
              </a:extLst>
            </p:cNvPr>
            <p:cNvSpPr/>
            <p:nvPr/>
          </p:nvSpPr>
          <p:spPr>
            <a:xfrm flipH="1">
              <a:off x="1742575" y="2219302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A5BBB3-BA65-4F4A-984B-D95EBED1C83E}"/>
              </a:ext>
            </a:extLst>
          </p:cNvPr>
          <p:cNvGrpSpPr/>
          <p:nvPr/>
        </p:nvGrpSpPr>
        <p:grpSpPr>
          <a:xfrm>
            <a:off x="8472286" y="3344973"/>
            <a:ext cx="2713874" cy="1140330"/>
            <a:chOff x="8472286" y="3344973"/>
            <a:chExt cx="2713874" cy="1140330"/>
          </a:xfrm>
        </p:grpSpPr>
        <p:sp>
          <p:nvSpPr>
            <p:cNvPr id="68" name="Rectangle 9">
              <a:extLst>
                <a:ext uri="{FF2B5EF4-FFF2-40B4-BE49-F238E27FC236}">
                  <a16:creationId xmlns:a16="http://schemas.microsoft.com/office/drawing/2014/main" id="{FB278CC8-B233-411E-A464-4CF78BAAA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286" y="3344973"/>
              <a:ext cx="248480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3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Instagram</a:t>
              </a:r>
              <a:endParaRPr lang="en-US" sz="2000" dirty="0">
                <a:solidFill>
                  <a:schemeClr val="accent3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C165C0C-CF41-46E4-8ECC-20732731D544}"/>
                </a:ext>
              </a:extLst>
            </p:cNvPr>
            <p:cNvSpPr/>
            <p:nvPr/>
          </p:nvSpPr>
          <p:spPr>
            <a:xfrm>
              <a:off x="8472286" y="3728173"/>
              <a:ext cx="271387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BC30B6-7513-4022-9B01-BC5B290E78D6}"/>
              </a:ext>
            </a:extLst>
          </p:cNvPr>
          <p:cNvGrpSpPr/>
          <p:nvPr/>
        </p:nvGrpSpPr>
        <p:grpSpPr>
          <a:xfrm>
            <a:off x="1066799" y="3344973"/>
            <a:ext cx="2754878" cy="1140330"/>
            <a:chOff x="1066799" y="3344973"/>
            <a:chExt cx="2754878" cy="1140330"/>
          </a:xfrm>
        </p:grpSpPr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2957966C-99E9-43CE-BF97-BE4C13E37F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7197" y="3344973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6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Skype</a:t>
              </a:r>
              <a:endParaRPr lang="en-US" sz="2000" dirty="0">
                <a:solidFill>
                  <a:schemeClr val="accent6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BC6B1EE-F834-42A0-8ADF-A64D7FF679B4}"/>
                </a:ext>
              </a:extLst>
            </p:cNvPr>
            <p:cNvSpPr/>
            <p:nvPr/>
          </p:nvSpPr>
          <p:spPr>
            <a:xfrm flipH="1">
              <a:off x="1066799" y="3728173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D91860-7E2E-414E-828C-5844059C8A73}"/>
              </a:ext>
            </a:extLst>
          </p:cNvPr>
          <p:cNvGrpSpPr/>
          <p:nvPr/>
        </p:nvGrpSpPr>
        <p:grpSpPr>
          <a:xfrm>
            <a:off x="7773100" y="4853844"/>
            <a:ext cx="2737138" cy="1140330"/>
            <a:chOff x="7773100" y="4853844"/>
            <a:chExt cx="2737138" cy="1140330"/>
          </a:xfrm>
        </p:grpSpPr>
        <p:sp>
          <p:nvSpPr>
            <p:cNvPr id="74" name="Rectangle 9">
              <a:extLst>
                <a:ext uri="{FF2B5EF4-FFF2-40B4-BE49-F238E27FC236}">
                  <a16:creationId xmlns:a16="http://schemas.microsoft.com/office/drawing/2014/main" id="{BC32736C-7814-4D55-A84A-C6B944D88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100" y="4853844"/>
              <a:ext cx="2350425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Vidio</a:t>
              </a:r>
              <a:endPara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8307897-DAC1-4757-AD34-ED656E18F6CD}"/>
                </a:ext>
              </a:extLst>
            </p:cNvPr>
            <p:cNvSpPr/>
            <p:nvPr/>
          </p:nvSpPr>
          <p:spPr>
            <a:xfrm>
              <a:off x="7773100" y="5237044"/>
              <a:ext cx="273713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A8F10B-F6E4-48DF-A2E4-76F8BE8AFD48}"/>
              </a:ext>
            </a:extLst>
          </p:cNvPr>
          <p:cNvGrpSpPr/>
          <p:nvPr/>
        </p:nvGrpSpPr>
        <p:grpSpPr>
          <a:xfrm>
            <a:off x="1740702" y="4853844"/>
            <a:ext cx="2754878" cy="1140330"/>
            <a:chOff x="1740702" y="4853844"/>
            <a:chExt cx="2754878" cy="1140330"/>
          </a:xfrm>
        </p:grpSpPr>
        <p:sp>
          <p:nvSpPr>
            <p:cNvPr id="77" name="Rectangle 9">
              <a:extLst>
                <a:ext uri="{FF2B5EF4-FFF2-40B4-BE49-F238E27FC236}">
                  <a16:creationId xmlns:a16="http://schemas.microsoft.com/office/drawing/2014/main" id="{9E1FF591-BC9F-44EF-8B13-D623BA0B2E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1100" y="4853844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Pinterest</a:t>
              </a:r>
              <a:endPara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1B2B040-3980-4BC3-B348-9F2B0FD62836}"/>
                </a:ext>
              </a:extLst>
            </p:cNvPr>
            <p:cNvSpPr/>
            <p:nvPr/>
          </p:nvSpPr>
          <p:spPr>
            <a:xfrm flipH="1">
              <a:off x="1740702" y="5237044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9D342DD-B778-4383-97E5-047B2CF4F31D}"/>
              </a:ext>
            </a:extLst>
          </p:cNvPr>
          <p:cNvSpPr txBox="1"/>
          <p:nvPr/>
        </p:nvSpPr>
        <p:spPr>
          <a:xfrm>
            <a:off x="3496106" y="724256"/>
            <a:ext cx="519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riendly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Social Media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D2E741-A056-4F26-9B98-226402AEA625}"/>
              </a:ext>
            </a:extLst>
          </p:cNvPr>
          <p:cNvGrpSpPr/>
          <p:nvPr/>
        </p:nvGrpSpPr>
        <p:grpSpPr>
          <a:xfrm>
            <a:off x="4210049" y="2133249"/>
            <a:ext cx="3771901" cy="3429350"/>
            <a:chOff x="4210049" y="2133249"/>
            <a:chExt cx="3771901" cy="342935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6A5956-3FC1-4853-AC6B-FFA2C5E76E9C}"/>
                </a:ext>
              </a:extLst>
            </p:cNvPr>
            <p:cNvSpPr/>
            <p:nvPr/>
          </p:nvSpPr>
          <p:spPr>
            <a:xfrm rot="16200000">
              <a:off x="4210046" y="3328047"/>
              <a:ext cx="1039018" cy="103901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B08F14-2BAF-4F57-8D5E-370C337CFA93}"/>
                </a:ext>
              </a:extLst>
            </p:cNvPr>
            <p:cNvSpPr/>
            <p:nvPr/>
          </p:nvSpPr>
          <p:spPr>
            <a:xfrm rot="16200000">
              <a:off x="4891721" y="4523584"/>
              <a:ext cx="1039018" cy="103901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BACCEA8-82D3-4209-AE82-3CD00FB379A7}"/>
                </a:ext>
              </a:extLst>
            </p:cNvPr>
            <p:cNvSpPr/>
            <p:nvPr/>
          </p:nvSpPr>
          <p:spPr>
            <a:xfrm rot="16200000">
              <a:off x="6267819" y="2133252"/>
              <a:ext cx="1039018" cy="103901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CE1448-9D19-4812-BC71-843795DC2B89}"/>
                </a:ext>
              </a:extLst>
            </p:cNvPr>
            <p:cNvSpPr/>
            <p:nvPr/>
          </p:nvSpPr>
          <p:spPr>
            <a:xfrm rot="16200000">
              <a:off x="4899859" y="2133252"/>
              <a:ext cx="1039018" cy="103901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397AF42-A9B8-408D-BEA9-632414ED16BC}"/>
                </a:ext>
              </a:extLst>
            </p:cNvPr>
            <p:cNvSpPr/>
            <p:nvPr/>
          </p:nvSpPr>
          <p:spPr>
            <a:xfrm rot="16200000">
              <a:off x="6275957" y="4515446"/>
              <a:ext cx="1039018" cy="103901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3AF5CB-D635-4430-96BE-EB2DFDFB1B12}"/>
                </a:ext>
              </a:extLst>
            </p:cNvPr>
            <p:cNvSpPr/>
            <p:nvPr/>
          </p:nvSpPr>
          <p:spPr>
            <a:xfrm rot="16200000">
              <a:off x="6942937" y="3328048"/>
              <a:ext cx="1039016" cy="103901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74EB743-1C89-4771-A135-8A8243CA6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346" y="2473418"/>
              <a:ext cx="448044" cy="358681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562AE1E0-04EA-4A21-98BD-18EF683B2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1643" y="4848878"/>
              <a:ext cx="407647" cy="372146"/>
            </a:xfrm>
            <a:custGeom>
              <a:avLst/>
              <a:gdLst>
                <a:gd name="T0" fmla="*/ 81 w 182"/>
                <a:gd name="T1" fmla="*/ 166 h 166"/>
                <a:gd name="T2" fmla="*/ 81 w 182"/>
                <a:gd name="T3" fmla="*/ 166 h 166"/>
                <a:gd name="T4" fmla="*/ 45 w 182"/>
                <a:gd name="T5" fmla="*/ 109 h 166"/>
                <a:gd name="T6" fmla="*/ 29 w 182"/>
                <a:gd name="T7" fmla="*/ 62 h 166"/>
                <a:gd name="T8" fmla="*/ 26 w 182"/>
                <a:gd name="T9" fmla="*/ 60 h 166"/>
                <a:gd name="T10" fmla="*/ 16 w 182"/>
                <a:gd name="T11" fmla="*/ 67 h 166"/>
                <a:gd name="T12" fmla="*/ 13 w 182"/>
                <a:gd name="T13" fmla="*/ 68 h 166"/>
                <a:gd name="T14" fmla="*/ 10 w 182"/>
                <a:gd name="T15" fmla="*/ 67 h 166"/>
                <a:gd name="T16" fmla="*/ 2 w 182"/>
                <a:gd name="T17" fmla="*/ 57 h 166"/>
                <a:gd name="T18" fmla="*/ 2 w 182"/>
                <a:gd name="T19" fmla="*/ 52 h 166"/>
                <a:gd name="T20" fmla="*/ 45 w 182"/>
                <a:gd name="T21" fmla="*/ 16 h 166"/>
                <a:gd name="T22" fmla="*/ 84 w 182"/>
                <a:gd name="T23" fmla="*/ 47 h 166"/>
                <a:gd name="T24" fmla="*/ 99 w 182"/>
                <a:gd name="T25" fmla="*/ 105 h 166"/>
                <a:gd name="T26" fmla="*/ 122 w 182"/>
                <a:gd name="T27" fmla="*/ 67 h 166"/>
                <a:gd name="T28" fmla="*/ 121 w 182"/>
                <a:gd name="T29" fmla="*/ 59 h 166"/>
                <a:gd name="T30" fmla="*/ 103 w 182"/>
                <a:gd name="T31" fmla="*/ 58 h 166"/>
                <a:gd name="T32" fmla="*/ 99 w 182"/>
                <a:gd name="T33" fmla="*/ 57 h 166"/>
                <a:gd name="T34" fmla="*/ 98 w 182"/>
                <a:gd name="T35" fmla="*/ 53 h 166"/>
                <a:gd name="T36" fmla="*/ 149 w 182"/>
                <a:gd name="T37" fmla="*/ 10 h 166"/>
                <a:gd name="T38" fmla="*/ 151 w 182"/>
                <a:gd name="T39" fmla="*/ 10 h 166"/>
                <a:gd name="T40" fmla="*/ 175 w 182"/>
                <a:gd name="T41" fmla="*/ 23 h 166"/>
                <a:gd name="T42" fmla="*/ 174 w 182"/>
                <a:gd name="T43" fmla="*/ 72 h 166"/>
                <a:gd name="T44" fmla="*/ 82 w 182"/>
                <a:gd name="T45" fmla="*/ 166 h 166"/>
                <a:gd name="T46" fmla="*/ 81 w 182"/>
                <a:gd name="T47" fmla="*/ 166 h 166"/>
                <a:gd name="T48" fmla="*/ 26 w 182"/>
                <a:gd name="T49" fmla="*/ 52 h 166"/>
                <a:gd name="T50" fmla="*/ 36 w 182"/>
                <a:gd name="T51" fmla="*/ 59 h 166"/>
                <a:gd name="T52" fmla="*/ 53 w 182"/>
                <a:gd name="T53" fmla="*/ 107 h 166"/>
                <a:gd name="T54" fmla="*/ 81 w 182"/>
                <a:gd name="T55" fmla="*/ 158 h 166"/>
                <a:gd name="T56" fmla="*/ 81 w 182"/>
                <a:gd name="T57" fmla="*/ 158 h 166"/>
                <a:gd name="T58" fmla="*/ 166 w 182"/>
                <a:gd name="T59" fmla="*/ 69 h 166"/>
                <a:gd name="T60" fmla="*/ 168 w 182"/>
                <a:gd name="T61" fmla="*/ 27 h 166"/>
                <a:gd name="T62" fmla="*/ 151 w 182"/>
                <a:gd name="T63" fmla="*/ 18 h 166"/>
                <a:gd name="T64" fmla="*/ 149 w 182"/>
                <a:gd name="T65" fmla="*/ 18 h 166"/>
                <a:gd name="T66" fmla="*/ 108 w 182"/>
                <a:gd name="T67" fmla="*/ 49 h 166"/>
                <a:gd name="T68" fmla="*/ 127 w 182"/>
                <a:gd name="T69" fmla="*/ 54 h 166"/>
                <a:gd name="T70" fmla="*/ 130 w 182"/>
                <a:gd name="T71" fmla="*/ 69 h 166"/>
                <a:gd name="T72" fmla="*/ 130 w 182"/>
                <a:gd name="T73" fmla="*/ 69 h 166"/>
                <a:gd name="T74" fmla="*/ 99 w 182"/>
                <a:gd name="T75" fmla="*/ 113 h 166"/>
                <a:gd name="T76" fmla="*/ 96 w 182"/>
                <a:gd name="T77" fmla="*/ 112 h 166"/>
                <a:gd name="T78" fmla="*/ 76 w 182"/>
                <a:gd name="T79" fmla="*/ 48 h 166"/>
                <a:gd name="T80" fmla="*/ 58 w 182"/>
                <a:gd name="T81" fmla="*/ 20 h 166"/>
                <a:gd name="T82" fmla="*/ 49 w 182"/>
                <a:gd name="T83" fmla="*/ 23 h 166"/>
                <a:gd name="T84" fmla="*/ 49 w 182"/>
                <a:gd name="T85" fmla="*/ 23 h 166"/>
                <a:gd name="T86" fmla="*/ 10 w 182"/>
                <a:gd name="T87" fmla="*/ 55 h 166"/>
                <a:gd name="T88" fmla="*/ 13 w 182"/>
                <a:gd name="T89" fmla="*/ 58 h 166"/>
                <a:gd name="T90" fmla="*/ 26 w 182"/>
                <a:gd name="T91" fmla="*/ 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6">
                  <a:moveTo>
                    <a:pt x="81" y="166"/>
                  </a:moveTo>
                  <a:cubicBezTo>
                    <a:pt x="81" y="166"/>
                    <a:pt x="81" y="166"/>
                    <a:pt x="81" y="166"/>
                  </a:cubicBezTo>
                  <a:cubicBezTo>
                    <a:pt x="74" y="166"/>
                    <a:pt x="58" y="160"/>
                    <a:pt x="45" y="109"/>
                  </a:cubicBezTo>
                  <a:cubicBezTo>
                    <a:pt x="45" y="109"/>
                    <a:pt x="39" y="81"/>
                    <a:pt x="29" y="62"/>
                  </a:cubicBezTo>
                  <a:cubicBezTo>
                    <a:pt x="29" y="62"/>
                    <a:pt x="28" y="60"/>
                    <a:pt x="26" y="60"/>
                  </a:cubicBezTo>
                  <a:cubicBezTo>
                    <a:pt x="25" y="60"/>
                    <a:pt x="21" y="61"/>
                    <a:pt x="16" y="67"/>
                  </a:cubicBezTo>
                  <a:cubicBezTo>
                    <a:pt x="15" y="68"/>
                    <a:pt x="14" y="68"/>
                    <a:pt x="13" y="68"/>
                  </a:cubicBezTo>
                  <a:cubicBezTo>
                    <a:pt x="12" y="68"/>
                    <a:pt x="11" y="68"/>
                    <a:pt x="10" y="6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5"/>
                    <a:pt x="0" y="53"/>
                    <a:pt x="2" y="52"/>
                  </a:cubicBezTo>
                  <a:cubicBezTo>
                    <a:pt x="3" y="50"/>
                    <a:pt x="29" y="23"/>
                    <a:pt x="45" y="16"/>
                  </a:cubicBezTo>
                  <a:cubicBezTo>
                    <a:pt x="48" y="14"/>
                    <a:pt x="77" y="0"/>
                    <a:pt x="84" y="47"/>
                  </a:cubicBezTo>
                  <a:cubicBezTo>
                    <a:pt x="87" y="76"/>
                    <a:pt x="94" y="102"/>
                    <a:pt x="99" y="105"/>
                  </a:cubicBezTo>
                  <a:cubicBezTo>
                    <a:pt x="100" y="105"/>
                    <a:pt x="109" y="101"/>
                    <a:pt x="122" y="67"/>
                  </a:cubicBezTo>
                  <a:cubicBezTo>
                    <a:pt x="123" y="65"/>
                    <a:pt x="123" y="61"/>
                    <a:pt x="121" y="59"/>
                  </a:cubicBezTo>
                  <a:cubicBezTo>
                    <a:pt x="119" y="56"/>
                    <a:pt x="112" y="55"/>
                    <a:pt x="103" y="58"/>
                  </a:cubicBezTo>
                  <a:cubicBezTo>
                    <a:pt x="102" y="58"/>
                    <a:pt x="100" y="58"/>
                    <a:pt x="99" y="57"/>
                  </a:cubicBezTo>
                  <a:cubicBezTo>
                    <a:pt x="98" y="56"/>
                    <a:pt x="98" y="55"/>
                    <a:pt x="98" y="53"/>
                  </a:cubicBezTo>
                  <a:cubicBezTo>
                    <a:pt x="98" y="53"/>
                    <a:pt x="108" y="10"/>
                    <a:pt x="149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66" y="10"/>
                    <a:pt x="175" y="23"/>
                  </a:cubicBezTo>
                  <a:cubicBezTo>
                    <a:pt x="182" y="34"/>
                    <a:pt x="182" y="50"/>
                    <a:pt x="174" y="72"/>
                  </a:cubicBezTo>
                  <a:cubicBezTo>
                    <a:pt x="172" y="76"/>
                    <a:pt x="130" y="160"/>
                    <a:pt x="82" y="166"/>
                  </a:cubicBezTo>
                  <a:cubicBezTo>
                    <a:pt x="82" y="166"/>
                    <a:pt x="82" y="166"/>
                    <a:pt x="81" y="166"/>
                  </a:cubicBezTo>
                  <a:close/>
                  <a:moveTo>
                    <a:pt x="26" y="52"/>
                  </a:moveTo>
                  <a:cubicBezTo>
                    <a:pt x="32" y="52"/>
                    <a:pt x="35" y="56"/>
                    <a:pt x="36" y="59"/>
                  </a:cubicBezTo>
                  <a:cubicBezTo>
                    <a:pt x="46" y="79"/>
                    <a:pt x="53" y="106"/>
                    <a:pt x="53" y="107"/>
                  </a:cubicBezTo>
                  <a:cubicBezTo>
                    <a:pt x="65" y="157"/>
                    <a:pt x="80" y="158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124" y="152"/>
                    <a:pt x="166" y="69"/>
                    <a:pt x="166" y="69"/>
                  </a:cubicBezTo>
                  <a:cubicBezTo>
                    <a:pt x="173" y="50"/>
                    <a:pt x="174" y="36"/>
                    <a:pt x="168" y="27"/>
                  </a:cubicBezTo>
                  <a:cubicBezTo>
                    <a:pt x="162" y="18"/>
                    <a:pt x="151" y="18"/>
                    <a:pt x="151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24" y="18"/>
                    <a:pt x="112" y="38"/>
                    <a:pt x="108" y="49"/>
                  </a:cubicBezTo>
                  <a:cubicBezTo>
                    <a:pt x="117" y="47"/>
                    <a:pt x="124" y="49"/>
                    <a:pt x="127" y="54"/>
                  </a:cubicBezTo>
                  <a:cubicBezTo>
                    <a:pt x="132" y="60"/>
                    <a:pt x="130" y="68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18" y="98"/>
                    <a:pt x="108" y="113"/>
                    <a:pt x="99" y="113"/>
                  </a:cubicBezTo>
                  <a:cubicBezTo>
                    <a:pt x="98" y="113"/>
                    <a:pt x="97" y="113"/>
                    <a:pt x="96" y="112"/>
                  </a:cubicBezTo>
                  <a:cubicBezTo>
                    <a:pt x="84" y="108"/>
                    <a:pt x="78" y="66"/>
                    <a:pt x="76" y="48"/>
                  </a:cubicBezTo>
                  <a:cubicBezTo>
                    <a:pt x="74" y="35"/>
                    <a:pt x="69" y="20"/>
                    <a:pt x="58" y="20"/>
                  </a:cubicBezTo>
                  <a:cubicBezTo>
                    <a:pt x="53" y="20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36" y="29"/>
                    <a:pt x="17" y="48"/>
                    <a:pt x="10" y="55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8" y="54"/>
                    <a:pt x="22" y="52"/>
                    <a:pt x="2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DF171C9F-523A-4C36-A8B0-4DB51DCAC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6787" y="4820291"/>
              <a:ext cx="348887" cy="445596"/>
            </a:xfrm>
            <a:custGeom>
              <a:avLst/>
              <a:gdLst>
                <a:gd name="T0" fmla="*/ 34 w 156"/>
                <a:gd name="T1" fmla="*/ 198 h 199"/>
                <a:gd name="T2" fmla="*/ 30 w 156"/>
                <a:gd name="T3" fmla="*/ 171 h 199"/>
                <a:gd name="T4" fmla="*/ 35 w 156"/>
                <a:gd name="T5" fmla="*/ 142 h 199"/>
                <a:gd name="T6" fmla="*/ 40 w 156"/>
                <a:gd name="T7" fmla="*/ 118 h 199"/>
                <a:gd name="T8" fmla="*/ 46 w 156"/>
                <a:gd name="T9" fmla="*/ 93 h 199"/>
                <a:gd name="T10" fmla="*/ 43 w 156"/>
                <a:gd name="T11" fmla="*/ 80 h 199"/>
                <a:gd name="T12" fmla="*/ 61 w 156"/>
                <a:gd name="T13" fmla="*/ 44 h 199"/>
                <a:gd name="T14" fmla="*/ 86 w 156"/>
                <a:gd name="T15" fmla="*/ 57 h 199"/>
                <a:gd name="T16" fmla="*/ 81 w 156"/>
                <a:gd name="T17" fmla="*/ 88 h 199"/>
                <a:gd name="T18" fmla="*/ 78 w 156"/>
                <a:gd name="T19" fmla="*/ 98 h 199"/>
                <a:gd name="T20" fmla="*/ 82 w 156"/>
                <a:gd name="T21" fmla="*/ 116 h 199"/>
                <a:gd name="T22" fmla="*/ 92 w 156"/>
                <a:gd name="T23" fmla="*/ 119 h 199"/>
                <a:gd name="T24" fmla="*/ 121 w 156"/>
                <a:gd name="T25" fmla="*/ 76 h 199"/>
                <a:gd name="T26" fmla="*/ 114 w 156"/>
                <a:gd name="T27" fmla="*/ 40 h 199"/>
                <a:gd name="T28" fmla="*/ 70 w 156"/>
                <a:gd name="T29" fmla="*/ 27 h 199"/>
                <a:gd name="T30" fmla="*/ 30 w 156"/>
                <a:gd name="T31" fmla="*/ 75 h 199"/>
                <a:gd name="T32" fmla="*/ 36 w 156"/>
                <a:gd name="T33" fmla="*/ 93 h 199"/>
                <a:gd name="T34" fmla="*/ 38 w 156"/>
                <a:gd name="T35" fmla="*/ 107 h 199"/>
                <a:gd name="T36" fmla="*/ 37 w 156"/>
                <a:gd name="T37" fmla="*/ 110 h 199"/>
                <a:gd name="T38" fmla="*/ 29 w 156"/>
                <a:gd name="T39" fmla="*/ 119 h 199"/>
                <a:gd name="T40" fmla="*/ 4 w 156"/>
                <a:gd name="T41" fmla="*/ 94 h 199"/>
                <a:gd name="T42" fmla="*/ 9 w 156"/>
                <a:gd name="T43" fmla="*/ 40 h 199"/>
                <a:gd name="T44" fmla="*/ 68 w 156"/>
                <a:gd name="T45" fmla="*/ 1 h 199"/>
                <a:gd name="T46" fmla="*/ 84 w 156"/>
                <a:gd name="T47" fmla="*/ 0 h 199"/>
                <a:gd name="T48" fmla="*/ 139 w 156"/>
                <a:gd name="T49" fmla="*/ 23 h 199"/>
                <a:gd name="T50" fmla="*/ 156 w 156"/>
                <a:gd name="T51" fmla="*/ 68 h 199"/>
                <a:gd name="T52" fmla="*/ 124 w 156"/>
                <a:gd name="T53" fmla="*/ 137 h 199"/>
                <a:gd name="T54" fmla="*/ 91 w 156"/>
                <a:gd name="T55" fmla="*/ 146 h 199"/>
                <a:gd name="T56" fmla="*/ 68 w 156"/>
                <a:gd name="T57" fmla="*/ 137 h 199"/>
                <a:gd name="T58" fmla="*/ 65 w 156"/>
                <a:gd name="T59" fmla="*/ 148 h 199"/>
                <a:gd name="T60" fmla="*/ 60 w 156"/>
                <a:gd name="T61" fmla="*/ 167 h 199"/>
                <a:gd name="T62" fmla="*/ 37 w 156"/>
                <a:gd name="T63" fmla="*/ 199 h 199"/>
                <a:gd name="T64" fmla="*/ 64 w 156"/>
                <a:gd name="T65" fmla="*/ 51 h 199"/>
                <a:gd name="T66" fmla="*/ 51 w 156"/>
                <a:gd name="T67" fmla="*/ 79 h 199"/>
                <a:gd name="T68" fmla="*/ 54 w 156"/>
                <a:gd name="T69" fmla="*/ 95 h 199"/>
                <a:gd name="T70" fmla="*/ 48 w 156"/>
                <a:gd name="T71" fmla="*/ 120 h 199"/>
                <a:gd name="T72" fmla="*/ 43 w 156"/>
                <a:gd name="T73" fmla="*/ 144 h 199"/>
                <a:gd name="T74" fmla="*/ 38 w 156"/>
                <a:gd name="T75" fmla="*/ 171 h 199"/>
                <a:gd name="T76" fmla="*/ 52 w 156"/>
                <a:gd name="T77" fmla="*/ 164 h 199"/>
                <a:gd name="T78" fmla="*/ 58 w 156"/>
                <a:gd name="T79" fmla="*/ 146 h 199"/>
                <a:gd name="T80" fmla="*/ 62 w 156"/>
                <a:gd name="T81" fmla="*/ 127 h 199"/>
                <a:gd name="T82" fmla="*/ 70 w 156"/>
                <a:gd name="T83" fmla="*/ 126 h 199"/>
                <a:gd name="T84" fmla="*/ 92 w 156"/>
                <a:gd name="T85" fmla="*/ 138 h 199"/>
                <a:gd name="T86" fmla="*/ 119 w 156"/>
                <a:gd name="T87" fmla="*/ 130 h 199"/>
                <a:gd name="T88" fmla="*/ 148 w 156"/>
                <a:gd name="T89" fmla="*/ 68 h 199"/>
                <a:gd name="T90" fmla="*/ 133 w 156"/>
                <a:gd name="T91" fmla="*/ 29 h 199"/>
                <a:gd name="T92" fmla="*/ 81 w 156"/>
                <a:gd name="T93" fmla="*/ 8 h 199"/>
                <a:gd name="T94" fmla="*/ 41 w 156"/>
                <a:gd name="T95" fmla="*/ 18 h 199"/>
                <a:gd name="T96" fmla="*/ 9 w 156"/>
                <a:gd name="T97" fmla="*/ 65 h 199"/>
                <a:gd name="T98" fmla="*/ 25 w 156"/>
                <a:gd name="T99" fmla="*/ 108 h 199"/>
                <a:gd name="T100" fmla="*/ 29 w 156"/>
                <a:gd name="T101" fmla="*/ 108 h 199"/>
                <a:gd name="T102" fmla="*/ 30 w 156"/>
                <a:gd name="T103" fmla="*/ 104 h 199"/>
                <a:gd name="T104" fmla="*/ 29 w 156"/>
                <a:gd name="T105" fmla="*/ 98 h 199"/>
                <a:gd name="T106" fmla="*/ 22 w 156"/>
                <a:gd name="T107" fmla="*/ 75 h 199"/>
                <a:gd name="T108" fmla="*/ 69 w 156"/>
                <a:gd name="T109" fmla="*/ 20 h 199"/>
                <a:gd name="T110" fmla="*/ 120 w 156"/>
                <a:gd name="T111" fmla="*/ 35 h 199"/>
                <a:gd name="T112" fmla="*/ 129 w 156"/>
                <a:gd name="T113" fmla="*/ 77 h 199"/>
                <a:gd name="T114" fmla="*/ 92 w 156"/>
                <a:gd name="T115" fmla="*/ 127 h 199"/>
                <a:gd name="T116" fmla="*/ 77 w 156"/>
                <a:gd name="T117" fmla="*/ 123 h 199"/>
                <a:gd name="T118" fmla="*/ 71 w 156"/>
                <a:gd name="T119" fmla="*/ 96 h 199"/>
                <a:gd name="T120" fmla="*/ 74 w 156"/>
                <a:gd name="T121" fmla="*/ 86 h 199"/>
                <a:gd name="T122" fmla="*/ 79 w 156"/>
                <a:gd name="T123" fmla="*/ 59 h 199"/>
                <a:gd name="T124" fmla="*/ 68 w 156"/>
                <a:gd name="T125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199">
                  <a:moveTo>
                    <a:pt x="37" y="199"/>
                  </a:moveTo>
                  <a:cubicBezTo>
                    <a:pt x="36" y="199"/>
                    <a:pt x="35" y="199"/>
                    <a:pt x="34" y="198"/>
                  </a:cubicBezTo>
                  <a:cubicBezTo>
                    <a:pt x="31" y="197"/>
                    <a:pt x="31" y="194"/>
                    <a:pt x="31" y="193"/>
                  </a:cubicBezTo>
                  <a:cubicBezTo>
                    <a:pt x="30" y="186"/>
                    <a:pt x="30" y="178"/>
                    <a:pt x="30" y="171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57"/>
                    <a:pt x="33" y="150"/>
                    <a:pt x="35" y="14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7" y="133"/>
                    <a:pt x="39" y="125"/>
                    <a:pt x="40" y="118"/>
                  </a:cubicBezTo>
                  <a:cubicBezTo>
                    <a:pt x="42" y="110"/>
                    <a:pt x="44" y="102"/>
                    <a:pt x="46" y="94"/>
                  </a:cubicBezTo>
                  <a:cubicBezTo>
                    <a:pt x="46" y="94"/>
                    <a:pt x="46" y="94"/>
                    <a:pt x="46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45" y="88"/>
                    <a:pt x="44" y="84"/>
                    <a:pt x="43" y="80"/>
                  </a:cubicBezTo>
                  <a:cubicBezTo>
                    <a:pt x="43" y="74"/>
                    <a:pt x="43" y="69"/>
                    <a:pt x="45" y="64"/>
                  </a:cubicBezTo>
                  <a:cubicBezTo>
                    <a:pt x="47" y="54"/>
                    <a:pt x="53" y="46"/>
                    <a:pt x="61" y="44"/>
                  </a:cubicBezTo>
                  <a:cubicBezTo>
                    <a:pt x="67" y="42"/>
                    <a:pt x="73" y="42"/>
                    <a:pt x="78" y="45"/>
                  </a:cubicBezTo>
                  <a:cubicBezTo>
                    <a:pt x="82" y="47"/>
                    <a:pt x="85" y="51"/>
                    <a:pt x="86" y="57"/>
                  </a:cubicBezTo>
                  <a:cubicBezTo>
                    <a:pt x="87" y="61"/>
                    <a:pt x="87" y="66"/>
                    <a:pt x="86" y="73"/>
                  </a:cubicBezTo>
                  <a:cubicBezTo>
                    <a:pt x="84" y="78"/>
                    <a:pt x="83" y="83"/>
                    <a:pt x="81" y="88"/>
                  </a:cubicBezTo>
                  <a:cubicBezTo>
                    <a:pt x="81" y="91"/>
                    <a:pt x="80" y="94"/>
                    <a:pt x="79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7" y="102"/>
                    <a:pt x="76" y="105"/>
                    <a:pt x="77" y="109"/>
                  </a:cubicBezTo>
                  <a:cubicBezTo>
                    <a:pt x="78" y="112"/>
                    <a:pt x="79" y="114"/>
                    <a:pt x="82" y="116"/>
                  </a:cubicBezTo>
                  <a:cubicBezTo>
                    <a:pt x="85" y="118"/>
                    <a:pt x="87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8" y="119"/>
                    <a:pt x="104" y="115"/>
                    <a:pt x="109" y="109"/>
                  </a:cubicBezTo>
                  <a:cubicBezTo>
                    <a:pt x="115" y="101"/>
                    <a:pt x="119" y="89"/>
                    <a:pt x="121" y="76"/>
                  </a:cubicBezTo>
                  <a:cubicBezTo>
                    <a:pt x="121" y="70"/>
                    <a:pt x="122" y="66"/>
                    <a:pt x="121" y="61"/>
                  </a:cubicBezTo>
                  <a:cubicBezTo>
                    <a:pt x="121" y="53"/>
                    <a:pt x="118" y="46"/>
                    <a:pt x="114" y="40"/>
                  </a:cubicBezTo>
                  <a:cubicBezTo>
                    <a:pt x="109" y="35"/>
                    <a:pt x="103" y="31"/>
                    <a:pt x="97" y="29"/>
                  </a:cubicBezTo>
                  <a:cubicBezTo>
                    <a:pt x="89" y="27"/>
                    <a:pt x="79" y="26"/>
                    <a:pt x="70" y="27"/>
                  </a:cubicBezTo>
                  <a:cubicBezTo>
                    <a:pt x="55" y="30"/>
                    <a:pt x="43" y="38"/>
                    <a:pt x="36" y="52"/>
                  </a:cubicBezTo>
                  <a:cubicBezTo>
                    <a:pt x="32" y="59"/>
                    <a:pt x="30" y="67"/>
                    <a:pt x="30" y="75"/>
                  </a:cubicBezTo>
                  <a:cubicBezTo>
                    <a:pt x="30" y="82"/>
                    <a:pt x="31" y="87"/>
                    <a:pt x="34" y="92"/>
                  </a:cubicBezTo>
                  <a:cubicBezTo>
                    <a:pt x="35" y="92"/>
                    <a:pt x="35" y="93"/>
                    <a:pt x="36" y="93"/>
                  </a:cubicBezTo>
                  <a:cubicBezTo>
                    <a:pt x="36" y="94"/>
                    <a:pt x="37" y="95"/>
                    <a:pt x="38" y="96"/>
                  </a:cubicBezTo>
                  <a:cubicBezTo>
                    <a:pt x="40" y="100"/>
                    <a:pt x="39" y="104"/>
                    <a:pt x="38" y="107"/>
                  </a:cubicBezTo>
                  <a:cubicBezTo>
                    <a:pt x="38" y="107"/>
                    <a:pt x="38" y="108"/>
                    <a:pt x="37" y="108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6" y="112"/>
                    <a:pt x="35" y="118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0" y="115"/>
                    <a:pt x="20" y="115"/>
                  </a:cubicBezTo>
                  <a:cubicBezTo>
                    <a:pt x="12" y="109"/>
                    <a:pt x="9" y="104"/>
                    <a:pt x="4" y="94"/>
                  </a:cubicBezTo>
                  <a:cubicBezTo>
                    <a:pt x="1" y="86"/>
                    <a:pt x="0" y="72"/>
                    <a:pt x="1" y="63"/>
                  </a:cubicBezTo>
                  <a:cubicBezTo>
                    <a:pt x="3" y="56"/>
                    <a:pt x="6" y="46"/>
                    <a:pt x="9" y="40"/>
                  </a:cubicBezTo>
                  <a:cubicBezTo>
                    <a:pt x="16" y="28"/>
                    <a:pt x="25" y="19"/>
                    <a:pt x="37" y="12"/>
                  </a:cubicBezTo>
                  <a:cubicBezTo>
                    <a:pt x="46" y="6"/>
                    <a:pt x="56" y="3"/>
                    <a:pt x="68" y="1"/>
                  </a:cubicBezTo>
                  <a:cubicBezTo>
                    <a:pt x="72" y="0"/>
                    <a:pt x="76" y="0"/>
                    <a:pt x="81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98" y="0"/>
                    <a:pt x="108" y="3"/>
                    <a:pt x="115" y="6"/>
                  </a:cubicBezTo>
                  <a:cubicBezTo>
                    <a:pt x="124" y="10"/>
                    <a:pt x="132" y="16"/>
                    <a:pt x="139" y="23"/>
                  </a:cubicBezTo>
                  <a:cubicBezTo>
                    <a:pt x="146" y="31"/>
                    <a:pt x="151" y="39"/>
                    <a:pt x="154" y="50"/>
                  </a:cubicBezTo>
                  <a:cubicBezTo>
                    <a:pt x="155" y="55"/>
                    <a:pt x="156" y="61"/>
                    <a:pt x="156" y="68"/>
                  </a:cubicBezTo>
                  <a:cubicBezTo>
                    <a:pt x="156" y="74"/>
                    <a:pt x="156" y="79"/>
                    <a:pt x="155" y="86"/>
                  </a:cubicBezTo>
                  <a:cubicBezTo>
                    <a:pt x="151" y="109"/>
                    <a:pt x="140" y="127"/>
                    <a:pt x="124" y="137"/>
                  </a:cubicBezTo>
                  <a:cubicBezTo>
                    <a:pt x="119" y="140"/>
                    <a:pt x="114" y="142"/>
                    <a:pt x="109" y="143"/>
                  </a:cubicBezTo>
                  <a:cubicBezTo>
                    <a:pt x="103" y="145"/>
                    <a:pt x="97" y="146"/>
                    <a:pt x="91" y="146"/>
                  </a:cubicBezTo>
                  <a:cubicBezTo>
                    <a:pt x="85" y="145"/>
                    <a:pt x="79" y="144"/>
                    <a:pt x="74" y="141"/>
                  </a:cubicBezTo>
                  <a:cubicBezTo>
                    <a:pt x="72" y="140"/>
                    <a:pt x="70" y="138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7" y="141"/>
                    <a:pt x="66" y="144"/>
                    <a:pt x="65" y="148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3" y="157"/>
                    <a:pt x="62" y="162"/>
                    <a:pt x="60" y="167"/>
                  </a:cubicBezTo>
                  <a:cubicBezTo>
                    <a:pt x="55" y="178"/>
                    <a:pt x="50" y="187"/>
                    <a:pt x="44" y="194"/>
                  </a:cubicBezTo>
                  <a:cubicBezTo>
                    <a:pt x="41" y="197"/>
                    <a:pt x="39" y="199"/>
                    <a:pt x="37" y="199"/>
                  </a:cubicBezTo>
                  <a:close/>
                  <a:moveTo>
                    <a:pt x="68" y="50"/>
                  </a:moveTo>
                  <a:cubicBezTo>
                    <a:pt x="67" y="50"/>
                    <a:pt x="65" y="51"/>
                    <a:pt x="64" y="51"/>
                  </a:cubicBezTo>
                  <a:cubicBezTo>
                    <a:pt x="59" y="53"/>
                    <a:pt x="54" y="58"/>
                    <a:pt x="52" y="66"/>
                  </a:cubicBezTo>
                  <a:cubicBezTo>
                    <a:pt x="51" y="70"/>
                    <a:pt x="51" y="74"/>
                    <a:pt x="51" y="79"/>
                  </a:cubicBezTo>
                  <a:cubicBezTo>
                    <a:pt x="52" y="83"/>
                    <a:pt x="53" y="86"/>
                    <a:pt x="54" y="91"/>
                  </a:cubicBezTo>
                  <a:cubicBezTo>
                    <a:pt x="55" y="92"/>
                    <a:pt x="55" y="94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2" y="104"/>
                    <a:pt x="50" y="112"/>
                    <a:pt x="48" y="120"/>
                  </a:cubicBezTo>
                  <a:cubicBezTo>
                    <a:pt x="46" y="127"/>
                    <a:pt x="45" y="135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51"/>
                    <a:pt x="39" y="159"/>
                    <a:pt x="39" y="167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8" y="177"/>
                    <a:pt x="38" y="183"/>
                    <a:pt x="38" y="188"/>
                  </a:cubicBezTo>
                  <a:cubicBezTo>
                    <a:pt x="44" y="182"/>
                    <a:pt x="48" y="174"/>
                    <a:pt x="52" y="164"/>
                  </a:cubicBezTo>
                  <a:cubicBezTo>
                    <a:pt x="54" y="160"/>
                    <a:pt x="55" y="155"/>
                    <a:pt x="57" y="149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2"/>
                    <a:pt x="59" y="139"/>
                    <a:pt x="60" y="135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3" y="126"/>
                    <a:pt x="64" y="124"/>
                    <a:pt x="66" y="124"/>
                  </a:cubicBezTo>
                  <a:cubicBezTo>
                    <a:pt x="67" y="124"/>
                    <a:pt x="69" y="125"/>
                    <a:pt x="70" y="126"/>
                  </a:cubicBezTo>
                  <a:cubicBezTo>
                    <a:pt x="72" y="129"/>
                    <a:pt x="74" y="132"/>
                    <a:pt x="78" y="134"/>
                  </a:cubicBezTo>
                  <a:cubicBezTo>
                    <a:pt x="82" y="136"/>
                    <a:pt x="87" y="137"/>
                    <a:pt x="92" y="138"/>
                  </a:cubicBezTo>
                  <a:cubicBezTo>
                    <a:pt x="97" y="138"/>
                    <a:pt x="101" y="137"/>
                    <a:pt x="107" y="136"/>
                  </a:cubicBezTo>
                  <a:cubicBezTo>
                    <a:pt x="111" y="134"/>
                    <a:pt x="116" y="133"/>
                    <a:pt x="119" y="130"/>
                  </a:cubicBezTo>
                  <a:cubicBezTo>
                    <a:pt x="134" y="121"/>
                    <a:pt x="143" y="105"/>
                    <a:pt x="147" y="85"/>
                  </a:cubicBezTo>
                  <a:cubicBezTo>
                    <a:pt x="148" y="78"/>
                    <a:pt x="148" y="73"/>
                    <a:pt x="148" y="68"/>
                  </a:cubicBezTo>
                  <a:cubicBezTo>
                    <a:pt x="148" y="62"/>
                    <a:pt x="147" y="56"/>
                    <a:pt x="146" y="52"/>
                  </a:cubicBezTo>
                  <a:cubicBezTo>
                    <a:pt x="143" y="43"/>
                    <a:pt x="139" y="35"/>
                    <a:pt x="133" y="29"/>
                  </a:cubicBezTo>
                  <a:cubicBezTo>
                    <a:pt x="127" y="22"/>
                    <a:pt x="120" y="17"/>
                    <a:pt x="112" y="14"/>
                  </a:cubicBezTo>
                  <a:cubicBezTo>
                    <a:pt x="105" y="11"/>
                    <a:pt x="94" y="7"/>
                    <a:pt x="81" y="8"/>
                  </a:cubicBezTo>
                  <a:cubicBezTo>
                    <a:pt x="77" y="8"/>
                    <a:pt x="73" y="8"/>
                    <a:pt x="69" y="9"/>
                  </a:cubicBezTo>
                  <a:cubicBezTo>
                    <a:pt x="59" y="10"/>
                    <a:pt x="49" y="14"/>
                    <a:pt x="41" y="18"/>
                  </a:cubicBezTo>
                  <a:cubicBezTo>
                    <a:pt x="30" y="25"/>
                    <a:pt x="22" y="33"/>
                    <a:pt x="16" y="43"/>
                  </a:cubicBezTo>
                  <a:cubicBezTo>
                    <a:pt x="14" y="48"/>
                    <a:pt x="11" y="58"/>
                    <a:pt x="9" y="65"/>
                  </a:cubicBezTo>
                  <a:cubicBezTo>
                    <a:pt x="8" y="72"/>
                    <a:pt x="9" y="85"/>
                    <a:pt x="12" y="91"/>
                  </a:cubicBezTo>
                  <a:cubicBezTo>
                    <a:pt x="15" y="100"/>
                    <a:pt x="18" y="103"/>
                    <a:pt x="25" y="108"/>
                  </a:cubicBezTo>
                  <a:cubicBezTo>
                    <a:pt x="26" y="109"/>
                    <a:pt x="28" y="110"/>
                    <a:pt x="29" y="110"/>
                  </a:cubicBezTo>
                  <a:cubicBezTo>
                    <a:pt x="29" y="110"/>
                    <a:pt x="29" y="109"/>
                    <a:pt x="29" y="108"/>
                  </a:cubicBezTo>
                  <a:cubicBezTo>
                    <a:pt x="29" y="107"/>
                    <a:pt x="30" y="107"/>
                    <a:pt x="30" y="106"/>
                  </a:cubicBezTo>
                  <a:cubicBezTo>
                    <a:pt x="30" y="105"/>
                    <a:pt x="30" y="105"/>
                    <a:pt x="30" y="104"/>
                  </a:cubicBezTo>
                  <a:cubicBezTo>
                    <a:pt x="31" y="103"/>
                    <a:pt x="31" y="101"/>
                    <a:pt x="31" y="100"/>
                  </a:cubicBezTo>
                  <a:cubicBezTo>
                    <a:pt x="31" y="100"/>
                    <a:pt x="30" y="99"/>
                    <a:pt x="29" y="98"/>
                  </a:cubicBezTo>
                  <a:cubicBezTo>
                    <a:pt x="29" y="98"/>
                    <a:pt x="28" y="97"/>
                    <a:pt x="28" y="96"/>
                  </a:cubicBezTo>
                  <a:cubicBezTo>
                    <a:pt x="24" y="90"/>
                    <a:pt x="22" y="83"/>
                    <a:pt x="22" y="75"/>
                  </a:cubicBezTo>
                  <a:cubicBezTo>
                    <a:pt x="22" y="65"/>
                    <a:pt x="24" y="56"/>
                    <a:pt x="29" y="48"/>
                  </a:cubicBezTo>
                  <a:cubicBezTo>
                    <a:pt x="37" y="32"/>
                    <a:pt x="51" y="23"/>
                    <a:pt x="69" y="20"/>
                  </a:cubicBezTo>
                  <a:cubicBezTo>
                    <a:pt x="79" y="18"/>
                    <a:pt x="90" y="19"/>
                    <a:pt x="99" y="21"/>
                  </a:cubicBezTo>
                  <a:cubicBezTo>
                    <a:pt x="107" y="24"/>
                    <a:pt x="115" y="29"/>
                    <a:pt x="120" y="35"/>
                  </a:cubicBezTo>
                  <a:cubicBezTo>
                    <a:pt x="125" y="42"/>
                    <a:pt x="129" y="51"/>
                    <a:pt x="129" y="61"/>
                  </a:cubicBezTo>
                  <a:cubicBezTo>
                    <a:pt x="130" y="65"/>
                    <a:pt x="129" y="70"/>
                    <a:pt x="129" y="77"/>
                  </a:cubicBezTo>
                  <a:cubicBezTo>
                    <a:pt x="127" y="92"/>
                    <a:pt x="122" y="104"/>
                    <a:pt x="115" y="114"/>
                  </a:cubicBezTo>
                  <a:cubicBezTo>
                    <a:pt x="109" y="122"/>
                    <a:pt x="101" y="127"/>
                    <a:pt x="92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6" y="127"/>
                    <a:pt x="81" y="125"/>
                    <a:pt x="77" y="123"/>
                  </a:cubicBezTo>
                  <a:cubicBezTo>
                    <a:pt x="73" y="120"/>
                    <a:pt x="71" y="116"/>
                    <a:pt x="69" y="111"/>
                  </a:cubicBezTo>
                  <a:cubicBezTo>
                    <a:pt x="68" y="105"/>
                    <a:pt x="70" y="100"/>
                    <a:pt x="71" y="9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2"/>
                    <a:pt x="73" y="89"/>
                    <a:pt x="74" y="86"/>
                  </a:cubicBezTo>
                  <a:cubicBezTo>
                    <a:pt x="75" y="81"/>
                    <a:pt x="77" y="76"/>
                    <a:pt x="78" y="71"/>
                  </a:cubicBezTo>
                  <a:cubicBezTo>
                    <a:pt x="79" y="66"/>
                    <a:pt x="79" y="62"/>
                    <a:pt x="79" y="59"/>
                  </a:cubicBezTo>
                  <a:cubicBezTo>
                    <a:pt x="78" y="55"/>
                    <a:pt x="76" y="53"/>
                    <a:pt x="74" y="52"/>
                  </a:cubicBezTo>
                  <a:cubicBezTo>
                    <a:pt x="72" y="51"/>
                    <a:pt x="70" y="50"/>
                    <a:pt x="68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95354A79-655B-4F67-8B41-4FDF5F270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8783" y="2455667"/>
              <a:ext cx="197091" cy="394181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E6657533-6263-4F7C-8312-164FAAECD2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889" y="3641280"/>
              <a:ext cx="421113" cy="412544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102FEBAC-440B-4EBF-9E42-094C801CD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6964" y="3610064"/>
              <a:ext cx="465183" cy="474976"/>
            </a:xfrm>
            <a:custGeom>
              <a:avLst/>
              <a:gdLst>
                <a:gd name="T0" fmla="*/ 200 w 208"/>
                <a:gd name="T1" fmla="*/ 105 h 212"/>
                <a:gd name="T2" fmla="*/ 90 w 208"/>
                <a:gd name="T3" fmla="*/ 7 h 212"/>
                <a:gd name="T4" fmla="*/ 0 w 208"/>
                <a:gd name="T5" fmla="*/ 62 h 212"/>
                <a:gd name="T6" fmla="*/ 5 w 208"/>
                <a:gd name="T7" fmla="*/ 105 h 212"/>
                <a:gd name="T8" fmla="*/ 114 w 208"/>
                <a:gd name="T9" fmla="*/ 202 h 212"/>
                <a:gd name="T10" fmla="*/ 208 w 208"/>
                <a:gd name="T11" fmla="*/ 150 h 212"/>
                <a:gd name="T12" fmla="*/ 146 w 208"/>
                <a:gd name="T13" fmla="*/ 204 h 212"/>
                <a:gd name="T14" fmla="*/ 116 w 208"/>
                <a:gd name="T15" fmla="*/ 194 h 212"/>
                <a:gd name="T16" fmla="*/ 103 w 208"/>
                <a:gd name="T17" fmla="*/ 195 h 212"/>
                <a:gd name="T18" fmla="*/ 15 w 208"/>
                <a:gd name="T19" fmla="*/ 90 h 212"/>
                <a:gd name="T20" fmla="*/ 14 w 208"/>
                <a:gd name="T21" fmla="*/ 88 h 212"/>
                <a:gd name="T22" fmla="*/ 61 w 208"/>
                <a:gd name="T23" fmla="*/ 8 h 212"/>
                <a:gd name="T24" fmla="*/ 88 w 208"/>
                <a:gd name="T25" fmla="*/ 16 h 212"/>
                <a:gd name="T26" fmla="*/ 103 w 208"/>
                <a:gd name="T27" fmla="*/ 14 h 212"/>
                <a:gd name="T28" fmla="*/ 191 w 208"/>
                <a:gd name="T29" fmla="*/ 119 h 212"/>
                <a:gd name="T30" fmla="*/ 192 w 208"/>
                <a:gd name="T31" fmla="*/ 121 h 212"/>
                <a:gd name="T32" fmla="*/ 146 w 208"/>
                <a:gd name="T33" fmla="*/ 204 h 212"/>
                <a:gd name="T34" fmla="*/ 100 w 208"/>
                <a:gd name="T35" fmla="*/ 87 h 212"/>
                <a:gd name="T36" fmla="*/ 89 w 208"/>
                <a:gd name="T37" fmla="*/ 72 h 212"/>
                <a:gd name="T38" fmla="*/ 115 w 208"/>
                <a:gd name="T39" fmla="*/ 73 h 212"/>
                <a:gd name="T40" fmla="*/ 135 w 208"/>
                <a:gd name="T41" fmla="*/ 87 h 212"/>
                <a:gd name="T42" fmla="*/ 152 w 208"/>
                <a:gd name="T43" fmla="*/ 72 h 212"/>
                <a:gd name="T44" fmla="*/ 102 w 208"/>
                <a:gd name="T45" fmla="*/ 39 h 212"/>
                <a:gd name="T46" fmla="*/ 51 w 208"/>
                <a:gd name="T47" fmla="*/ 80 h 212"/>
                <a:gd name="T48" fmla="*/ 113 w 208"/>
                <a:gd name="T49" fmla="*/ 125 h 212"/>
                <a:gd name="T50" fmla="*/ 117 w 208"/>
                <a:gd name="T51" fmla="*/ 140 h 212"/>
                <a:gd name="T52" fmla="*/ 88 w 208"/>
                <a:gd name="T53" fmla="*/ 139 h 212"/>
                <a:gd name="T54" fmla="*/ 66 w 208"/>
                <a:gd name="T55" fmla="*/ 122 h 212"/>
                <a:gd name="T56" fmla="*/ 51 w 208"/>
                <a:gd name="T57" fmla="*/ 138 h 212"/>
                <a:gd name="T58" fmla="*/ 104 w 208"/>
                <a:gd name="T59" fmla="*/ 172 h 212"/>
                <a:gd name="T60" fmla="*/ 157 w 208"/>
                <a:gd name="T61" fmla="*/ 131 h 212"/>
                <a:gd name="T62" fmla="*/ 137 w 208"/>
                <a:gd name="T63" fmla="*/ 154 h 212"/>
                <a:gd name="T64" fmla="*/ 70 w 208"/>
                <a:gd name="T65" fmla="*/ 154 h 212"/>
                <a:gd name="T66" fmla="*/ 62 w 208"/>
                <a:gd name="T67" fmla="*/ 133 h 212"/>
                <a:gd name="T68" fmla="*/ 73 w 208"/>
                <a:gd name="T69" fmla="*/ 135 h 212"/>
                <a:gd name="T70" fmla="*/ 104 w 208"/>
                <a:gd name="T71" fmla="*/ 153 h 212"/>
                <a:gd name="T72" fmla="*/ 130 w 208"/>
                <a:gd name="T73" fmla="*/ 133 h 212"/>
                <a:gd name="T74" fmla="*/ 85 w 208"/>
                <a:gd name="T75" fmla="*/ 108 h 212"/>
                <a:gd name="T76" fmla="*/ 72 w 208"/>
                <a:gd name="T77" fmla="*/ 56 h 212"/>
                <a:gd name="T78" fmla="*/ 130 w 208"/>
                <a:gd name="T79" fmla="*/ 56 h 212"/>
                <a:gd name="T80" fmla="*/ 141 w 208"/>
                <a:gd name="T81" fmla="*/ 76 h 212"/>
                <a:gd name="T82" fmla="*/ 129 w 208"/>
                <a:gd name="T83" fmla="*/ 75 h 212"/>
                <a:gd name="T84" fmla="*/ 100 w 208"/>
                <a:gd name="T85" fmla="*/ 60 h 212"/>
                <a:gd name="T86" fmla="*/ 76 w 208"/>
                <a:gd name="T87" fmla="*/ 79 h 212"/>
                <a:gd name="T88" fmla="*/ 120 w 208"/>
                <a:gd name="T89" fmla="*/ 101 h 212"/>
                <a:gd name="T90" fmla="*/ 137 w 208"/>
                <a:gd name="T91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212">
                  <a:moveTo>
                    <a:pt x="199" y="118"/>
                  </a:moveTo>
                  <a:cubicBezTo>
                    <a:pt x="200" y="114"/>
                    <a:pt x="200" y="109"/>
                    <a:pt x="200" y="105"/>
                  </a:cubicBezTo>
                  <a:cubicBezTo>
                    <a:pt x="200" y="50"/>
                    <a:pt x="156" y="6"/>
                    <a:pt x="103" y="6"/>
                  </a:cubicBezTo>
                  <a:cubicBezTo>
                    <a:pt x="98" y="6"/>
                    <a:pt x="94" y="7"/>
                    <a:pt x="90" y="7"/>
                  </a:cubicBezTo>
                  <a:cubicBezTo>
                    <a:pt x="81" y="2"/>
                    <a:pt x="71" y="0"/>
                    <a:pt x="61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72"/>
                    <a:pt x="2" y="82"/>
                    <a:pt x="6" y="90"/>
                  </a:cubicBezTo>
                  <a:cubicBezTo>
                    <a:pt x="6" y="95"/>
                    <a:pt x="5" y="100"/>
                    <a:pt x="5" y="105"/>
                  </a:cubicBezTo>
                  <a:cubicBezTo>
                    <a:pt x="5" y="159"/>
                    <a:pt x="49" y="203"/>
                    <a:pt x="103" y="203"/>
                  </a:cubicBezTo>
                  <a:cubicBezTo>
                    <a:pt x="106" y="203"/>
                    <a:pt x="110" y="203"/>
                    <a:pt x="114" y="202"/>
                  </a:cubicBezTo>
                  <a:cubicBezTo>
                    <a:pt x="123" y="209"/>
                    <a:pt x="135" y="212"/>
                    <a:pt x="146" y="212"/>
                  </a:cubicBezTo>
                  <a:cubicBezTo>
                    <a:pt x="180" y="212"/>
                    <a:pt x="208" y="184"/>
                    <a:pt x="208" y="150"/>
                  </a:cubicBezTo>
                  <a:cubicBezTo>
                    <a:pt x="208" y="139"/>
                    <a:pt x="205" y="128"/>
                    <a:pt x="199" y="118"/>
                  </a:cubicBezTo>
                  <a:close/>
                  <a:moveTo>
                    <a:pt x="146" y="204"/>
                  </a:moveTo>
                  <a:cubicBezTo>
                    <a:pt x="136" y="204"/>
                    <a:pt x="126" y="201"/>
                    <a:pt x="117" y="195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0" y="195"/>
                    <a:pt x="107" y="195"/>
                    <a:pt x="103" y="195"/>
                  </a:cubicBezTo>
                  <a:cubicBezTo>
                    <a:pt x="54" y="195"/>
                    <a:pt x="13" y="154"/>
                    <a:pt x="13" y="105"/>
                  </a:cubicBezTo>
                  <a:cubicBezTo>
                    <a:pt x="13" y="100"/>
                    <a:pt x="14" y="95"/>
                    <a:pt x="15" y="90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0" y="80"/>
                    <a:pt x="8" y="71"/>
                    <a:pt x="8" y="62"/>
                  </a:cubicBezTo>
                  <a:cubicBezTo>
                    <a:pt x="8" y="32"/>
                    <a:pt x="31" y="8"/>
                    <a:pt x="61" y="8"/>
                  </a:cubicBezTo>
                  <a:cubicBezTo>
                    <a:pt x="70" y="8"/>
                    <a:pt x="79" y="10"/>
                    <a:pt x="87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4" y="15"/>
                    <a:pt x="98" y="14"/>
                    <a:pt x="103" y="14"/>
                  </a:cubicBezTo>
                  <a:cubicBezTo>
                    <a:pt x="152" y="14"/>
                    <a:pt x="192" y="55"/>
                    <a:pt x="192" y="105"/>
                  </a:cubicBezTo>
                  <a:cubicBezTo>
                    <a:pt x="192" y="109"/>
                    <a:pt x="192" y="114"/>
                    <a:pt x="191" y="119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7" y="130"/>
                    <a:pt x="200" y="140"/>
                    <a:pt x="200" y="150"/>
                  </a:cubicBezTo>
                  <a:cubicBezTo>
                    <a:pt x="200" y="180"/>
                    <a:pt x="176" y="204"/>
                    <a:pt x="146" y="204"/>
                  </a:cubicBezTo>
                  <a:close/>
                  <a:moveTo>
                    <a:pt x="122" y="92"/>
                  </a:moveTo>
                  <a:cubicBezTo>
                    <a:pt x="100" y="87"/>
                    <a:pt x="100" y="87"/>
                    <a:pt x="100" y="87"/>
                  </a:cubicBezTo>
                  <a:cubicBezTo>
                    <a:pt x="91" y="85"/>
                    <a:pt x="85" y="82"/>
                    <a:pt x="85" y="79"/>
                  </a:cubicBezTo>
                  <a:cubicBezTo>
                    <a:pt x="85" y="76"/>
                    <a:pt x="86" y="74"/>
                    <a:pt x="89" y="72"/>
                  </a:cubicBezTo>
                  <a:cubicBezTo>
                    <a:pt x="91" y="70"/>
                    <a:pt x="95" y="69"/>
                    <a:pt x="100" y="69"/>
                  </a:cubicBezTo>
                  <a:cubicBezTo>
                    <a:pt x="106" y="69"/>
                    <a:pt x="111" y="71"/>
                    <a:pt x="115" y="73"/>
                  </a:cubicBezTo>
                  <a:cubicBezTo>
                    <a:pt x="115" y="73"/>
                    <a:pt x="117" y="75"/>
                    <a:pt x="123" y="81"/>
                  </a:cubicBezTo>
                  <a:cubicBezTo>
                    <a:pt x="126" y="85"/>
                    <a:pt x="131" y="87"/>
                    <a:pt x="135" y="87"/>
                  </a:cubicBezTo>
                  <a:cubicBezTo>
                    <a:pt x="140" y="87"/>
                    <a:pt x="143" y="86"/>
                    <a:pt x="147" y="83"/>
                  </a:cubicBezTo>
                  <a:cubicBezTo>
                    <a:pt x="150" y="80"/>
                    <a:pt x="152" y="76"/>
                    <a:pt x="152" y="72"/>
                  </a:cubicBezTo>
                  <a:cubicBezTo>
                    <a:pt x="152" y="62"/>
                    <a:pt x="146" y="54"/>
                    <a:pt x="135" y="48"/>
                  </a:cubicBezTo>
                  <a:cubicBezTo>
                    <a:pt x="125" y="42"/>
                    <a:pt x="114" y="39"/>
                    <a:pt x="102" y="39"/>
                  </a:cubicBezTo>
                  <a:cubicBezTo>
                    <a:pt x="88" y="39"/>
                    <a:pt x="77" y="42"/>
                    <a:pt x="68" y="48"/>
                  </a:cubicBezTo>
                  <a:cubicBezTo>
                    <a:pt x="56" y="56"/>
                    <a:pt x="51" y="66"/>
                    <a:pt x="51" y="80"/>
                  </a:cubicBezTo>
                  <a:cubicBezTo>
                    <a:pt x="51" y="93"/>
                    <a:pt x="56" y="110"/>
                    <a:pt x="83" y="117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20" y="126"/>
                    <a:pt x="121" y="130"/>
                    <a:pt x="121" y="133"/>
                  </a:cubicBezTo>
                  <a:cubicBezTo>
                    <a:pt x="121" y="135"/>
                    <a:pt x="120" y="138"/>
                    <a:pt x="117" y="140"/>
                  </a:cubicBezTo>
                  <a:cubicBezTo>
                    <a:pt x="114" y="142"/>
                    <a:pt x="110" y="144"/>
                    <a:pt x="104" y="144"/>
                  </a:cubicBezTo>
                  <a:cubicBezTo>
                    <a:pt x="97" y="144"/>
                    <a:pt x="92" y="142"/>
                    <a:pt x="88" y="139"/>
                  </a:cubicBezTo>
                  <a:cubicBezTo>
                    <a:pt x="88" y="139"/>
                    <a:pt x="86" y="137"/>
                    <a:pt x="80" y="129"/>
                  </a:cubicBezTo>
                  <a:cubicBezTo>
                    <a:pt x="76" y="125"/>
                    <a:pt x="72" y="122"/>
                    <a:pt x="66" y="122"/>
                  </a:cubicBezTo>
                  <a:cubicBezTo>
                    <a:pt x="62" y="122"/>
                    <a:pt x="58" y="124"/>
                    <a:pt x="55" y="127"/>
                  </a:cubicBezTo>
                  <a:cubicBezTo>
                    <a:pt x="52" y="130"/>
                    <a:pt x="51" y="133"/>
                    <a:pt x="51" y="138"/>
                  </a:cubicBezTo>
                  <a:cubicBezTo>
                    <a:pt x="51" y="147"/>
                    <a:pt x="55" y="155"/>
                    <a:pt x="64" y="161"/>
                  </a:cubicBezTo>
                  <a:cubicBezTo>
                    <a:pt x="74" y="169"/>
                    <a:pt x="88" y="172"/>
                    <a:pt x="104" y="172"/>
                  </a:cubicBezTo>
                  <a:cubicBezTo>
                    <a:pt x="121" y="172"/>
                    <a:pt x="134" y="168"/>
                    <a:pt x="143" y="161"/>
                  </a:cubicBezTo>
                  <a:cubicBezTo>
                    <a:pt x="152" y="153"/>
                    <a:pt x="157" y="143"/>
                    <a:pt x="157" y="131"/>
                  </a:cubicBezTo>
                  <a:cubicBezTo>
                    <a:pt x="157" y="117"/>
                    <a:pt x="151" y="99"/>
                    <a:pt x="122" y="92"/>
                  </a:cubicBezTo>
                  <a:close/>
                  <a:moveTo>
                    <a:pt x="137" y="154"/>
                  </a:moveTo>
                  <a:cubicBezTo>
                    <a:pt x="130" y="160"/>
                    <a:pt x="118" y="163"/>
                    <a:pt x="104" y="163"/>
                  </a:cubicBezTo>
                  <a:cubicBezTo>
                    <a:pt x="90" y="163"/>
                    <a:pt x="78" y="160"/>
                    <a:pt x="70" y="154"/>
                  </a:cubicBezTo>
                  <a:cubicBezTo>
                    <a:pt x="63" y="149"/>
                    <a:pt x="60" y="144"/>
                    <a:pt x="60" y="138"/>
                  </a:cubicBezTo>
                  <a:cubicBezTo>
                    <a:pt x="60" y="136"/>
                    <a:pt x="60" y="134"/>
                    <a:pt x="62" y="133"/>
                  </a:cubicBezTo>
                  <a:cubicBezTo>
                    <a:pt x="63" y="132"/>
                    <a:pt x="64" y="131"/>
                    <a:pt x="66" y="131"/>
                  </a:cubicBezTo>
                  <a:cubicBezTo>
                    <a:pt x="69" y="131"/>
                    <a:pt x="71" y="133"/>
                    <a:pt x="73" y="135"/>
                  </a:cubicBezTo>
                  <a:cubicBezTo>
                    <a:pt x="80" y="144"/>
                    <a:pt x="82" y="146"/>
                    <a:pt x="83" y="146"/>
                  </a:cubicBezTo>
                  <a:cubicBezTo>
                    <a:pt x="88" y="150"/>
                    <a:pt x="95" y="153"/>
                    <a:pt x="104" y="153"/>
                  </a:cubicBezTo>
                  <a:cubicBezTo>
                    <a:pt x="112" y="153"/>
                    <a:pt x="118" y="151"/>
                    <a:pt x="123" y="147"/>
                  </a:cubicBezTo>
                  <a:cubicBezTo>
                    <a:pt x="127" y="143"/>
                    <a:pt x="130" y="138"/>
                    <a:pt x="130" y="133"/>
                  </a:cubicBezTo>
                  <a:cubicBezTo>
                    <a:pt x="130" y="128"/>
                    <a:pt x="128" y="119"/>
                    <a:pt x="115" y="11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68" y="104"/>
                    <a:pt x="60" y="95"/>
                    <a:pt x="60" y="80"/>
                  </a:cubicBezTo>
                  <a:cubicBezTo>
                    <a:pt x="60" y="70"/>
                    <a:pt x="64" y="62"/>
                    <a:pt x="72" y="56"/>
                  </a:cubicBezTo>
                  <a:cubicBezTo>
                    <a:pt x="80" y="51"/>
                    <a:pt x="90" y="49"/>
                    <a:pt x="102" y="49"/>
                  </a:cubicBezTo>
                  <a:cubicBezTo>
                    <a:pt x="112" y="49"/>
                    <a:pt x="122" y="51"/>
                    <a:pt x="130" y="56"/>
                  </a:cubicBezTo>
                  <a:cubicBezTo>
                    <a:pt x="139" y="61"/>
                    <a:pt x="143" y="66"/>
                    <a:pt x="143" y="72"/>
                  </a:cubicBezTo>
                  <a:cubicBezTo>
                    <a:pt x="143" y="74"/>
                    <a:pt x="142" y="75"/>
                    <a:pt x="141" y="76"/>
                  </a:cubicBezTo>
                  <a:cubicBezTo>
                    <a:pt x="139" y="77"/>
                    <a:pt x="137" y="78"/>
                    <a:pt x="135" y="78"/>
                  </a:cubicBezTo>
                  <a:cubicBezTo>
                    <a:pt x="133" y="78"/>
                    <a:pt x="131" y="77"/>
                    <a:pt x="129" y="75"/>
                  </a:cubicBezTo>
                  <a:cubicBezTo>
                    <a:pt x="123" y="68"/>
                    <a:pt x="121" y="66"/>
                    <a:pt x="120" y="66"/>
                  </a:cubicBezTo>
                  <a:cubicBezTo>
                    <a:pt x="115" y="62"/>
                    <a:pt x="108" y="60"/>
                    <a:pt x="100" y="60"/>
                  </a:cubicBezTo>
                  <a:cubicBezTo>
                    <a:pt x="93" y="60"/>
                    <a:pt x="87" y="62"/>
                    <a:pt x="83" y="65"/>
                  </a:cubicBezTo>
                  <a:cubicBezTo>
                    <a:pt x="79" y="68"/>
                    <a:pt x="76" y="73"/>
                    <a:pt x="76" y="79"/>
                  </a:cubicBezTo>
                  <a:cubicBezTo>
                    <a:pt x="76" y="87"/>
                    <a:pt x="84" y="93"/>
                    <a:pt x="98" y="96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39" y="105"/>
                    <a:pt x="148" y="115"/>
                    <a:pt x="148" y="131"/>
                  </a:cubicBezTo>
                  <a:cubicBezTo>
                    <a:pt x="148" y="140"/>
                    <a:pt x="144" y="148"/>
                    <a:pt x="137" y="1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17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6D13A6D-2E1F-437B-9EC1-7D08402628B4}"/>
              </a:ext>
            </a:extLst>
          </p:cNvPr>
          <p:cNvGrpSpPr/>
          <p:nvPr/>
        </p:nvGrpSpPr>
        <p:grpSpPr>
          <a:xfrm>
            <a:off x="4985758" y="2064180"/>
            <a:ext cx="2298859" cy="4110841"/>
            <a:chOff x="4985758" y="2064180"/>
            <a:chExt cx="2298859" cy="41108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2B8E5D-50D2-4487-AE35-88421C2F8E45}"/>
                </a:ext>
              </a:extLst>
            </p:cNvPr>
            <p:cNvSpPr/>
            <p:nvPr/>
          </p:nvSpPr>
          <p:spPr>
            <a:xfrm>
              <a:off x="5422368" y="5844515"/>
              <a:ext cx="1474891" cy="330506"/>
            </a:xfrm>
            <a:prstGeom prst="ellipse">
              <a:avLst/>
            </a:prstGeom>
            <a:solidFill>
              <a:schemeClr val="bg1">
                <a:lumMod val="50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3A61B07-99C7-4FF6-96E2-339CC36D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097" y="5218954"/>
              <a:ext cx="1098181" cy="835949"/>
            </a:xfrm>
            <a:custGeom>
              <a:avLst/>
              <a:gdLst>
                <a:gd name="T0" fmla="*/ 0 w 694"/>
                <a:gd name="T1" fmla="*/ 0 h 529"/>
                <a:gd name="T2" fmla="*/ 694 w 694"/>
                <a:gd name="T3" fmla="*/ 0 h 529"/>
                <a:gd name="T4" fmla="*/ 582 w 694"/>
                <a:gd name="T5" fmla="*/ 492 h 529"/>
                <a:gd name="T6" fmla="*/ 582 w 694"/>
                <a:gd name="T7" fmla="*/ 492 h 529"/>
                <a:gd name="T8" fmla="*/ 347 w 694"/>
                <a:gd name="T9" fmla="*/ 529 h 529"/>
                <a:gd name="T10" fmla="*/ 112 w 694"/>
                <a:gd name="T11" fmla="*/ 492 h 529"/>
                <a:gd name="T12" fmla="*/ 112 w 694"/>
                <a:gd name="T13" fmla="*/ 492 h 529"/>
                <a:gd name="T14" fmla="*/ 0 w 694"/>
                <a:gd name="T1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4" h="529">
                  <a:moveTo>
                    <a:pt x="0" y="0"/>
                  </a:moveTo>
                  <a:cubicBezTo>
                    <a:pt x="694" y="0"/>
                    <a:pt x="694" y="0"/>
                    <a:pt x="694" y="0"/>
                  </a:cubicBezTo>
                  <a:cubicBezTo>
                    <a:pt x="582" y="492"/>
                    <a:pt x="582" y="492"/>
                    <a:pt x="582" y="492"/>
                  </a:cubicBezTo>
                  <a:cubicBezTo>
                    <a:pt x="582" y="492"/>
                    <a:pt x="582" y="492"/>
                    <a:pt x="582" y="492"/>
                  </a:cubicBezTo>
                  <a:cubicBezTo>
                    <a:pt x="582" y="513"/>
                    <a:pt x="477" y="529"/>
                    <a:pt x="347" y="529"/>
                  </a:cubicBezTo>
                  <a:cubicBezTo>
                    <a:pt x="217" y="529"/>
                    <a:pt x="112" y="513"/>
                    <a:pt x="112" y="492"/>
                  </a:cubicBezTo>
                  <a:cubicBezTo>
                    <a:pt x="112" y="492"/>
                    <a:pt x="112" y="492"/>
                    <a:pt x="112" y="4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0F7DD0-03A1-4DB3-B381-C43AD570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408" y="5270869"/>
              <a:ext cx="1071559" cy="278206"/>
            </a:xfrm>
            <a:custGeom>
              <a:avLst/>
              <a:gdLst>
                <a:gd name="T0" fmla="*/ 678 w 678"/>
                <a:gd name="T1" fmla="*/ 0 h 176"/>
                <a:gd name="T2" fmla="*/ 647 w 678"/>
                <a:gd name="T3" fmla="*/ 136 h 176"/>
                <a:gd name="T4" fmla="*/ 339 w 678"/>
                <a:gd name="T5" fmla="*/ 176 h 176"/>
                <a:gd name="T6" fmla="*/ 30 w 678"/>
                <a:gd name="T7" fmla="*/ 136 h 176"/>
                <a:gd name="T8" fmla="*/ 0 w 678"/>
                <a:gd name="T9" fmla="*/ 0 h 176"/>
                <a:gd name="T10" fmla="*/ 678 w 678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8" h="176">
                  <a:moveTo>
                    <a:pt x="678" y="0"/>
                  </a:moveTo>
                  <a:cubicBezTo>
                    <a:pt x="647" y="136"/>
                    <a:pt x="647" y="136"/>
                    <a:pt x="647" y="136"/>
                  </a:cubicBezTo>
                  <a:cubicBezTo>
                    <a:pt x="615" y="159"/>
                    <a:pt x="489" y="176"/>
                    <a:pt x="339" y="176"/>
                  </a:cubicBezTo>
                  <a:cubicBezTo>
                    <a:pt x="188" y="176"/>
                    <a:pt x="62" y="159"/>
                    <a:pt x="30" y="1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C20051D-69D9-4EE1-A2FD-7748380F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74" y="5224279"/>
              <a:ext cx="1150095" cy="287524"/>
            </a:xfrm>
            <a:custGeom>
              <a:avLst/>
              <a:gdLst>
                <a:gd name="T0" fmla="*/ 0 w 727"/>
                <a:gd name="T1" fmla="*/ 0 h 182"/>
                <a:gd name="T2" fmla="*/ 727 w 727"/>
                <a:gd name="T3" fmla="*/ 0 h 182"/>
                <a:gd name="T4" fmla="*/ 698 w 727"/>
                <a:gd name="T5" fmla="*/ 128 h 182"/>
                <a:gd name="T6" fmla="*/ 698 w 727"/>
                <a:gd name="T7" fmla="*/ 128 h 182"/>
                <a:gd name="T8" fmla="*/ 697 w 727"/>
                <a:gd name="T9" fmla="*/ 132 h 182"/>
                <a:gd name="T10" fmla="*/ 697 w 727"/>
                <a:gd name="T11" fmla="*/ 133 h 182"/>
                <a:gd name="T12" fmla="*/ 697 w 727"/>
                <a:gd name="T13" fmla="*/ 133 h 182"/>
                <a:gd name="T14" fmla="*/ 364 w 727"/>
                <a:gd name="T15" fmla="*/ 182 h 182"/>
                <a:gd name="T16" fmla="*/ 31 w 727"/>
                <a:gd name="T17" fmla="*/ 133 h 182"/>
                <a:gd name="T18" fmla="*/ 31 w 727"/>
                <a:gd name="T19" fmla="*/ 133 h 182"/>
                <a:gd name="T20" fmla="*/ 31 w 727"/>
                <a:gd name="T21" fmla="*/ 133 h 182"/>
                <a:gd name="T22" fmla="*/ 29 w 727"/>
                <a:gd name="T23" fmla="*/ 128 h 182"/>
                <a:gd name="T24" fmla="*/ 29 w 727"/>
                <a:gd name="T25" fmla="*/ 128 h 182"/>
                <a:gd name="T26" fmla="*/ 0 w 727"/>
                <a:gd name="T2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7" h="182">
                  <a:moveTo>
                    <a:pt x="0" y="0"/>
                  </a:moveTo>
                  <a:cubicBezTo>
                    <a:pt x="727" y="0"/>
                    <a:pt x="727" y="0"/>
                    <a:pt x="727" y="0"/>
                  </a:cubicBezTo>
                  <a:cubicBezTo>
                    <a:pt x="698" y="128"/>
                    <a:pt x="698" y="128"/>
                    <a:pt x="698" y="128"/>
                  </a:cubicBezTo>
                  <a:cubicBezTo>
                    <a:pt x="698" y="128"/>
                    <a:pt x="698" y="128"/>
                    <a:pt x="698" y="128"/>
                  </a:cubicBezTo>
                  <a:cubicBezTo>
                    <a:pt x="698" y="130"/>
                    <a:pt x="698" y="131"/>
                    <a:pt x="697" y="132"/>
                  </a:cubicBezTo>
                  <a:cubicBezTo>
                    <a:pt x="697" y="133"/>
                    <a:pt x="697" y="133"/>
                    <a:pt x="697" y="133"/>
                  </a:cubicBezTo>
                  <a:cubicBezTo>
                    <a:pt x="697" y="133"/>
                    <a:pt x="697" y="133"/>
                    <a:pt x="697" y="133"/>
                  </a:cubicBezTo>
                  <a:cubicBezTo>
                    <a:pt x="683" y="160"/>
                    <a:pt x="539" y="182"/>
                    <a:pt x="364" y="182"/>
                  </a:cubicBezTo>
                  <a:cubicBezTo>
                    <a:pt x="189" y="182"/>
                    <a:pt x="45" y="160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0" y="131"/>
                    <a:pt x="29" y="130"/>
                    <a:pt x="29" y="128"/>
                  </a:cubicBezTo>
                  <a:cubicBezTo>
                    <a:pt x="29" y="128"/>
                    <a:pt x="29" y="128"/>
                    <a:pt x="29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4200C52-B8CA-4F28-8627-03692421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474" y="5131100"/>
              <a:ext cx="1150095" cy="183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DFFB0C8-B195-4E58-9D5E-ACDD2916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091" y="5151068"/>
              <a:ext cx="1091525" cy="143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07E6C3A-B481-4C3A-BEB8-9283BAF8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541" y="4773027"/>
              <a:ext cx="415312" cy="370054"/>
            </a:xfrm>
            <a:custGeom>
              <a:avLst/>
              <a:gdLst>
                <a:gd name="T0" fmla="*/ 262 w 262"/>
                <a:gd name="T1" fmla="*/ 224 h 234"/>
                <a:gd name="T2" fmla="*/ 0 w 262"/>
                <a:gd name="T3" fmla="*/ 35 h 234"/>
                <a:gd name="T4" fmla="*/ 241 w 262"/>
                <a:gd name="T5" fmla="*/ 222 h 234"/>
                <a:gd name="T6" fmla="*/ 251 w 262"/>
                <a:gd name="T7" fmla="*/ 233 h 234"/>
                <a:gd name="T8" fmla="*/ 262 w 262"/>
                <a:gd name="T9" fmla="*/ 2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34">
                  <a:moveTo>
                    <a:pt x="262" y="224"/>
                  </a:moveTo>
                  <a:cubicBezTo>
                    <a:pt x="259" y="111"/>
                    <a:pt x="84" y="0"/>
                    <a:pt x="0" y="35"/>
                  </a:cubicBezTo>
                  <a:cubicBezTo>
                    <a:pt x="74" y="20"/>
                    <a:pt x="242" y="121"/>
                    <a:pt x="241" y="222"/>
                  </a:cubicBezTo>
                  <a:cubicBezTo>
                    <a:pt x="241" y="228"/>
                    <a:pt x="245" y="233"/>
                    <a:pt x="251" y="233"/>
                  </a:cubicBezTo>
                  <a:cubicBezTo>
                    <a:pt x="256" y="234"/>
                    <a:pt x="261" y="230"/>
                    <a:pt x="262" y="22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164EACD-F936-49EF-8855-649FFF50D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171" y="4532092"/>
              <a:ext cx="286193" cy="340769"/>
            </a:xfrm>
            <a:custGeom>
              <a:avLst/>
              <a:gdLst>
                <a:gd name="T0" fmla="*/ 14 w 181"/>
                <a:gd name="T1" fmla="*/ 214 h 216"/>
                <a:gd name="T2" fmla="*/ 181 w 181"/>
                <a:gd name="T3" fmla="*/ 2 h 216"/>
                <a:gd name="T4" fmla="*/ 7 w 181"/>
                <a:gd name="T5" fmla="*/ 197 h 216"/>
                <a:gd name="T6" fmla="*/ 2 w 181"/>
                <a:gd name="T7" fmla="*/ 210 h 216"/>
                <a:gd name="T8" fmla="*/ 14 w 181"/>
                <a:gd name="T9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16">
                  <a:moveTo>
                    <a:pt x="14" y="214"/>
                  </a:moveTo>
                  <a:cubicBezTo>
                    <a:pt x="89" y="164"/>
                    <a:pt x="98" y="39"/>
                    <a:pt x="181" y="2"/>
                  </a:cubicBezTo>
                  <a:cubicBezTo>
                    <a:pt x="113" y="0"/>
                    <a:pt x="67" y="160"/>
                    <a:pt x="7" y="197"/>
                  </a:cubicBezTo>
                  <a:cubicBezTo>
                    <a:pt x="2" y="199"/>
                    <a:pt x="0" y="205"/>
                    <a:pt x="2" y="210"/>
                  </a:cubicBezTo>
                  <a:cubicBezTo>
                    <a:pt x="4" y="214"/>
                    <a:pt x="10" y="216"/>
                    <a:pt x="14" y="21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A6C2C7-B2BF-4F94-8A21-5EE181FB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323" y="4352390"/>
              <a:ext cx="303498" cy="210318"/>
            </a:xfrm>
            <a:custGeom>
              <a:avLst/>
              <a:gdLst>
                <a:gd name="T0" fmla="*/ 192 w 192"/>
                <a:gd name="T1" fmla="*/ 122 h 133"/>
                <a:gd name="T2" fmla="*/ 0 w 192"/>
                <a:gd name="T3" fmla="*/ 45 h 133"/>
                <a:gd name="T4" fmla="*/ 173 w 192"/>
                <a:gd name="T5" fmla="*/ 124 h 133"/>
                <a:gd name="T6" fmla="*/ 183 w 192"/>
                <a:gd name="T7" fmla="*/ 133 h 133"/>
                <a:gd name="T8" fmla="*/ 192 w 192"/>
                <a:gd name="T9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3">
                  <a:moveTo>
                    <a:pt x="192" y="122"/>
                  </a:moveTo>
                  <a:cubicBezTo>
                    <a:pt x="180" y="46"/>
                    <a:pt x="58" y="0"/>
                    <a:pt x="0" y="45"/>
                  </a:cubicBezTo>
                  <a:cubicBezTo>
                    <a:pt x="68" y="22"/>
                    <a:pt x="165" y="58"/>
                    <a:pt x="173" y="124"/>
                  </a:cubicBezTo>
                  <a:cubicBezTo>
                    <a:pt x="173" y="129"/>
                    <a:pt x="177" y="133"/>
                    <a:pt x="183" y="133"/>
                  </a:cubicBezTo>
                  <a:cubicBezTo>
                    <a:pt x="188" y="132"/>
                    <a:pt x="192" y="128"/>
                    <a:pt x="192" y="1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AE8B536-E621-4894-AC82-C883485EA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959" y="5193664"/>
              <a:ext cx="563068" cy="101166"/>
            </a:xfrm>
            <a:custGeom>
              <a:avLst/>
              <a:gdLst>
                <a:gd name="T0" fmla="*/ 0 w 356"/>
                <a:gd name="T1" fmla="*/ 59 h 64"/>
                <a:gd name="T2" fmla="*/ 19 w 356"/>
                <a:gd name="T3" fmla="*/ 35 h 64"/>
                <a:gd name="T4" fmla="*/ 83 w 356"/>
                <a:gd name="T5" fmla="*/ 26 h 64"/>
                <a:gd name="T6" fmla="*/ 135 w 356"/>
                <a:gd name="T7" fmla="*/ 12 h 64"/>
                <a:gd name="T8" fmla="*/ 229 w 356"/>
                <a:gd name="T9" fmla="*/ 12 h 64"/>
                <a:gd name="T10" fmla="*/ 296 w 356"/>
                <a:gd name="T11" fmla="*/ 43 h 64"/>
                <a:gd name="T12" fmla="*/ 356 w 356"/>
                <a:gd name="T13" fmla="*/ 57 h 64"/>
                <a:gd name="T14" fmla="*/ 167 w 356"/>
                <a:gd name="T15" fmla="*/ 64 h 64"/>
                <a:gd name="T16" fmla="*/ 0 w 356"/>
                <a:gd name="T1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64">
                  <a:moveTo>
                    <a:pt x="0" y="59"/>
                  </a:moveTo>
                  <a:cubicBezTo>
                    <a:pt x="7" y="48"/>
                    <a:pt x="14" y="39"/>
                    <a:pt x="19" y="35"/>
                  </a:cubicBezTo>
                  <a:cubicBezTo>
                    <a:pt x="35" y="20"/>
                    <a:pt x="66" y="13"/>
                    <a:pt x="83" y="26"/>
                  </a:cubicBezTo>
                  <a:cubicBezTo>
                    <a:pt x="100" y="39"/>
                    <a:pt x="112" y="0"/>
                    <a:pt x="135" y="12"/>
                  </a:cubicBezTo>
                  <a:cubicBezTo>
                    <a:pt x="166" y="28"/>
                    <a:pt x="196" y="8"/>
                    <a:pt x="229" y="12"/>
                  </a:cubicBezTo>
                  <a:cubicBezTo>
                    <a:pt x="261" y="16"/>
                    <a:pt x="268" y="30"/>
                    <a:pt x="296" y="43"/>
                  </a:cubicBezTo>
                  <a:cubicBezTo>
                    <a:pt x="310" y="49"/>
                    <a:pt x="333" y="53"/>
                    <a:pt x="356" y="57"/>
                  </a:cubicBezTo>
                  <a:cubicBezTo>
                    <a:pt x="301" y="61"/>
                    <a:pt x="237" y="64"/>
                    <a:pt x="167" y="64"/>
                  </a:cubicBezTo>
                  <a:cubicBezTo>
                    <a:pt x="106" y="64"/>
                    <a:pt x="49" y="62"/>
                    <a:pt x="0" y="5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B9983DB-B39B-47A6-919D-6DE45C55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674" y="4039575"/>
              <a:ext cx="211650" cy="1236619"/>
            </a:xfrm>
            <a:custGeom>
              <a:avLst/>
              <a:gdLst>
                <a:gd name="T0" fmla="*/ 80 w 134"/>
                <a:gd name="T1" fmla="*/ 766 h 782"/>
                <a:gd name="T2" fmla="*/ 119 w 134"/>
                <a:gd name="T3" fmla="*/ 514 h 782"/>
                <a:gd name="T4" fmla="*/ 91 w 134"/>
                <a:gd name="T5" fmla="*/ 0 h 782"/>
                <a:gd name="T6" fmla="*/ 57 w 134"/>
                <a:gd name="T7" fmla="*/ 519 h 782"/>
                <a:gd name="T8" fmla="*/ 5 w 134"/>
                <a:gd name="T9" fmla="*/ 766 h 782"/>
                <a:gd name="T10" fmla="*/ 80 w 134"/>
                <a:gd name="T11" fmla="*/ 76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82">
                  <a:moveTo>
                    <a:pt x="80" y="766"/>
                  </a:moveTo>
                  <a:cubicBezTo>
                    <a:pt x="110" y="680"/>
                    <a:pt x="134" y="603"/>
                    <a:pt x="119" y="514"/>
                  </a:cubicBezTo>
                  <a:cubicBezTo>
                    <a:pt x="85" y="323"/>
                    <a:pt x="60" y="195"/>
                    <a:pt x="91" y="0"/>
                  </a:cubicBezTo>
                  <a:cubicBezTo>
                    <a:pt x="0" y="168"/>
                    <a:pt x="38" y="350"/>
                    <a:pt x="57" y="519"/>
                  </a:cubicBezTo>
                  <a:cubicBezTo>
                    <a:pt x="67" y="603"/>
                    <a:pt x="39" y="680"/>
                    <a:pt x="5" y="766"/>
                  </a:cubicBezTo>
                  <a:cubicBezTo>
                    <a:pt x="2" y="776"/>
                    <a:pt x="76" y="782"/>
                    <a:pt x="80" y="76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52850EB-9E0E-4C36-B33C-B4671AFF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509" y="4285833"/>
              <a:ext cx="350087" cy="315478"/>
            </a:xfrm>
            <a:custGeom>
              <a:avLst/>
              <a:gdLst>
                <a:gd name="T0" fmla="*/ 0 w 221"/>
                <a:gd name="T1" fmla="*/ 199 h 199"/>
                <a:gd name="T2" fmla="*/ 221 w 221"/>
                <a:gd name="T3" fmla="*/ 125 h 199"/>
                <a:gd name="T4" fmla="*/ 0 w 221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99">
                  <a:moveTo>
                    <a:pt x="0" y="199"/>
                  </a:moveTo>
                  <a:cubicBezTo>
                    <a:pt x="1" y="80"/>
                    <a:pt x="100" y="0"/>
                    <a:pt x="221" y="125"/>
                  </a:cubicBezTo>
                  <a:cubicBezTo>
                    <a:pt x="124" y="101"/>
                    <a:pt x="37" y="167"/>
                    <a:pt x="0" y="19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C81ACF9-3B8B-4205-8770-AAD3BED3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509" y="4383006"/>
              <a:ext cx="350087" cy="218305"/>
            </a:xfrm>
            <a:custGeom>
              <a:avLst/>
              <a:gdLst>
                <a:gd name="T0" fmla="*/ 0 w 221"/>
                <a:gd name="T1" fmla="*/ 138 h 138"/>
                <a:gd name="T2" fmla="*/ 221 w 221"/>
                <a:gd name="T3" fmla="*/ 64 h 138"/>
                <a:gd name="T4" fmla="*/ 0 w 221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38">
                  <a:moveTo>
                    <a:pt x="0" y="138"/>
                  </a:moveTo>
                  <a:cubicBezTo>
                    <a:pt x="36" y="69"/>
                    <a:pt x="122" y="0"/>
                    <a:pt x="221" y="64"/>
                  </a:cubicBezTo>
                  <a:cubicBezTo>
                    <a:pt x="124" y="40"/>
                    <a:pt x="37" y="106"/>
                    <a:pt x="0" y="13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6022BAD-12EF-4C8B-B156-ACC142C3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304" y="4533423"/>
              <a:ext cx="41265" cy="178371"/>
            </a:xfrm>
            <a:custGeom>
              <a:avLst/>
              <a:gdLst>
                <a:gd name="T0" fmla="*/ 5 w 26"/>
                <a:gd name="T1" fmla="*/ 111 h 113"/>
                <a:gd name="T2" fmla="*/ 14 w 26"/>
                <a:gd name="T3" fmla="*/ 0 h 113"/>
                <a:gd name="T4" fmla="*/ 1 w 26"/>
                <a:gd name="T5" fmla="*/ 105 h 113"/>
                <a:gd name="T6" fmla="*/ 6 w 26"/>
                <a:gd name="T7" fmla="*/ 110 h 113"/>
                <a:gd name="T8" fmla="*/ 5 w 26"/>
                <a:gd name="T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3">
                  <a:moveTo>
                    <a:pt x="5" y="111"/>
                  </a:moveTo>
                  <a:cubicBezTo>
                    <a:pt x="26" y="86"/>
                    <a:pt x="24" y="29"/>
                    <a:pt x="14" y="0"/>
                  </a:cubicBezTo>
                  <a:cubicBezTo>
                    <a:pt x="18" y="27"/>
                    <a:pt x="15" y="83"/>
                    <a:pt x="1" y="105"/>
                  </a:cubicBezTo>
                  <a:cubicBezTo>
                    <a:pt x="0" y="108"/>
                    <a:pt x="3" y="113"/>
                    <a:pt x="6" y="110"/>
                  </a:cubicBezTo>
                  <a:lnTo>
                    <a:pt x="5" y="11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1A67403-C58B-424B-8FD4-5037B97A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7" y="4216615"/>
              <a:ext cx="439272" cy="360736"/>
            </a:xfrm>
            <a:custGeom>
              <a:avLst/>
              <a:gdLst>
                <a:gd name="T0" fmla="*/ 278 w 278"/>
                <a:gd name="T1" fmla="*/ 126 h 228"/>
                <a:gd name="T2" fmla="*/ 0 w 278"/>
                <a:gd name="T3" fmla="*/ 228 h 228"/>
                <a:gd name="T4" fmla="*/ 278 w 278"/>
                <a:gd name="T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" h="228">
                  <a:moveTo>
                    <a:pt x="278" y="126"/>
                  </a:moveTo>
                  <a:cubicBezTo>
                    <a:pt x="176" y="13"/>
                    <a:pt x="35" y="0"/>
                    <a:pt x="0" y="228"/>
                  </a:cubicBezTo>
                  <a:cubicBezTo>
                    <a:pt x="82" y="124"/>
                    <a:pt x="217" y="122"/>
                    <a:pt x="278" y="1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CAB2691-0BEE-4B88-92CF-C6C232FA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7" y="4344404"/>
              <a:ext cx="439272" cy="232948"/>
            </a:xfrm>
            <a:custGeom>
              <a:avLst/>
              <a:gdLst>
                <a:gd name="T0" fmla="*/ 278 w 278"/>
                <a:gd name="T1" fmla="*/ 45 h 147"/>
                <a:gd name="T2" fmla="*/ 0 w 278"/>
                <a:gd name="T3" fmla="*/ 147 h 147"/>
                <a:gd name="T4" fmla="*/ 278 w 278"/>
                <a:gd name="T5" fmla="*/ 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" h="147">
                  <a:moveTo>
                    <a:pt x="278" y="45"/>
                  </a:moveTo>
                  <a:cubicBezTo>
                    <a:pt x="194" y="2"/>
                    <a:pt x="56" y="0"/>
                    <a:pt x="0" y="147"/>
                  </a:cubicBezTo>
                  <a:cubicBezTo>
                    <a:pt x="82" y="43"/>
                    <a:pt x="217" y="41"/>
                    <a:pt x="278" y="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E04151D-D170-4CCA-9C79-392A788D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109" y="4637252"/>
              <a:ext cx="339438" cy="235610"/>
            </a:xfrm>
            <a:custGeom>
              <a:avLst/>
              <a:gdLst>
                <a:gd name="T0" fmla="*/ 214 w 214"/>
                <a:gd name="T1" fmla="*/ 149 h 149"/>
                <a:gd name="T2" fmla="*/ 0 w 214"/>
                <a:gd name="T3" fmla="*/ 149 h 149"/>
                <a:gd name="T4" fmla="*/ 214 w 214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49">
                  <a:moveTo>
                    <a:pt x="214" y="149"/>
                  </a:moveTo>
                  <a:cubicBezTo>
                    <a:pt x="188" y="42"/>
                    <a:pt x="82" y="0"/>
                    <a:pt x="0" y="149"/>
                  </a:cubicBezTo>
                  <a:cubicBezTo>
                    <a:pt x="82" y="98"/>
                    <a:pt x="174" y="131"/>
                    <a:pt x="214" y="14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DDAD046-558F-4421-BEF4-8B0AD12C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109" y="4734424"/>
              <a:ext cx="339438" cy="138437"/>
            </a:xfrm>
            <a:custGeom>
              <a:avLst/>
              <a:gdLst>
                <a:gd name="T0" fmla="*/ 214 w 214"/>
                <a:gd name="T1" fmla="*/ 88 h 88"/>
                <a:gd name="T2" fmla="*/ 0 w 214"/>
                <a:gd name="T3" fmla="*/ 88 h 88"/>
                <a:gd name="T4" fmla="*/ 214 w 214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88">
                  <a:moveTo>
                    <a:pt x="214" y="88"/>
                  </a:moveTo>
                  <a:cubicBezTo>
                    <a:pt x="168" y="37"/>
                    <a:pt x="76" y="0"/>
                    <a:pt x="0" y="88"/>
                  </a:cubicBezTo>
                  <a:cubicBezTo>
                    <a:pt x="82" y="37"/>
                    <a:pt x="174" y="70"/>
                    <a:pt x="214" y="8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DDC1F11-6EC5-4892-85C2-AD341597F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018" y="4509463"/>
              <a:ext cx="354080" cy="368723"/>
            </a:xfrm>
            <a:custGeom>
              <a:avLst/>
              <a:gdLst>
                <a:gd name="T0" fmla="*/ 0 w 224"/>
                <a:gd name="T1" fmla="*/ 233 h 233"/>
                <a:gd name="T2" fmla="*/ 99 w 224"/>
                <a:gd name="T3" fmla="*/ 12 h 233"/>
                <a:gd name="T4" fmla="*/ 0 w 224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233">
                  <a:moveTo>
                    <a:pt x="0" y="233"/>
                  </a:moveTo>
                  <a:cubicBezTo>
                    <a:pt x="224" y="142"/>
                    <a:pt x="156" y="0"/>
                    <a:pt x="99" y="12"/>
                  </a:cubicBezTo>
                  <a:cubicBezTo>
                    <a:pt x="59" y="30"/>
                    <a:pt x="13" y="151"/>
                    <a:pt x="0" y="2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8E52912-89DA-4CEC-A4D4-0C41A2F2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555" y="4417615"/>
              <a:ext cx="278206" cy="460570"/>
            </a:xfrm>
            <a:custGeom>
              <a:avLst/>
              <a:gdLst>
                <a:gd name="T0" fmla="*/ 77 w 176"/>
                <a:gd name="T1" fmla="*/ 291 h 291"/>
                <a:gd name="T2" fmla="*/ 176 w 176"/>
                <a:gd name="T3" fmla="*/ 70 h 291"/>
                <a:gd name="T4" fmla="*/ 77 w 176"/>
                <a:gd name="T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91">
                  <a:moveTo>
                    <a:pt x="77" y="291"/>
                  </a:moveTo>
                  <a:cubicBezTo>
                    <a:pt x="0" y="83"/>
                    <a:pt x="86" y="0"/>
                    <a:pt x="176" y="70"/>
                  </a:cubicBezTo>
                  <a:cubicBezTo>
                    <a:pt x="136" y="88"/>
                    <a:pt x="90" y="209"/>
                    <a:pt x="77" y="29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2993C38-74DE-4CB2-8342-4BABB5E0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455" y="4774357"/>
              <a:ext cx="71881" cy="183696"/>
            </a:xfrm>
            <a:custGeom>
              <a:avLst/>
              <a:gdLst>
                <a:gd name="T0" fmla="*/ 40 w 45"/>
                <a:gd name="T1" fmla="*/ 114 h 116"/>
                <a:gd name="T2" fmla="*/ 4 w 45"/>
                <a:gd name="T3" fmla="*/ 0 h 116"/>
                <a:gd name="T4" fmla="*/ 42 w 45"/>
                <a:gd name="T5" fmla="*/ 107 h 116"/>
                <a:gd name="T6" fmla="*/ 38 w 45"/>
                <a:gd name="T7" fmla="*/ 114 h 116"/>
                <a:gd name="T8" fmla="*/ 40 w 45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6">
                  <a:moveTo>
                    <a:pt x="40" y="114"/>
                  </a:moveTo>
                  <a:cubicBezTo>
                    <a:pt x="12" y="95"/>
                    <a:pt x="0" y="34"/>
                    <a:pt x="4" y="0"/>
                  </a:cubicBezTo>
                  <a:cubicBezTo>
                    <a:pt x="7" y="30"/>
                    <a:pt x="23" y="88"/>
                    <a:pt x="42" y="107"/>
                  </a:cubicBezTo>
                  <a:cubicBezTo>
                    <a:pt x="45" y="109"/>
                    <a:pt x="42" y="116"/>
                    <a:pt x="38" y="114"/>
                  </a:cubicBezTo>
                  <a:lnTo>
                    <a:pt x="40" y="11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5F07302-5D4D-40E3-92BF-12944936D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482" y="2129406"/>
              <a:ext cx="197007" cy="421968"/>
            </a:xfrm>
            <a:custGeom>
              <a:avLst/>
              <a:gdLst>
                <a:gd name="T0" fmla="*/ 86 w 124"/>
                <a:gd name="T1" fmla="*/ 14 h 267"/>
                <a:gd name="T2" fmla="*/ 110 w 124"/>
                <a:gd name="T3" fmla="*/ 3 h 267"/>
                <a:gd name="T4" fmla="*/ 121 w 124"/>
                <a:gd name="T5" fmla="*/ 27 h 267"/>
                <a:gd name="T6" fmla="*/ 39 w 124"/>
                <a:gd name="T7" fmla="*/ 252 h 267"/>
                <a:gd name="T8" fmla="*/ 15 w 124"/>
                <a:gd name="T9" fmla="*/ 264 h 267"/>
                <a:gd name="T10" fmla="*/ 4 w 124"/>
                <a:gd name="T11" fmla="*/ 240 h 267"/>
                <a:gd name="T12" fmla="*/ 86 w 124"/>
                <a:gd name="T13" fmla="*/ 1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67">
                  <a:moveTo>
                    <a:pt x="86" y="14"/>
                  </a:moveTo>
                  <a:cubicBezTo>
                    <a:pt x="89" y="5"/>
                    <a:pt x="100" y="0"/>
                    <a:pt x="110" y="3"/>
                  </a:cubicBezTo>
                  <a:cubicBezTo>
                    <a:pt x="119" y="7"/>
                    <a:pt x="124" y="17"/>
                    <a:pt x="121" y="27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35" y="262"/>
                    <a:pt x="25" y="267"/>
                    <a:pt x="15" y="264"/>
                  </a:cubicBezTo>
                  <a:cubicBezTo>
                    <a:pt x="5" y="260"/>
                    <a:pt x="0" y="249"/>
                    <a:pt x="4" y="240"/>
                  </a:cubicBezTo>
                  <a:lnTo>
                    <a:pt x="86" y="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C8ECF88-4DF5-4519-80FF-852BD1F3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106" y="2325081"/>
              <a:ext cx="310153" cy="356742"/>
            </a:xfrm>
            <a:custGeom>
              <a:avLst/>
              <a:gdLst>
                <a:gd name="T0" fmla="*/ 161 w 196"/>
                <a:gd name="T1" fmla="*/ 9 h 226"/>
                <a:gd name="T2" fmla="*/ 187 w 196"/>
                <a:gd name="T3" fmla="*/ 7 h 226"/>
                <a:gd name="T4" fmla="*/ 189 w 196"/>
                <a:gd name="T5" fmla="*/ 33 h 226"/>
                <a:gd name="T6" fmla="*/ 35 w 196"/>
                <a:gd name="T7" fmla="*/ 217 h 226"/>
                <a:gd name="T8" fmla="*/ 9 w 196"/>
                <a:gd name="T9" fmla="*/ 219 h 226"/>
                <a:gd name="T10" fmla="*/ 7 w 196"/>
                <a:gd name="T11" fmla="*/ 193 h 226"/>
                <a:gd name="T12" fmla="*/ 161 w 196"/>
                <a:gd name="T13" fmla="*/ 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6">
                  <a:moveTo>
                    <a:pt x="161" y="9"/>
                  </a:moveTo>
                  <a:cubicBezTo>
                    <a:pt x="167" y="1"/>
                    <a:pt x="179" y="0"/>
                    <a:pt x="187" y="7"/>
                  </a:cubicBezTo>
                  <a:cubicBezTo>
                    <a:pt x="195" y="14"/>
                    <a:pt x="196" y="25"/>
                    <a:pt x="189" y="33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29" y="225"/>
                    <a:pt x="17" y="226"/>
                    <a:pt x="9" y="219"/>
                  </a:cubicBezTo>
                  <a:cubicBezTo>
                    <a:pt x="1" y="213"/>
                    <a:pt x="0" y="201"/>
                    <a:pt x="7" y="193"/>
                  </a:cubicBezTo>
                  <a:lnTo>
                    <a:pt x="161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595FA12-92EC-4877-9743-56A412150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28" y="2627248"/>
              <a:ext cx="398008" cy="255577"/>
            </a:xfrm>
            <a:custGeom>
              <a:avLst/>
              <a:gdLst>
                <a:gd name="T0" fmla="*/ 220 w 251"/>
                <a:gd name="T1" fmla="*/ 5 h 162"/>
                <a:gd name="T2" fmla="*/ 245 w 251"/>
                <a:gd name="T3" fmla="*/ 12 h 162"/>
                <a:gd name="T4" fmla="*/ 239 w 251"/>
                <a:gd name="T5" fmla="*/ 37 h 162"/>
                <a:gd name="T6" fmla="*/ 31 w 251"/>
                <a:gd name="T7" fmla="*/ 157 h 162"/>
                <a:gd name="T8" fmla="*/ 5 w 251"/>
                <a:gd name="T9" fmla="*/ 150 h 162"/>
                <a:gd name="T10" fmla="*/ 12 w 251"/>
                <a:gd name="T11" fmla="*/ 125 h 162"/>
                <a:gd name="T12" fmla="*/ 220 w 251"/>
                <a:gd name="T13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62">
                  <a:moveTo>
                    <a:pt x="220" y="5"/>
                  </a:moveTo>
                  <a:cubicBezTo>
                    <a:pt x="229" y="0"/>
                    <a:pt x="240" y="3"/>
                    <a:pt x="245" y="12"/>
                  </a:cubicBezTo>
                  <a:cubicBezTo>
                    <a:pt x="251" y="21"/>
                    <a:pt x="248" y="32"/>
                    <a:pt x="239" y="3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2" y="162"/>
                    <a:pt x="11" y="159"/>
                    <a:pt x="5" y="150"/>
                  </a:cubicBezTo>
                  <a:cubicBezTo>
                    <a:pt x="0" y="141"/>
                    <a:pt x="3" y="130"/>
                    <a:pt x="12" y="125"/>
                  </a:cubicBezTo>
                  <a:lnTo>
                    <a:pt x="220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23BF75A-DA94-43A7-8F21-489AC6ED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675" y="2998632"/>
              <a:ext cx="437942" cy="129120"/>
            </a:xfrm>
            <a:custGeom>
              <a:avLst/>
              <a:gdLst>
                <a:gd name="T0" fmla="*/ 253 w 277"/>
                <a:gd name="T1" fmla="*/ 2 h 82"/>
                <a:gd name="T2" fmla="*/ 275 w 277"/>
                <a:gd name="T3" fmla="*/ 17 h 82"/>
                <a:gd name="T4" fmla="*/ 260 w 277"/>
                <a:gd name="T5" fmla="*/ 39 h 82"/>
                <a:gd name="T6" fmla="*/ 24 w 277"/>
                <a:gd name="T7" fmla="*/ 80 h 82"/>
                <a:gd name="T8" fmla="*/ 2 w 277"/>
                <a:gd name="T9" fmla="*/ 65 h 82"/>
                <a:gd name="T10" fmla="*/ 17 w 277"/>
                <a:gd name="T11" fmla="*/ 43 h 82"/>
                <a:gd name="T12" fmla="*/ 253 w 277"/>
                <a:gd name="T13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82">
                  <a:moveTo>
                    <a:pt x="253" y="2"/>
                  </a:moveTo>
                  <a:cubicBezTo>
                    <a:pt x="264" y="0"/>
                    <a:pt x="273" y="7"/>
                    <a:pt x="275" y="17"/>
                  </a:cubicBezTo>
                  <a:cubicBezTo>
                    <a:pt x="277" y="27"/>
                    <a:pt x="270" y="37"/>
                    <a:pt x="260" y="39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3" y="82"/>
                    <a:pt x="4" y="75"/>
                    <a:pt x="2" y="65"/>
                  </a:cubicBezTo>
                  <a:cubicBezTo>
                    <a:pt x="0" y="55"/>
                    <a:pt x="7" y="45"/>
                    <a:pt x="17" y="43"/>
                  </a:cubicBezTo>
                  <a:lnTo>
                    <a:pt x="253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514E1419-EF07-4028-812A-349C206F1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237" y="2064180"/>
              <a:ext cx="58570" cy="437942"/>
            </a:xfrm>
            <a:custGeom>
              <a:avLst/>
              <a:gdLst>
                <a:gd name="T0" fmla="*/ 0 w 37"/>
                <a:gd name="T1" fmla="*/ 18 h 277"/>
                <a:gd name="T2" fmla="*/ 19 w 37"/>
                <a:gd name="T3" fmla="*/ 0 h 277"/>
                <a:gd name="T4" fmla="*/ 37 w 37"/>
                <a:gd name="T5" fmla="*/ 18 h 277"/>
                <a:gd name="T6" fmla="*/ 37 w 37"/>
                <a:gd name="T7" fmla="*/ 258 h 277"/>
                <a:gd name="T8" fmla="*/ 19 w 37"/>
                <a:gd name="T9" fmla="*/ 277 h 277"/>
                <a:gd name="T10" fmla="*/ 0 w 37"/>
                <a:gd name="T11" fmla="*/ 258 h 277"/>
                <a:gd name="T12" fmla="*/ 0 w 37"/>
                <a:gd name="T13" fmla="*/ 1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7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58"/>
                    <a:pt x="37" y="258"/>
                    <a:pt x="37" y="258"/>
                  </a:cubicBezTo>
                  <a:cubicBezTo>
                    <a:pt x="37" y="269"/>
                    <a:pt x="29" y="277"/>
                    <a:pt x="19" y="277"/>
                  </a:cubicBezTo>
                  <a:cubicBezTo>
                    <a:pt x="9" y="277"/>
                    <a:pt x="0" y="269"/>
                    <a:pt x="0" y="25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13A58C23-50CA-40B7-B6B2-CD5D69D9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554" y="2129406"/>
              <a:ext cx="197007" cy="421968"/>
            </a:xfrm>
            <a:custGeom>
              <a:avLst/>
              <a:gdLst>
                <a:gd name="T0" fmla="*/ 4 w 124"/>
                <a:gd name="T1" fmla="*/ 27 h 267"/>
                <a:gd name="T2" fmla="*/ 15 w 124"/>
                <a:gd name="T3" fmla="*/ 3 h 267"/>
                <a:gd name="T4" fmla="*/ 39 w 124"/>
                <a:gd name="T5" fmla="*/ 14 h 267"/>
                <a:gd name="T6" fmla="*/ 121 w 124"/>
                <a:gd name="T7" fmla="*/ 240 h 267"/>
                <a:gd name="T8" fmla="*/ 110 w 124"/>
                <a:gd name="T9" fmla="*/ 264 h 267"/>
                <a:gd name="T10" fmla="*/ 86 w 124"/>
                <a:gd name="T11" fmla="*/ 252 h 267"/>
                <a:gd name="T12" fmla="*/ 4 w 124"/>
                <a:gd name="T13" fmla="*/ 2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67">
                  <a:moveTo>
                    <a:pt x="4" y="27"/>
                  </a:move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5" y="5"/>
                    <a:pt x="39" y="14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4" y="249"/>
                    <a:pt x="119" y="260"/>
                    <a:pt x="110" y="264"/>
                  </a:cubicBezTo>
                  <a:cubicBezTo>
                    <a:pt x="100" y="267"/>
                    <a:pt x="90" y="262"/>
                    <a:pt x="86" y="252"/>
                  </a:cubicBezTo>
                  <a:lnTo>
                    <a:pt x="4" y="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13E856B-BBEF-47B5-B201-D6394F57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116" y="2325081"/>
              <a:ext cx="310153" cy="356742"/>
            </a:xfrm>
            <a:custGeom>
              <a:avLst/>
              <a:gdLst>
                <a:gd name="T0" fmla="*/ 6 w 196"/>
                <a:gd name="T1" fmla="*/ 33 h 226"/>
                <a:gd name="T2" fmla="*/ 9 w 196"/>
                <a:gd name="T3" fmla="*/ 7 h 226"/>
                <a:gd name="T4" fmla="*/ 35 w 196"/>
                <a:gd name="T5" fmla="*/ 9 h 226"/>
                <a:gd name="T6" fmla="*/ 189 w 196"/>
                <a:gd name="T7" fmla="*/ 193 h 226"/>
                <a:gd name="T8" fmla="*/ 187 w 196"/>
                <a:gd name="T9" fmla="*/ 219 h 226"/>
                <a:gd name="T10" fmla="*/ 161 w 196"/>
                <a:gd name="T11" fmla="*/ 217 h 226"/>
                <a:gd name="T12" fmla="*/ 6 w 196"/>
                <a:gd name="T13" fmla="*/ 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6">
                  <a:moveTo>
                    <a:pt x="6" y="33"/>
                  </a:moveTo>
                  <a:cubicBezTo>
                    <a:pt x="0" y="25"/>
                    <a:pt x="1" y="14"/>
                    <a:pt x="9" y="7"/>
                  </a:cubicBezTo>
                  <a:cubicBezTo>
                    <a:pt x="17" y="0"/>
                    <a:pt x="28" y="1"/>
                    <a:pt x="35" y="9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96" y="201"/>
                    <a:pt x="195" y="213"/>
                    <a:pt x="187" y="219"/>
                  </a:cubicBezTo>
                  <a:cubicBezTo>
                    <a:pt x="179" y="226"/>
                    <a:pt x="167" y="225"/>
                    <a:pt x="161" y="217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4039E06F-71E1-443B-9688-A28938E9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871" y="2627248"/>
              <a:ext cx="395346" cy="255577"/>
            </a:xfrm>
            <a:custGeom>
              <a:avLst/>
              <a:gdLst>
                <a:gd name="T0" fmla="*/ 12 w 250"/>
                <a:gd name="T1" fmla="*/ 37 h 162"/>
                <a:gd name="T2" fmla="*/ 5 w 250"/>
                <a:gd name="T3" fmla="*/ 12 h 162"/>
                <a:gd name="T4" fmla="*/ 31 w 250"/>
                <a:gd name="T5" fmla="*/ 5 h 162"/>
                <a:gd name="T6" fmla="*/ 238 w 250"/>
                <a:gd name="T7" fmla="*/ 125 h 162"/>
                <a:gd name="T8" fmla="*/ 245 w 250"/>
                <a:gd name="T9" fmla="*/ 150 h 162"/>
                <a:gd name="T10" fmla="*/ 220 w 250"/>
                <a:gd name="T11" fmla="*/ 157 h 162"/>
                <a:gd name="T12" fmla="*/ 12 w 250"/>
                <a:gd name="T13" fmla="*/ 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62">
                  <a:moveTo>
                    <a:pt x="12" y="37"/>
                  </a:moveTo>
                  <a:cubicBezTo>
                    <a:pt x="3" y="32"/>
                    <a:pt x="0" y="21"/>
                    <a:pt x="5" y="12"/>
                  </a:cubicBezTo>
                  <a:cubicBezTo>
                    <a:pt x="10" y="3"/>
                    <a:pt x="22" y="0"/>
                    <a:pt x="31" y="5"/>
                  </a:cubicBezTo>
                  <a:cubicBezTo>
                    <a:pt x="238" y="125"/>
                    <a:pt x="238" y="125"/>
                    <a:pt x="238" y="125"/>
                  </a:cubicBezTo>
                  <a:cubicBezTo>
                    <a:pt x="247" y="130"/>
                    <a:pt x="250" y="141"/>
                    <a:pt x="245" y="150"/>
                  </a:cubicBezTo>
                  <a:cubicBezTo>
                    <a:pt x="240" y="159"/>
                    <a:pt x="229" y="162"/>
                    <a:pt x="220" y="157"/>
                  </a:cubicBezTo>
                  <a:lnTo>
                    <a:pt x="12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5CB515F-6419-4586-8BFD-F570C1DC4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758" y="2998632"/>
              <a:ext cx="436610" cy="129120"/>
            </a:xfrm>
            <a:custGeom>
              <a:avLst/>
              <a:gdLst>
                <a:gd name="T0" fmla="*/ 17 w 276"/>
                <a:gd name="T1" fmla="*/ 39 h 82"/>
                <a:gd name="T2" fmla="*/ 2 w 276"/>
                <a:gd name="T3" fmla="*/ 17 h 82"/>
                <a:gd name="T4" fmla="*/ 23 w 276"/>
                <a:gd name="T5" fmla="*/ 2 h 82"/>
                <a:gd name="T6" fmla="*/ 260 w 276"/>
                <a:gd name="T7" fmla="*/ 43 h 82"/>
                <a:gd name="T8" fmla="*/ 275 w 276"/>
                <a:gd name="T9" fmla="*/ 65 h 82"/>
                <a:gd name="T10" fmla="*/ 253 w 276"/>
                <a:gd name="T11" fmla="*/ 80 h 82"/>
                <a:gd name="T12" fmla="*/ 17 w 276"/>
                <a:gd name="T13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2">
                  <a:moveTo>
                    <a:pt x="17" y="39"/>
                  </a:moveTo>
                  <a:cubicBezTo>
                    <a:pt x="7" y="37"/>
                    <a:pt x="0" y="27"/>
                    <a:pt x="2" y="17"/>
                  </a:cubicBezTo>
                  <a:cubicBezTo>
                    <a:pt x="3" y="7"/>
                    <a:pt x="13" y="0"/>
                    <a:pt x="23" y="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70" y="45"/>
                    <a:pt x="276" y="55"/>
                    <a:pt x="275" y="65"/>
                  </a:cubicBezTo>
                  <a:cubicBezTo>
                    <a:pt x="273" y="75"/>
                    <a:pt x="263" y="82"/>
                    <a:pt x="253" y="80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58E13FC4-98C9-4428-84D9-57B7B7EF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408" y="2629910"/>
              <a:ext cx="1071559" cy="1364407"/>
            </a:xfrm>
            <a:custGeom>
              <a:avLst/>
              <a:gdLst>
                <a:gd name="T0" fmla="*/ 339 w 678"/>
                <a:gd name="T1" fmla="*/ 0 h 863"/>
                <a:gd name="T2" fmla="*/ 678 w 678"/>
                <a:gd name="T3" fmla="*/ 338 h 863"/>
                <a:gd name="T4" fmla="*/ 462 w 678"/>
                <a:gd name="T5" fmla="*/ 781 h 863"/>
                <a:gd name="T6" fmla="*/ 462 w 678"/>
                <a:gd name="T7" fmla="*/ 863 h 863"/>
                <a:gd name="T8" fmla="*/ 216 w 678"/>
                <a:gd name="T9" fmla="*/ 863 h 863"/>
                <a:gd name="T10" fmla="*/ 216 w 678"/>
                <a:gd name="T11" fmla="*/ 775 h 863"/>
                <a:gd name="T12" fmla="*/ 0 w 678"/>
                <a:gd name="T13" fmla="*/ 338 h 863"/>
                <a:gd name="T14" fmla="*/ 339 w 678"/>
                <a:gd name="T15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8" h="863">
                  <a:moveTo>
                    <a:pt x="339" y="0"/>
                  </a:moveTo>
                  <a:cubicBezTo>
                    <a:pt x="526" y="0"/>
                    <a:pt x="678" y="151"/>
                    <a:pt x="678" y="338"/>
                  </a:cubicBezTo>
                  <a:cubicBezTo>
                    <a:pt x="678" y="597"/>
                    <a:pt x="462" y="582"/>
                    <a:pt x="462" y="781"/>
                  </a:cubicBezTo>
                  <a:cubicBezTo>
                    <a:pt x="462" y="863"/>
                    <a:pt x="462" y="863"/>
                    <a:pt x="462" y="863"/>
                  </a:cubicBezTo>
                  <a:cubicBezTo>
                    <a:pt x="216" y="863"/>
                    <a:pt x="216" y="863"/>
                    <a:pt x="216" y="863"/>
                  </a:cubicBezTo>
                  <a:cubicBezTo>
                    <a:pt x="216" y="775"/>
                    <a:pt x="216" y="775"/>
                    <a:pt x="216" y="775"/>
                  </a:cubicBezTo>
                  <a:cubicBezTo>
                    <a:pt x="216" y="602"/>
                    <a:pt x="0" y="584"/>
                    <a:pt x="0" y="338"/>
                  </a:cubicBezTo>
                  <a:cubicBezTo>
                    <a:pt x="0" y="151"/>
                    <a:pt x="152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7894364-1DD4-4E51-AC64-D1C106B71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945" y="3226256"/>
              <a:ext cx="467227" cy="678876"/>
            </a:xfrm>
            <a:custGeom>
              <a:avLst/>
              <a:gdLst>
                <a:gd name="T0" fmla="*/ 127 w 351"/>
                <a:gd name="T1" fmla="*/ 504 h 510"/>
                <a:gd name="T2" fmla="*/ 124 w 351"/>
                <a:gd name="T3" fmla="*/ 508 h 510"/>
                <a:gd name="T4" fmla="*/ 119 w 351"/>
                <a:gd name="T5" fmla="*/ 509 h 510"/>
                <a:gd name="T6" fmla="*/ 114 w 351"/>
                <a:gd name="T7" fmla="*/ 510 h 510"/>
                <a:gd name="T8" fmla="*/ 111 w 351"/>
                <a:gd name="T9" fmla="*/ 510 h 510"/>
                <a:gd name="T10" fmla="*/ 108 w 351"/>
                <a:gd name="T11" fmla="*/ 508 h 510"/>
                <a:gd name="T12" fmla="*/ 100 w 351"/>
                <a:gd name="T13" fmla="*/ 102 h 510"/>
                <a:gd name="T14" fmla="*/ 136 w 351"/>
                <a:gd name="T15" fmla="*/ 209 h 510"/>
                <a:gd name="T16" fmla="*/ 152 w 351"/>
                <a:gd name="T17" fmla="*/ 351 h 510"/>
                <a:gd name="T18" fmla="*/ 138 w 351"/>
                <a:gd name="T19" fmla="*/ 481 h 510"/>
                <a:gd name="T20" fmla="*/ 128 w 351"/>
                <a:gd name="T21" fmla="*/ 427 h 510"/>
                <a:gd name="T22" fmla="*/ 126 w 351"/>
                <a:gd name="T23" fmla="*/ 286 h 510"/>
                <a:gd name="T24" fmla="*/ 99 w 351"/>
                <a:gd name="T25" fmla="*/ 156 h 510"/>
                <a:gd name="T26" fmla="*/ 26 w 351"/>
                <a:gd name="T27" fmla="*/ 130 h 510"/>
                <a:gd name="T28" fmla="*/ 1 w 351"/>
                <a:gd name="T29" fmla="*/ 86 h 510"/>
                <a:gd name="T30" fmla="*/ 43 w 351"/>
                <a:gd name="T31" fmla="*/ 59 h 510"/>
                <a:gd name="T32" fmla="*/ 92 w 351"/>
                <a:gd name="T33" fmla="*/ 89 h 510"/>
                <a:gd name="T34" fmla="*/ 49 w 351"/>
                <a:gd name="T35" fmla="*/ 78 h 510"/>
                <a:gd name="T36" fmla="*/ 26 w 351"/>
                <a:gd name="T37" fmla="*/ 72 h 510"/>
                <a:gd name="T38" fmla="*/ 26 w 351"/>
                <a:gd name="T39" fmla="*/ 98 h 510"/>
                <a:gd name="T40" fmla="*/ 213 w 351"/>
                <a:gd name="T41" fmla="*/ 63 h 510"/>
                <a:gd name="T42" fmla="*/ 175 w 351"/>
                <a:gd name="T43" fmla="*/ 126 h 510"/>
                <a:gd name="T44" fmla="*/ 106 w 351"/>
                <a:gd name="T45" fmla="*/ 155 h 510"/>
                <a:gd name="T46" fmla="*/ 39 w 351"/>
                <a:gd name="T47" fmla="*/ 139 h 510"/>
                <a:gd name="T48" fmla="*/ 88 w 351"/>
                <a:gd name="T49" fmla="*/ 140 h 510"/>
                <a:gd name="T50" fmla="*/ 139 w 351"/>
                <a:gd name="T51" fmla="*/ 136 h 510"/>
                <a:gd name="T52" fmla="*/ 178 w 351"/>
                <a:gd name="T53" fmla="*/ 101 h 510"/>
                <a:gd name="T54" fmla="*/ 149 w 351"/>
                <a:gd name="T55" fmla="*/ 72 h 510"/>
                <a:gd name="T56" fmla="*/ 149 w 351"/>
                <a:gd name="T57" fmla="*/ 15 h 510"/>
                <a:gd name="T58" fmla="*/ 199 w 351"/>
                <a:gd name="T59" fmla="*/ 3 h 510"/>
                <a:gd name="T60" fmla="*/ 216 w 351"/>
                <a:gd name="T61" fmla="*/ 47 h 510"/>
                <a:gd name="T62" fmla="*/ 193 w 351"/>
                <a:gd name="T63" fmla="*/ 28 h 510"/>
                <a:gd name="T64" fmla="*/ 170 w 351"/>
                <a:gd name="T65" fmla="*/ 13 h 510"/>
                <a:gd name="T66" fmla="*/ 163 w 351"/>
                <a:gd name="T67" fmla="*/ 32 h 510"/>
                <a:gd name="T68" fmla="*/ 315 w 351"/>
                <a:gd name="T69" fmla="*/ 129 h 510"/>
                <a:gd name="T70" fmla="*/ 254 w 351"/>
                <a:gd name="T71" fmla="*/ 146 h 510"/>
                <a:gd name="T72" fmla="*/ 200 w 351"/>
                <a:gd name="T73" fmla="*/ 134 h 510"/>
                <a:gd name="T74" fmla="*/ 156 w 351"/>
                <a:gd name="T75" fmla="*/ 86 h 510"/>
                <a:gd name="T76" fmla="*/ 196 w 351"/>
                <a:gd name="T77" fmla="*/ 104 h 510"/>
                <a:gd name="T78" fmla="*/ 241 w 351"/>
                <a:gd name="T79" fmla="*/ 130 h 510"/>
                <a:gd name="T80" fmla="*/ 288 w 351"/>
                <a:gd name="T81" fmla="*/ 129 h 510"/>
                <a:gd name="T82" fmla="*/ 277 w 351"/>
                <a:gd name="T83" fmla="*/ 92 h 510"/>
                <a:gd name="T84" fmla="*/ 328 w 351"/>
                <a:gd name="T85" fmla="*/ 52 h 510"/>
                <a:gd name="T86" fmla="*/ 349 w 351"/>
                <a:gd name="T87" fmla="*/ 78 h 510"/>
                <a:gd name="T88" fmla="*/ 328 w 351"/>
                <a:gd name="T89" fmla="*/ 122 h 510"/>
                <a:gd name="T90" fmla="*/ 326 w 351"/>
                <a:gd name="T91" fmla="*/ 104 h 510"/>
                <a:gd name="T92" fmla="*/ 323 w 351"/>
                <a:gd name="T93" fmla="*/ 71 h 510"/>
                <a:gd name="T94" fmla="*/ 313 w 351"/>
                <a:gd name="T95" fmla="*/ 66 h 510"/>
                <a:gd name="T96" fmla="*/ 250 w 351"/>
                <a:gd name="T97" fmla="*/ 488 h 510"/>
                <a:gd name="T98" fmla="*/ 231 w 351"/>
                <a:gd name="T99" fmla="*/ 364 h 510"/>
                <a:gd name="T100" fmla="*/ 243 w 351"/>
                <a:gd name="T101" fmla="*/ 217 h 510"/>
                <a:gd name="T102" fmla="*/ 272 w 351"/>
                <a:gd name="T103" fmla="*/ 101 h 510"/>
                <a:gd name="T104" fmla="*/ 271 w 351"/>
                <a:gd name="T105" fmla="*/ 171 h 510"/>
                <a:gd name="T106" fmla="*/ 253 w 351"/>
                <a:gd name="T107" fmla="*/ 313 h 510"/>
                <a:gd name="T108" fmla="*/ 262 w 351"/>
                <a:gd name="T109" fmla="*/ 449 h 510"/>
                <a:gd name="T110" fmla="*/ 275 w 351"/>
                <a:gd name="T111" fmla="*/ 489 h 510"/>
                <a:gd name="T112" fmla="*/ 273 w 351"/>
                <a:gd name="T113" fmla="*/ 491 h 510"/>
                <a:gd name="T114" fmla="*/ 270 w 351"/>
                <a:gd name="T115" fmla="*/ 495 h 510"/>
                <a:gd name="T116" fmla="*/ 265 w 351"/>
                <a:gd name="T117" fmla="*/ 497 h 510"/>
                <a:gd name="T118" fmla="*/ 260 w 351"/>
                <a:gd name="T119" fmla="*/ 498 h 510"/>
                <a:gd name="T120" fmla="*/ 256 w 351"/>
                <a:gd name="T121" fmla="*/ 498 h 510"/>
                <a:gd name="T122" fmla="*/ 253 w 351"/>
                <a:gd name="T123" fmla="*/ 49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" h="510">
                  <a:moveTo>
                    <a:pt x="109" y="506"/>
                  </a:moveTo>
                  <a:lnTo>
                    <a:pt x="130" y="502"/>
                  </a:lnTo>
                  <a:lnTo>
                    <a:pt x="130" y="502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28" y="503"/>
                  </a:lnTo>
                  <a:lnTo>
                    <a:pt x="128" y="503"/>
                  </a:lnTo>
                  <a:lnTo>
                    <a:pt x="128" y="504"/>
                  </a:lnTo>
                  <a:lnTo>
                    <a:pt x="128" y="504"/>
                  </a:lnTo>
                  <a:lnTo>
                    <a:pt x="127" y="504"/>
                  </a:lnTo>
                  <a:lnTo>
                    <a:pt x="127" y="504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7"/>
                  </a:lnTo>
                  <a:lnTo>
                    <a:pt x="124" y="507"/>
                  </a:lnTo>
                  <a:lnTo>
                    <a:pt x="124" y="508"/>
                  </a:lnTo>
                  <a:lnTo>
                    <a:pt x="124" y="508"/>
                  </a:lnTo>
                  <a:lnTo>
                    <a:pt x="123" y="508"/>
                  </a:lnTo>
                  <a:lnTo>
                    <a:pt x="123" y="508"/>
                  </a:lnTo>
                  <a:lnTo>
                    <a:pt x="121" y="508"/>
                  </a:lnTo>
                  <a:lnTo>
                    <a:pt x="121" y="509"/>
                  </a:lnTo>
                  <a:lnTo>
                    <a:pt x="121" y="509"/>
                  </a:lnTo>
                  <a:lnTo>
                    <a:pt x="120" y="509"/>
                  </a:lnTo>
                  <a:lnTo>
                    <a:pt x="120" y="509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8" y="510"/>
                  </a:lnTo>
                  <a:lnTo>
                    <a:pt x="118" y="510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15" y="510"/>
                  </a:lnTo>
                  <a:lnTo>
                    <a:pt x="115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2" y="510"/>
                  </a:lnTo>
                  <a:lnTo>
                    <a:pt x="112" y="510"/>
                  </a:lnTo>
                  <a:lnTo>
                    <a:pt x="112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8"/>
                  </a:lnTo>
                  <a:lnTo>
                    <a:pt x="109" y="508"/>
                  </a:lnTo>
                  <a:lnTo>
                    <a:pt x="108" y="508"/>
                  </a:lnTo>
                  <a:lnTo>
                    <a:pt x="108" y="508"/>
                  </a:lnTo>
                  <a:lnTo>
                    <a:pt x="108" y="508"/>
                  </a:lnTo>
                  <a:lnTo>
                    <a:pt x="108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6"/>
                  </a:lnTo>
                  <a:lnTo>
                    <a:pt x="109" y="506"/>
                  </a:lnTo>
                  <a:close/>
                  <a:moveTo>
                    <a:pt x="79" y="111"/>
                  </a:moveTo>
                  <a:lnTo>
                    <a:pt x="100" y="102"/>
                  </a:lnTo>
                  <a:lnTo>
                    <a:pt x="100" y="102"/>
                  </a:lnTo>
                  <a:lnTo>
                    <a:pt x="104" y="110"/>
                  </a:lnTo>
                  <a:lnTo>
                    <a:pt x="108" y="118"/>
                  </a:lnTo>
                  <a:lnTo>
                    <a:pt x="112" y="128"/>
                  </a:lnTo>
                  <a:lnTo>
                    <a:pt x="115" y="137"/>
                  </a:lnTo>
                  <a:lnTo>
                    <a:pt x="119" y="148"/>
                  </a:lnTo>
                  <a:lnTo>
                    <a:pt x="123" y="159"/>
                  </a:lnTo>
                  <a:lnTo>
                    <a:pt x="126" y="171"/>
                  </a:lnTo>
                  <a:lnTo>
                    <a:pt x="130" y="183"/>
                  </a:lnTo>
                  <a:lnTo>
                    <a:pt x="132" y="196"/>
                  </a:lnTo>
                  <a:lnTo>
                    <a:pt x="136" y="209"/>
                  </a:lnTo>
                  <a:lnTo>
                    <a:pt x="138" y="222"/>
                  </a:lnTo>
                  <a:lnTo>
                    <a:pt x="140" y="236"/>
                  </a:lnTo>
                  <a:lnTo>
                    <a:pt x="143" y="250"/>
                  </a:lnTo>
                  <a:lnTo>
                    <a:pt x="145" y="264"/>
                  </a:lnTo>
                  <a:lnTo>
                    <a:pt x="148" y="279"/>
                  </a:lnTo>
                  <a:lnTo>
                    <a:pt x="149" y="293"/>
                  </a:lnTo>
                  <a:lnTo>
                    <a:pt x="150" y="307"/>
                  </a:lnTo>
                  <a:lnTo>
                    <a:pt x="151" y="321"/>
                  </a:lnTo>
                  <a:lnTo>
                    <a:pt x="152" y="336"/>
                  </a:lnTo>
                  <a:lnTo>
                    <a:pt x="152" y="351"/>
                  </a:lnTo>
                  <a:lnTo>
                    <a:pt x="152" y="365"/>
                  </a:lnTo>
                  <a:lnTo>
                    <a:pt x="152" y="380"/>
                  </a:lnTo>
                  <a:lnTo>
                    <a:pt x="152" y="393"/>
                  </a:lnTo>
                  <a:lnTo>
                    <a:pt x="151" y="407"/>
                  </a:lnTo>
                  <a:lnTo>
                    <a:pt x="150" y="420"/>
                  </a:lnTo>
                  <a:lnTo>
                    <a:pt x="149" y="433"/>
                  </a:lnTo>
                  <a:lnTo>
                    <a:pt x="146" y="446"/>
                  </a:lnTo>
                  <a:lnTo>
                    <a:pt x="144" y="458"/>
                  </a:lnTo>
                  <a:lnTo>
                    <a:pt x="142" y="470"/>
                  </a:lnTo>
                  <a:lnTo>
                    <a:pt x="138" y="481"/>
                  </a:lnTo>
                  <a:lnTo>
                    <a:pt x="134" y="491"/>
                  </a:lnTo>
                  <a:lnTo>
                    <a:pt x="130" y="502"/>
                  </a:lnTo>
                  <a:lnTo>
                    <a:pt x="109" y="506"/>
                  </a:lnTo>
                  <a:lnTo>
                    <a:pt x="113" y="496"/>
                  </a:lnTo>
                  <a:lnTo>
                    <a:pt x="117" y="487"/>
                  </a:lnTo>
                  <a:lnTo>
                    <a:pt x="120" y="476"/>
                  </a:lnTo>
                  <a:lnTo>
                    <a:pt x="123" y="464"/>
                  </a:lnTo>
                  <a:lnTo>
                    <a:pt x="125" y="452"/>
                  </a:lnTo>
                  <a:lnTo>
                    <a:pt x="127" y="440"/>
                  </a:lnTo>
                  <a:lnTo>
                    <a:pt x="128" y="427"/>
                  </a:lnTo>
                  <a:lnTo>
                    <a:pt x="130" y="414"/>
                  </a:lnTo>
                  <a:lnTo>
                    <a:pt x="131" y="400"/>
                  </a:lnTo>
                  <a:lnTo>
                    <a:pt x="131" y="387"/>
                  </a:lnTo>
                  <a:lnTo>
                    <a:pt x="132" y="373"/>
                  </a:lnTo>
                  <a:lnTo>
                    <a:pt x="131" y="358"/>
                  </a:lnTo>
                  <a:lnTo>
                    <a:pt x="131" y="344"/>
                  </a:lnTo>
                  <a:lnTo>
                    <a:pt x="130" y="330"/>
                  </a:lnTo>
                  <a:lnTo>
                    <a:pt x="128" y="314"/>
                  </a:lnTo>
                  <a:lnTo>
                    <a:pt x="127" y="300"/>
                  </a:lnTo>
                  <a:lnTo>
                    <a:pt x="126" y="286"/>
                  </a:lnTo>
                  <a:lnTo>
                    <a:pt x="124" y="272"/>
                  </a:lnTo>
                  <a:lnTo>
                    <a:pt x="123" y="257"/>
                  </a:lnTo>
                  <a:lnTo>
                    <a:pt x="120" y="244"/>
                  </a:lnTo>
                  <a:lnTo>
                    <a:pt x="117" y="230"/>
                  </a:lnTo>
                  <a:lnTo>
                    <a:pt x="114" y="217"/>
                  </a:lnTo>
                  <a:lnTo>
                    <a:pt x="112" y="204"/>
                  </a:lnTo>
                  <a:lnTo>
                    <a:pt x="108" y="192"/>
                  </a:lnTo>
                  <a:lnTo>
                    <a:pt x="105" y="179"/>
                  </a:lnTo>
                  <a:lnTo>
                    <a:pt x="101" y="168"/>
                  </a:lnTo>
                  <a:lnTo>
                    <a:pt x="99" y="156"/>
                  </a:lnTo>
                  <a:lnTo>
                    <a:pt x="94" y="146"/>
                  </a:lnTo>
                  <a:lnTo>
                    <a:pt x="90" y="136"/>
                  </a:lnTo>
                  <a:lnTo>
                    <a:pt x="87" y="127"/>
                  </a:lnTo>
                  <a:lnTo>
                    <a:pt x="83" y="118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45" y="120"/>
                  </a:moveTo>
                  <a:lnTo>
                    <a:pt x="26" y="130"/>
                  </a:lnTo>
                  <a:lnTo>
                    <a:pt x="26" y="130"/>
                  </a:lnTo>
                  <a:lnTo>
                    <a:pt x="20" y="126"/>
                  </a:lnTo>
                  <a:lnTo>
                    <a:pt x="16" y="121"/>
                  </a:lnTo>
                  <a:lnTo>
                    <a:pt x="12" y="116"/>
                  </a:lnTo>
                  <a:lnTo>
                    <a:pt x="9" y="112"/>
                  </a:lnTo>
                  <a:lnTo>
                    <a:pt x="5" y="108"/>
                  </a:lnTo>
                  <a:lnTo>
                    <a:pt x="4" y="103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3" y="83"/>
                  </a:lnTo>
                  <a:lnTo>
                    <a:pt x="4" y="79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3" y="67"/>
                  </a:lnTo>
                  <a:lnTo>
                    <a:pt x="19" y="65"/>
                  </a:lnTo>
                  <a:lnTo>
                    <a:pt x="25" y="61"/>
                  </a:lnTo>
                  <a:lnTo>
                    <a:pt x="32" y="60"/>
                  </a:lnTo>
                  <a:lnTo>
                    <a:pt x="38" y="59"/>
                  </a:lnTo>
                  <a:lnTo>
                    <a:pt x="43" y="59"/>
                  </a:lnTo>
                  <a:lnTo>
                    <a:pt x="49" y="59"/>
                  </a:lnTo>
                  <a:lnTo>
                    <a:pt x="54" y="60"/>
                  </a:lnTo>
                  <a:lnTo>
                    <a:pt x="58" y="61"/>
                  </a:lnTo>
                  <a:lnTo>
                    <a:pt x="63" y="64"/>
                  </a:lnTo>
                  <a:lnTo>
                    <a:pt x="68" y="66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78"/>
                  </a:lnTo>
                  <a:lnTo>
                    <a:pt x="87" y="83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100" y="102"/>
                  </a:lnTo>
                  <a:lnTo>
                    <a:pt x="79" y="111"/>
                  </a:lnTo>
                  <a:lnTo>
                    <a:pt x="75" y="104"/>
                  </a:lnTo>
                  <a:lnTo>
                    <a:pt x="71" y="98"/>
                  </a:lnTo>
                  <a:lnTo>
                    <a:pt x="67" y="92"/>
                  </a:lnTo>
                  <a:lnTo>
                    <a:pt x="62" y="88"/>
                  </a:lnTo>
                  <a:lnTo>
                    <a:pt x="58" y="84"/>
                  </a:lnTo>
                  <a:lnTo>
                    <a:pt x="54" y="80"/>
                  </a:lnTo>
                  <a:lnTo>
                    <a:pt x="49" y="78"/>
                  </a:lnTo>
                  <a:lnTo>
                    <a:pt x="45" y="76"/>
                  </a:lnTo>
                  <a:lnTo>
                    <a:pt x="41" y="73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31" y="72"/>
                  </a:lnTo>
                  <a:lnTo>
                    <a:pt x="29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4" y="76"/>
                  </a:lnTo>
                  <a:lnTo>
                    <a:pt x="23" y="78"/>
                  </a:lnTo>
                  <a:lnTo>
                    <a:pt x="23" y="80"/>
                  </a:lnTo>
                  <a:lnTo>
                    <a:pt x="22" y="83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24" y="93"/>
                  </a:lnTo>
                  <a:lnTo>
                    <a:pt x="26" y="98"/>
                  </a:lnTo>
                  <a:lnTo>
                    <a:pt x="29" y="102"/>
                  </a:lnTo>
                  <a:lnTo>
                    <a:pt x="32" y="107"/>
                  </a:lnTo>
                  <a:lnTo>
                    <a:pt x="36" y="110"/>
                  </a:lnTo>
                  <a:lnTo>
                    <a:pt x="41" y="115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20"/>
                  </a:lnTo>
                  <a:close/>
                  <a:moveTo>
                    <a:pt x="193" y="67"/>
                  </a:moveTo>
                  <a:lnTo>
                    <a:pt x="213" y="63"/>
                  </a:lnTo>
                  <a:lnTo>
                    <a:pt x="213" y="63"/>
                  </a:lnTo>
                  <a:lnTo>
                    <a:pt x="212" y="70"/>
                  </a:lnTo>
                  <a:lnTo>
                    <a:pt x="208" y="77"/>
                  </a:lnTo>
                  <a:lnTo>
                    <a:pt x="206" y="84"/>
                  </a:lnTo>
                  <a:lnTo>
                    <a:pt x="202" y="91"/>
                  </a:lnTo>
                  <a:lnTo>
                    <a:pt x="199" y="97"/>
                  </a:lnTo>
                  <a:lnTo>
                    <a:pt x="194" y="104"/>
                  </a:lnTo>
                  <a:lnTo>
                    <a:pt x="190" y="109"/>
                  </a:lnTo>
                  <a:lnTo>
                    <a:pt x="186" y="115"/>
                  </a:lnTo>
                  <a:lnTo>
                    <a:pt x="181" y="121"/>
                  </a:lnTo>
                  <a:lnTo>
                    <a:pt x="175" y="126"/>
                  </a:lnTo>
                  <a:lnTo>
                    <a:pt x="169" y="130"/>
                  </a:lnTo>
                  <a:lnTo>
                    <a:pt x="163" y="135"/>
                  </a:lnTo>
                  <a:lnTo>
                    <a:pt x="157" y="139"/>
                  </a:lnTo>
                  <a:lnTo>
                    <a:pt x="150" y="142"/>
                  </a:lnTo>
                  <a:lnTo>
                    <a:pt x="143" y="146"/>
                  </a:lnTo>
                  <a:lnTo>
                    <a:pt x="136" y="148"/>
                  </a:lnTo>
                  <a:lnTo>
                    <a:pt x="128" y="150"/>
                  </a:lnTo>
                  <a:lnTo>
                    <a:pt x="120" y="153"/>
                  </a:lnTo>
                  <a:lnTo>
                    <a:pt x="113" y="154"/>
                  </a:lnTo>
                  <a:lnTo>
                    <a:pt x="106" y="155"/>
                  </a:lnTo>
                  <a:lnTo>
                    <a:pt x="99" y="155"/>
                  </a:lnTo>
                  <a:lnTo>
                    <a:pt x="92" y="155"/>
                  </a:lnTo>
                  <a:lnTo>
                    <a:pt x="86" y="154"/>
                  </a:lnTo>
                  <a:lnTo>
                    <a:pt x="79" y="154"/>
                  </a:lnTo>
                  <a:lnTo>
                    <a:pt x="71" y="152"/>
                  </a:lnTo>
                  <a:lnTo>
                    <a:pt x="64" y="150"/>
                  </a:lnTo>
                  <a:lnTo>
                    <a:pt x="58" y="148"/>
                  </a:lnTo>
                  <a:lnTo>
                    <a:pt x="51" y="146"/>
                  </a:lnTo>
                  <a:lnTo>
                    <a:pt x="45" y="142"/>
                  </a:lnTo>
                  <a:lnTo>
                    <a:pt x="39" y="139"/>
                  </a:lnTo>
                  <a:lnTo>
                    <a:pt x="32" y="135"/>
                  </a:lnTo>
                  <a:lnTo>
                    <a:pt x="26" y="130"/>
                  </a:lnTo>
                  <a:lnTo>
                    <a:pt x="45" y="120"/>
                  </a:lnTo>
                  <a:lnTo>
                    <a:pt x="51" y="123"/>
                  </a:lnTo>
                  <a:lnTo>
                    <a:pt x="57" y="127"/>
                  </a:lnTo>
                  <a:lnTo>
                    <a:pt x="63" y="130"/>
                  </a:lnTo>
                  <a:lnTo>
                    <a:pt x="69" y="134"/>
                  </a:lnTo>
                  <a:lnTo>
                    <a:pt x="76" y="136"/>
                  </a:lnTo>
                  <a:lnTo>
                    <a:pt x="82" y="137"/>
                  </a:lnTo>
                  <a:lnTo>
                    <a:pt x="88" y="140"/>
                  </a:lnTo>
                  <a:lnTo>
                    <a:pt x="94" y="141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2"/>
                  </a:lnTo>
                  <a:lnTo>
                    <a:pt x="115" y="142"/>
                  </a:lnTo>
                  <a:lnTo>
                    <a:pt x="121" y="141"/>
                  </a:lnTo>
                  <a:lnTo>
                    <a:pt x="126" y="141"/>
                  </a:lnTo>
                  <a:lnTo>
                    <a:pt x="131" y="140"/>
                  </a:lnTo>
                  <a:lnTo>
                    <a:pt x="134" y="137"/>
                  </a:lnTo>
                  <a:lnTo>
                    <a:pt x="139" y="136"/>
                  </a:lnTo>
                  <a:lnTo>
                    <a:pt x="143" y="134"/>
                  </a:lnTo>
                  <a:lnTo>
                    <a:pt x="148" y="133"/>
                  </a:lnTo>
                  <a:lnTo>
                    <a:pt x="151" y="129"/>
                  </a:lnTo>
                  <a:lnTo>
                    <a:pt x="156" y="127"/>
                  </a:lnTo>
                  <a:lnTo>
                    <a:pt x="159" y="123"/>
                  </a:lnTo>
                  <a:lnTo>
                    <a:pt x="163" y="120"/>
                  </a:lnTo>
                  <a:lnTo>
                    <a:pt x="168" y="115"/>
                  </a:lnTo>
                  <a:lnTo>
                    <a:pt x="171" y="110"/>
                  </a:lnTo>
                  <a:lnTo>
                    <a:pt x="175" y="105"/>
                  </a:lnTo>
                  <a:lnTo>
                    <a:pt x="178" y="101"/>
                  </a:lnTo>
                  <a:lnTo>
                    <a:pt x="182" y="95"/>
                  </a:lnTo>
                  <a:lnTo>
                    <a:pt x="184" y="89"/>
                  </a:lnTo>
                  <a:lnTo>
                    <a:pt x="188" y="82"/>
                  </a:lnTo>
                  <a:lnTo>
                    <a:pt x="190" y="74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close/>
                  <a:moveTo>
                    <a:pt x="170" y="63"/>
                  </a:moveTo>
                  <a:lnTo>
                    <a:pt x="149" y="72"/>
                  </a:lnTo>
                  <a:lnTo>
                    <a:pt x="149" y="72"/>
                  </a:lnTo>
                  <a:lnTo>
                    <a:pt x="146" y="65"/>
                  </a:lnTo>
                  <a:lnTo>
                    <a:pt x="144" y="58"/>
                  </a:lnTo>
                  <a:lnTo>
                    <a:pt x="143" y="51"/>
                  </a:lnTo>
                  <a:lnTo>
                    <a:pt x="142" y="45"/>
                  </a:lnTo>
                  <a:lnTo>
                    <a:pt x="142" y="39"/>
                  </a:lnTo>
                  <a:lnTo>
                    <a:pt x="142" y="34"/>
                  </a:lnTo>
                  <a:lnTo>
                    <a:pt x="143" y="28"/>
                  </a:lnTo>
                  <a:lnTo>
                    <a:pt x="144" y="25"/>
                  </a:lnTo>
                  <a:lnTo>
                    <a:pt x="146" y="20"/>
                  </a:lnTo>
                  <a:lnTo>
                    <a:pt x="149" y="15"/>
                  </a:lnTo>
                  <a:lnTo>
                    <a:pt x="152" y="12"/>
                  </a:lnTo>
                  <a:lnTo>
                    <a:pt x="157" y="8"/>
                  </a:lnTo>
                  <a:lnTo>
                    <a:pt x="163" y="4"/>
                  </a:lnTo>
                  <a:lnTo>
                    <a:pt x="170" y="2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1" y="1"/>
                  </a:lnTo>
                  <a:lnTo>
                    <a:pt x="195" y="2"/>
                  </a:lnTo>
                  <a:lnTo>
                    <a:pt x="199" y="3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12"/>
                  </a:lnTo>
                  <a:lnTo>
                    <a:pt x="210" y="15"/>
                  </a:lnTo>
                  <a:lnTo>
                    <a:pt x="213" y="20"/>
                  </a:lnTo>
                  <a:lnTo>
                    <a:pt x="215" y="25"/>
                  </a:lnTo>
                  <a:lnTo>
                    <a:pt x="216" y="29"/>
                  </a:lnTo>
                  <a:lnTo>
                    <a:pt x="216" y="35"/>
                  </a:lnTo>
                  <a:lnTo>
                    <a:pt x="216" y="41"/>
                  </a:lnTo>
                  <a:lnTo>
                    <a:pt x="216" y="47"/>
                  </a:lnTo>
                  <a:lnTo>
                    <a:pt x="215" y="54"/>
                  </a:lnTo>
                  <a:lnTo>
                    <a:pt x="213" y="63"/>
                  </a:lnTo>
                  <a:lnTo>
                    <a:pt x="193" y="67"/>
                  </a:lnTo>
                  <a:lnTo>
                    <a:pt x="194" y="61"/>
                  </a:lnTo>
                  <a:lnTo>
                    <a:pt x="195" y="54"/>
                  </a:lnTo>
                  <a:lnTo>
                    <a:pt x="195" y="48"/>
                  </a:lnTo>
                  <a:lnTo>
                    <a:pt x="195" y="42"/>
                  </a:lnTo>
                  <a:lnTo>
                    <a:pt x="195" y="38"/>
                  </a:lnTo>
                  <a:lnTo>
                    <a:pt x="194" y="33"/>
                  </a:lnTo>
                  <a:lnTo>
                    <a:pt x="193" y="28"/>
                  </a:lnTo>
                  <a:lnTo>
                    <a:pt x="190" y="25"/>
                  </a:lnTo>
                  <a:lnTo>
                    <a:pt x="188" y="22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1" y="15"/>
                  </a:lnTo>
                  <a:lnTo>
                    <a:pt x="177" y="14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9" y="13"/>
                  </a:lnTo>
                  <a:lnTo>
                    <a:pt x="168" y="14"/>
                  </a:lnTo>
                  <a:lnTo>
                    <a:pt x="167" y="16"/>
                  </a:lnTo>
                  <a:lnTo>
                    <a:pt x="165" y="20"/>
                  </a:lnTo>
                  <a:lnTo>
                    <a:pt x="164" y="23"/>
                  </a:lnTo>
                  <a:lnTo>
                    <a:pt x="163" y="27"/>
                  </a:lnTo>
                  <a:lnTo>
                    <a:pt x="163" y="32"/>
                  </a:lnTo>
                  <a:lnTo>
                    <a:pt x="163" y="38"/>
                  </a:lnTo>
                  <a:lnTo>
                    <a:pt x="164" y="42"/>
                  </a:lnTo>
                  <a:lnTo>
                    <a:pt x="165" y="50"/>
                  </a:lnTo>
                  <a:lnTo>
                    <a:pt x="168" y="5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close/>
                  <a:moveTo>
                    <a:pt x="310" y="121"/>
                  </a:moveTo>
                  <a:lnTo>
                    <a:pt x="315" y="129"/>
                  </a:lnTo>
                  <a:lnTo>
                    <a:pt x="315" y="129"/>
                  </a:lnTo>
                  <a:lnTo>
                    <a:pt x="309" y="131"/>
                  </a:lnTo>
                  <a:lnTo>
                    <a:pt x="303" y="134"/>
                  </a:lnTo>
                  <a:lnTo>
                    <a:pt x="297" y="136"/>
                  </a:lnTo>
                  <a:lnTo>
                    <a:pt x="290" y="139"/>
                  </a:lnTo>
                  <a:lnTo>
                    <a:pt x="284" y="140"/>
                  </a:lnTo>
                  <a:lnTo>
                    <a:pt x="278" y="142"/>
                  </a:lnTo>
                  <a:lnTo>
                    <a:pt x="272" y="143"/>
                  </a:lnTo>
                  <a:lnTo>
                    <a:pt x="266" y="145"/>
                  </a:lnTo>
                  <a:lnTo>
                    <a:pt x="260" y="145"/>
                  </a:lnTo>
                  <a:lnTo>
                    <a:pt x="254" y="146"/>
                  </a:lnTo>
                  <a:lnTo>
                    <a:pt x="248" y="146"/>
                  </a:lnTo>
                  <a:lnTo>
                    <a:pt x="243" y="146"/>
                  </a:lnTo>
                  <a:lnTo>
                    <a:pt x="237" y="145"/>
                  </a:lnTo>
                  <a:lnTo>
                    <a:pt x="231" y="145"/>
                  </a:lnTo>
                  <a:lnTo>
                    <a:pt x="226" y="143"/>
                  </a:lnTo>
                  <a:lnTo>
                    <a:pt x="220" y="142"/>
                  </a:lnTo>
                  <a:lnTo>
                    <a:pt x="215" y="140"/>
                  </a:lnTo>
                  <a:lnTo>
                    <a:pt x="209" y="139"/>
                  </a:lnTo>
                  <a:lnTo>
                    <a:pt x="205" y="136"/>
                  </a:lnTo>
                  <a:lnTo>
                    <a:pt x="200" y="134"/>
                  </a:lnTo>
                  <a:lnTo>
                    <a:pt x="195" y="130"/>
                  </a:lnTo>
                  <a:lnTo>
                    <a:pt x="190" y="127"/>
                  </a:lnTo>
                  <a:lnTo>
                    <a:pt x="186" y="123"/>
                  </a:lnTo>
                  <a:lnTo>
                    <a:pt x="181" y="120"/>
                  </a:lnTo>
                  <a:lnTo>
                    <a:pt x="176" y="115"/>
                  </a:lnTo>
                  <a:lnTo>
                    <a:pt x="172" y="110"/>
                  </a:lnTo>
                  <a:lnTo>
                    <a:pt x="168" y="104"/>
                  </a:lnTo>
                  <a:lnTo>
                    <a:pt x="164" y="99"/>
                  </a:lnTo>
                  <a:lnTo>
                    <a:pt x="161" y="92"/>
                  </a:lnTo>
                  <a:lnTo>
                    <a:pt x="156" y="86"/>
                  </a:lnTo>
                  <a:lnTo>
                    <a:pt x="152" y="79"/>
                  </a:lnTo>
                  <a:lnTo>
                    <a:pt x="149" y="72"/>
                  </a:lnTo>
                  <a:lnTo>
                    <a:pt x="170" y="63"/>
                  </a:lnTo>
                  <a:lnTo>
                    <a:pt x="174" y="70"/>
                  </a:lnTo>
                  <a:lnTo>
                    <a:pt x="177" y="77"/>
                  </a:lnTo>
                  <a:lnTo>
                    <a:pt x="181" y="83"/>
                  </a:lnTo>
                  <a:lnTo>
                    <a:pt x="184" y="89"/>
                  </a:lnTo>
                  <a:lnTo>
                    <a:pt x="188" y="95"/>
                  </a:lnTo>
                  <a:lnTo>
                    <a:pt x="193" y="99"/>
                  </a:lnTo>
                  <a:lnTo>
                    <a:pt x="196" y="104"/>
                  </a:lnTo>
                  <a:lnTo>
                    <a:pt x="201" y="109"/>
                  </a:lnTo>
                  <a:lnTo>
                    <a:pt x="205" y="112"/>
                  </a:lnTo>
                  <a:lnTo>
                    <a:pt x="209" y="116"/>
                  </a:lnTo>
                  <a:lnTo>
                    <a:pt x="214" y="120"/>
                  </a:lnTo>
                  <a:lnTo>
                    <a:pt x="218" y="122"/>
                  </a:lnTo>
                  <a:lnTo>
                    <a:pt x="222" y="124"/>
                  </a:lnTo>
                  <a:lnTo>
                    <a:pt x="227" y="127"/>
                  </a:lnTo>
                  <a:lnTo>
                    <a:pt x="232" y="128"/>
                  </a:lnTo>
                  <a:lnTo>
                    <a:pt x="237" y="129"/>
                  </a:lnTo>
                  <a:lnTo>
                    <a:pt x="241" y="130"/>
                  </a:lnTo>
                  <a:lnTo>
                    <a:pt x="246" y="131"/>
                  </a:lnTo>
                  <a:lnTo>
                    <a:pt x="251" y="133"/>
                  </a:lnTo>
                  <a:lnTo>
                    <a:pt x="256" y="133"/>
                  </a:lnTo>
                  <a:lnTo>
                    <a:pt x="260" y="133"/>
                  </a:lnTo>
                  <a:lnTo>
                    <a:pt x="264" y="133"/>
                  </a:lnTo>
                  <a:lnTo>
                    <a:pt x="269" y="133"/>
                  </a:lnTo>
                  <a:lnTo>
                    <a:pt x="273" y="131"/>
                  </a:lnTo>
                  <a:lnTo>
                    <a:pt x="278" y="130"/>
                  </a:lnTo>
                  <a:lnTo>
                    <a:pt x="283" y="130"/>
                  </a:lnTo>
                  <a:lnTo>
                    <a:pt x="288" y="129"/>
                  </a:lnTo>
                  <a:lnTo>
                    <a:pt x="292" y="128"/>
                  </a:lnTo>
                  <a:lnTo>
                    <a:pt x="296" y="126"/>
                  </a:lnTo>
                  <a:lnTo>
                    <a:pt x="301" y="124"/>
                  </a:lnTo>
                  <a:lnTo>
                    <a:pt x="306" y="122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1"/>
                  </a:lnTo>
                  <a:close/>
                  <a:moveTo>
                    <a:pt x="297" y="89"/>
                  </a:moveTo>
                  <a:lnTo>
                    <a:pt x="277" y="92"/>
                  </a:lnTo>
                  <a:lnTo>
                    <a:pt x="277" y="92"/>
                  </a:lnTo>
                  <a:lnTo>
                    <a:pt x="281" y="85"/>
                  </a:lnTo>
                  <a:lnTo>
                    <a:pt x="284" y="79"/>
                  </a:lnTo>
                  <a:lnTo>
                    <a:pt x="288" y="73"/>
                  </a:lnTo>
                  <a:lnTo>
                    <a:pt x="292" y="69"/>
                  </a:lnTo>
                  <a:lnTo>
                    <a:pt x="297" y="64"/>
                  </a:lnTo>
                  <a:lnTo>
                    <a:pt x="302" y="60"/>
                  </a:lnTo>
                  <a:lnTo>
                    <a:pt x="309" y="57"/>
                  </a:lnTo>
                  <a:lnTo>
                    <a:pt x="316" y="53"/>
                  </a:lnTo>
                  <a:lnTo>
                    <a:pt x="322" y="52"/>
                  </a:lnTo>
                  <a:lnTo>
                    <a:pt x="328" y="52"/>
                  </a:lnTo>
                  <a:lnTo>
                    <a:pt x="332" y="53"/>
                  </a:lnTo>
                  <a:lnTo>
                    <a:pt x="335" y="54"/>
                  </a:lnTo>
                  <a:lnTo>
                    <a:pt x="339" y="57"/>
                  </a:lnTo>
                  <a:lnTo>
                    <a:pt x="341" y="59"/>
                  </a:lnTo>
                  <a:lnTo>
                    <a:pt x="344" y="61"/>
                  </a:lnTo>
                  <a:lnTo>
                    <a:pt x="346" y="64"/>
                  </a:lnTo>
                  <a:lnTo>
                    <a:pt x="347" y="67"/>
                  </a:lnTo>
                  <a:lnTo>
                    <a:pt x="348" y="71"/>
                  </a:lnTo>
                  <a:lnTo>
                    <a:pt x="349" y="74"/>
                  </a:lnTo>
                  <a:lnTo>
                    <a:pt x="349" y="78"/>
                  </a:lnTo>
                  <a:lnTo>
                    <a:pt x="351" y="83"/>
                  </a:lnTo>
                  <a:lnTo>
                    <a:pt x="349" y="86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7" y="99"/>
                  </a:lnTo>
                  <a:lnTo>
                    <a:pt x="345" y="104"/>
                  </a:lnTo>
                  <a:lnTo>
                    <a:pt x="342" y="109"/>
                  </a:lnTo>
                  <a:lnTo>
                    <a:pt x="339" y="112"/>
                  </a:lnTo>
                  <a:lnTo>
                    <a:pt x="334" y="117"/>
                  </a:lnTo>
                  <a:lnTo>
                    <a:pt x="328" y="122"/>
                  </a:lnTo>
                  <a:lnTo>
                    <a:pt x="322" y="126"/>
                  </a:lnTo>
                  <a:lnTo>
                    <a:pt x="315" y="129"/>
                  </a:lnTo>
                  <a:lnTo>
                    <a:pt x="310" y="121"/>
                  </a:lnTo>
                  <a:lnTo>
                    <a:pt x="313" y="118"/>
                  </a:lnTo>
                  <a:lnTo>
                    <a:pt x="316" y="117"/>
                  </a:lnTo>
                  <a:lnTo>
                    <a:pt x="319" y="115"/>
                  </a:lnTo>
                  <a:lnTo>
                    <a:pt x="320" y="112"/>
                  </a:lnTo>
                  <a:lnTo>
                    <a:pt x="322" y="110"/>
                  </a:lnTo>
                  <a:lnTo>
                    <a:pt x="325" y="108"/>
                  </a:lnTo>
                  <a:lnTo>
                    <a:pt x="326" y="104"/>
                  </a:lnTo>
                  <a:lnTo>
                    <a:pt x="327" y="101"/>
                  </a:lnTo>
                  <a:lnTo>
                    <a:pt x="328" y="97"/>
                  </a:lnTo>
                  <a:lnTo>
                    <a:pt x="329" y="93"/>
                  </a:lnTo>
                  <a:lnTo>
                    <a:pt x="329" y="90"/>
                  </a:lnTo>
                  <a:lnTo>
                    <a:pt x="328" y="86"/>
                  </a:lnTo>
                  <a:lnTo>
                    <a:pt x="328" y="83"/>
                  </a:lnTo>
                  <a:lnTo>
                    <a:pt x="327" y="79"/>
                  </a:lnTo>
                  <a:lnTo>
                    <a:pt x="326" y="77"/>
                  </a:lnTo>
                  <a:lnTo>
                    <a:pt x="325" y="73"/>
                  </a:lnTo>
                  <a:lnTo>
                    <a:pt x="323" y="71"/>
                  </a:lnTo>
                  <a:lnTo>
                    <a:pt x="321" y="69"/>
                  </a:lnTo>
                  <a:lnTo>
                    <a:pt x="320" y="67"/>
                  </a:lnTo>
                  <a:lnTo>
                    <a:pt x="317" y="66"/>
                  </a:lnTo>
                  <a:lnTo>
                    <a:pt x="315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3" y="66"/>
                  </a:lnTo>
                  <a:lnTo>
                    <a:pt x="310" y="69"/>
                  </a:lnTo>
                  <a:lnTo>
                    <a:pt x="307" y="72"/>
                  </a:lnTo>
                  <a:lnTo>
                    <a:pt x="303" y="77"/>
                  </a:lnTo>
                  <a:lnTo>
                    <a:pt x="301" y="82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7" y="89"/>
                  </a:lnTo>
                  <a:close/>
                  <a:moveTo>
                    <a:pt x="275" y="488"/>
                  </a:moveTo>
                  <a:lnTo>
                    <a:pt x="253" y="497"/>
                  </a:lnTo>
                  <a:lnTo>
                    <a:pt x="250" y="488"/>
                  </a:lnTo>
                  <a:lnTo>
                    <a:pt x="246" y="478"/>
                  </a:lnTo>
                  <a:lnTo>
                    <a:pt x="243" y="468"/>
                  </a:lnTo>
                  <a:lnTo>
                    <a:pt x="240" y="457"/>
                  </a:lnTo>
                  <a:lnTo>
                    <a:pt x="238" y="445"/>
                  </a:lnTo>
                  <a:lnTo>
                    <a:pt x="235" y="433"/>
                  </a:lnTo>
                  <a:lnTo>
                    <a:pt x="234" y="420"/>
                  </a:lnTo>
                  <a:lnTo>
                    <a:pt x="233" y="407"/>
                  </a:lnTo>
                  <a:lnTo>
                    <a:pt x="232" y="393"/>
                  </a:lnTo>
                  <a:lnTo>
                    <a:pt x="231" y="378"/>
                  </a:lnTo>
                  <a:lnTo>
                    <a:pt x="231" y="364"/>
                  </a:lnTo>
                  <a:lnTo>
                    <a:pt x="231" y="350"/>
                  </a:lnTo>
                  <a:lnTo>
                    <a:pt x="232" y="336"/>
                  </a:lnTo>
                  <a:lnTo>
                    <a:pt x="232" y="320"/>
                  </a:lnTo>
                  <a:lnTo>
                    <a:pt x="233" y="306"/>
                  </a:lnTo>
                  <a:lnTo>
                    <a:pt x="234" y="291"/>
                  </a:lnTo>
                  <a:lnTo>
                    <a:pt x="235" y="275"/>
                  </a:lnTo>
                  <a:lnTo>
                    <a:pt x="237" y="261"/>
                  </a:lnTo>
                  <a:lnTo>
                    <a:pt x="239" y="245"/>
                  </a:lnTo>
                  <a:lnTo>
                    <a:pt x="240" y="231"/>
                  </a:lnTo>
                  <a:lnTo>
                    <a:pt x="243" y="217"/>
                  </a:lnTo>
                  <a:lnTo>
                    <a:pt x="245" y="203"/>
                  </a:lnTo>
                  <a:lnTo>
                    <a:pt x="247" y="190"/>
                  </a:lnTo>
                  <a:lnTo>
                    <a:pt x="250" y="177"/>
                  </a:lnTo>
                  <a:lnTo>
                    <a:pt x="253" y="164"/>
                  </a:lnTo>
                  <a:lnTo>
                    <a:pt x="256" y="152"/>
                  </a:lnTo>
                  <a:lnTo>
                    <a:pt x="259" y="140"/>
                  </a:lnTo>
                  <a:lnTo>
                    <a:pt x="263" y="129"/>
                  </a:lnTo>
                  <a:lnTo>
                    <a:pt x="266" y="118"/>
                  </a:lnTo>
                  <a:lnTo>
                    <a:pt x="269" y="109"/>
                  </a:lnTo>
                  <a:lnTo>
                    <a:pt x="272" y="101"/>
                  </a:lnTo>
                  <a:lnTo>
                    <a:pt x="277" y="92"/>
                  </a:lnTo>
                  <a:lnTo>
                    <a:pt x="297" y="89"/>
                  </a:lnTo>
                  <a:lnTo>
                    <a:pt x="294" y="96"/>
                  </a:lnTo>
                  <a:lnTo>
                    <a:pt x="290" y="104"/>
                  </a:lnTo>
                  <a:lnTo>
                    <a:pt x="287" y="114"/>
                  </a:lnTo>
                  <a:lnTo>
                    <a:pt x="283" y="124"/>
                  </a:lnTo>
                  <a:lnTo>
                    <a:pt x="281" y="135"/>
                  </a:lnTo>
                  <a:lnTo>
                    <a:pt x="277" y="146"/>
                  </a:lnTo>
                  <a:lnTo>
                    <a:pt x="275" y="158"/>
                  </a:lnTo>
                  <a:lnTo>
                    <a:pt x="271" y="171"/>
                  </a:lnTo>
                  <a:lnTo>
                    <a:pt x="269" y="184"/>
                  </a:lnTo>
                  <a:lnTo>
                    <a:pt x="266" y="197"/>
                  </a:lnTo>
                  <a:lnTo>
                    <a:pt x="264" y="211"/>
                  </a:lnTo>
                  <a:lnTo>
                    <a:pt x="262" y="225"/>
                  </a:lnTo>
                  <a:lnTo>
                    <a:pt x="259" y="240"/>
                  </a:lnTo>
                  <a:lnTo>
                    <a:pt x="258" y="254"/>
                  </a:lnTo>
                  <a:lnTo>
                    <a:pt x="257" y="269"/>
                  </a:lnTo>
                  <a:lnTo>
                    <a:pt x="256" y="283"/>
                  </a:lnTo>
                  <a:lnTo>
                    <a:pt x="254" y="299"/>
                  </a:lnTo>
                  <a:lnTo>
                    <a:pt x="253" y="313"/>
                  </a:lnTo>
                  <a:lnTo>
                    <a:pt x="252" y="329"/>
                  </a:lnTo>
                  <a:lnTo>
                    <a:pt x="252" y="343"/>
                  </a:lnTo>
                  <a:lnTo>
                    <a:pt x="252" y="357"/>
                  </a:lnTo>
                  <a:lnTo>
                    <a:pt x="252" y="371"/>
                  </a:lnTo>
                  <a:lnTo>
                    <a:pt x="253" y="386"/>
                  </a:lnTo>
                  <a:lnTo>
                    <a:pt x="254" y="399"/>
                  </a:lnTo>
                  <a:lnTo>
                    <a:pt x="256" y="412"/>
                  </a:lnTo>
                  <a:lnTo>
                    <a:pt x="257" y="425"/>
                  </a:lnTo>
                  <a:lnTo>
                    <a:pt x="259" y="437"/>
                  </a:lnTo>
                  <a:lnTo>
                    <a:pt x="262" y="449"/>
                  </a:lnTo>
                  <a:lnTo>
                    <a:pt x="264" y="459"/>
                  </a:lnTo>
                  <a:lnTo>
                    <a:pt x="266" y="470"/>
                  </a:lnTo>
                  <a:lnTo>
                    <a:pt x="270" y="479"/>
                  </a:lnTo>
                  <a:lnTo>
                    <a:pt x="275" y="488"/>
                  </a:lnTo>
                  <a:lnTo>
                    <a:pt x="275" y="488"/>
                  </a:lnTo>
                  <a:close/>
                  <a:moveTo>
                    <a:pt x="253" y="497"/>
                  </a:moveTo>
                  <a:lnTo>
                    <a:pt x="275" y="488"/>
                  </a:lnTo>
                  <a:lnTo>
                    <a:pt x="275" y="488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90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3" y="490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0" y="495"/>
                  </a:lnTo>
                  <a:lnTo>
                    <a:pt x="270" y="495"/>
                  </a:lnTo>
                  <a:lnTo>
                    <a:pt x="270" y="495"/>
                  </a:lnTo>
                  <a:lnTo>
                    <a:pt x="269" y="495"/>
                  </a:lnTo>
                  <a:lnTo>
                    <a:pt x="269" y="496"/>
                  </a:lnTo>
                  <a:lnTo>
                    <a:pt x="267" y="496"/>
                  </a:lnTo>
                  <a:lnTo>
                    <a:pt x="267" y="496"/>
                  </a:lnTo>
                  <a:lnTo>
                    <a:pt x="266" y="496"/>
                  </a:lnTo>
                  <a:lnTo>
                    <a:pt x="266" y="497"/>
                  </a:lnTo>
                  <a:lnTo>
                    <a:pt x="266" y="497"/>
                  </a:lnTo>
                  <a:lnTo>
                    <a:pt x="265" y="497"/>
                  </a:lnTo>
                  <a:lnTo>
                    <a:pt x="265" y="497"/>
                  </a:lnTo>
                  <a:lnTo>
                    <a:pt x="264" y="497"/>
                  </a:lnTo>
                  <a:lnTo>
                    <a:pt x="264" y="498"/>
                  </a:lnTo>
                  <a:lnTo>
                    <a:pt x="263" y="498"/>
                  </a:lnTo>
                  <a:lnTo>
                    <a:pt x="263" y="498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0" y="498"/>
                  </a:lnTo>
                  <a:lnTo>
                    <a:pt x="260" y="498"/>
                  </a:lnTo>
                  <a:lnTo>
                    <a:pt x="259" y="498"/>
                  </a:lnTo>
                  <a:lnTo>
                    <a:pt x="259" y="498"/>
                  </a:lnTo>
                  <a:lnTo>
                    <a:pt x="259" y="498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7" y="498"/>
                  </a:lnTo>
                  <a:lnTo>
                    <a:pt x="257" y="498"/>
                  </a:lnTo>
                  <a:lnTo>
                    <a:pt x="257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3" y="497"/>
                  </a:lnTo>
                  <a:lnTo>
                    <a:pt x="253" y="497"/>
                  </a:lnTo>
                  <a:lnTo>
                    <a:pt x="253" y="497"/>
                  </a:lnTo>
                  <a:lnTo>
                    <a:pt x="25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9" name="Oval 38">
              <a:extLst>
                <a:ext uri="{FF2B5EF4-FFF2-40B4-BE49-F238E27FC236}">
                  <a16:creationId xmlns:a16="http://schemas.microsoft.com/office/drawing/2014/main" id="{D17CADEE-6314-4316-972A-6F8445AB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6800" y="3881171"/>
              <a:ext cx="336776" cy="26356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id="{EC5CB5FB-99BC-47A3-A69D-00ACB89A8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767" y="3902469"/>
              <a:ext cx="296842" cy="2209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1B3E3AE8-F3E4-4C81-BF8F-89EC43344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40" y="3803965"/>
              <a:ext cx="547094" cy="190352"/>
            </a:xfrm>
            <a:custGeom>
              <a:avLst/>
              <a:gdLst>
                <a:gd name="T0" fmla="*/ 50 w 346"/>
                <a:gd name="T1" fmla="*/ 45 h 120"/>
                <a:gd name="T2" fmla="*/ 296 w 346"/>
                <a:gd name="T3" fmla="*/ 0 h 120"/>
                <a:gd name="T4" fmla="*/ 296 w 346"/>
                <a:gd name="T5" fmla="*/ 75 h 120"/>
                <a:gd name="T6" fmla="*/ 50 w 346"/>
                <a:gd name="T7" fmla="*/ 120 h 120"/>
                <a:gd name="T8" fmla="*/ 50 w 346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0">
                  <a:moveTo>
                    <a:pt x="50" y="45"/>
                  </a:moveTo>
                  <a:cubicBezTo>
                    <a:pt x="296" y="0"/>
                    <a:pt x="296" y="0"/>
                    <a:pt x="296" y="0"/>
                  </a:cubicBezTo>
                  <a:cubicBezTo>
                    <a:pt x="346" y="0"/>
                    <a:pt x="346" y="75"/>
                    <a:pt x="296" y="75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0" y="120"/>
                    <a:pt x="0" y="45"/>
                    <a:pt x="50" y="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23BA4F10-942B-48A5-91DB-AF5F9A08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575" y="3825263"/>
              <a:ext cx="467227" cy="150418"/>
            </a:xfrm>
            <a:custGeom>
              <a:avLst/>
              <a:gdLst>
                <a:gd name="T0" fmla="*/ 24 w 296"/>
                <a:gd name="T1" fmla="*/ 95 h 95"/>
                <a:gd name="T2" fmla="*/ 270 w 296"/>
                <a:gd name="T3" fmla="*/ 50 h 95"/>
                <a:gd name="T4" fmla="*/ 271 w 296"/>
                <a:gd name="T5" fmla="*/ 50 h 95"/>
                <a:gd name="T6" fmla="*/ 292 w 296"/>
                <a:gd name="T7" fmla="*/ 38 h 95"/>
                <a:gd name="T8" fmla="*/ 296 w 296"/>
                <a:gd name="T9" fmla="*/ 25 h 95"/>
                <a:gd name="T10" fmla="*/ 272 w 296"/>
                <a:gd name="T11" fmla="*/ 0 h 95"/>
                <a:gd name="T12" fmla="*/ 26 w 296"/>
                <a:gd name="T13" fmla="*/ 45 h 95"/>
                <a:gd name="T14" fmla="*/ 25 w 296"/>
                <a:gd name="T15" fmla="*/ 45 h 95"/>
                <a:gd name="T16" fmla="*/ 4 w 296"/>
                <a:gd name="T17" fmla="*/ 56 h 95"/>
                <a:gd name="T18" fmla="*/ 0 w 296"/>
                <a:gd name="T19" fmla="*/ 70 h 95"/>
                <a:gd name="T20" fmla="*/ 24 w 296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4" y="95"/>
                  </a:moveTo>
                  <a:cubicBezTo>
                    <a:pt x="270" y="50"/>
                    <a:pt x="270" y="50"/>
                    <a:pt x="270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80" y="50"/>
                    <a:pt x="288" y="46"/>
                    <a:pt x="292" y="38"/>
                  </a:cubicBezTo>
                  <a:cubicBezTo>
                    <a:pt x="294" y="34"/>
                    <a:pt x="296" y="30"/>
                    <a:pt x="296" y="25"/>
                  </a:cubicBezTo>
                  <a:cubicBezTo>
                    <a:pt x="296" y="10"/>
                    <a:pt x="287" y="0"/>
                    <a:pt x="272" y="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6" y="45"/>
                    <a:pt x="8" y="48"/>
                    <a:pt x="4" y="56"/>
                  </a:cubicBezTo>
                  <a:cubicBezTo>
                    <a:pt x="1" y="60"/>
                    <a:pt x="0" y="65"/>
                    <a:pt x="0" y="70"/>
                  </a:cubicBezTo>
                  <a:cubicBezTo>
                    <a:pt x="0" y="84"/>
                    <a:pt x="9" y="94"/>
                    <a:pt x="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9D37C737-802A-4DD5-A6EC-878B91E5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40" y="3903800"/>
              <a:ext cx="547094" cy="190352"/>
            </a:xfrm>
            <a:custGeom>
              <a:avLst/>
              <a:gdLst>
                <a:gd name="T0" fmla="*/ 50 w 346"/>
                <a:gd name="T1" fmla="*/ 44 h 120"/>
                <a:gd name="T2" fmla="*/ 296 w 346"/>
                <a:gd name="T3" fmla="*/ 0 h 120"/>
                <a:gd name="T4" fmla="*/ 296 w 346"/>
                <a:gd name="T5" fmla="*/ 75 h 120"/>
                <a:gd name="T6" fmla="*/ 50 w 346"/>
                <a:gd name="T7" fmla="*/ 120 h 120"/>
                <a:gd name="T8" fmla="*/ 50 w 346"/>
                <a:gd name="T9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0">
                  <a:moveTo>
                    <a:pt x="50" y="44"/>
                  </a:moveTo>
                  <a:cubicBezTo>
                    <a:pt x="296" y="0"/>
                    <a:pt x="296" y="0"/>
                    <a:pt x="296" y="0"/>
                  </a:cubicBezTo>
                  <a:cubicBezTo>
                    <a:pt x="346" y="0"/>
                    <a:pt x="346" y="75"/>
                    <a:pt x="296" y="75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0" y="120"/>
                    <a:pt x="0" y="44"/>
                    <a:pt x="50" y="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B3223D94-DB2B-4A95-B52C-BC21BFA9A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575" y="3922435"/>
              <a:ext cx="467227" cy="150418"/>
            </a:xfrm>
            <a:custGeom>
              <a:avLst/>
              <a:gdLst>
                <a:gd name="T0" fmla="*/ 24 w 296"/>
                <a:gd name="T1" fmla="*/ 95 h 95"/>
                <a:gd name="T2" fmla="*/ 270 w 296"/>
                <a:gd name="T3" fmla="*/ 50 h 95"/>
                <a:gd name="T4" fmla="*/ 271 w 296"/>
                <a:gd name="T5" fmla="*/ 50 h 95"/>
                <a:gd name="T6" fmla="*/ 292 w 296"/>
                <a:gd name="T7" fmla="*/ 39 h 95"/>
                <a:gd name="T8" fmla="*/ 296 w 296"/>
                <a:gd name="T9" fmla="*/ 25 h 95"/>
                <a:gd name="T10" fmla="*/ 272 w 296"/>
                <a:gd name="T11" fmla="*/ 0 h 95"/>
                <a:gd name="T12" fmla="*/ 26 w 296"/>
                <a:gd name="T13" fmla="*/ 45 h 95"/>
                <a:gd name="T14" fmla="*/ 25 w 296"/>
                <a:gd name="T15" fmla="*/ 45 h 95"/>
                <a:gd name="T16" fmla="*/ 4 w 296"/>
                <a:gd name="T17" fmla="*/ 56 h 95"/>
                <a:gd name="T18" fmla="*/ 0 w 296"/>
                <a:gd name="T19" fmla="*/ 70 h 95"/>
                <a:gd name="T20" fmla="*/ 24 w 296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4" y="95"/>
                  </a:moveTo>
                  <a:cubicBezTo>
                    <a:pt x="270" y="50"/>
                    <a:pt x="270" y="50"/>
                    <a:pt x="270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80" y="50"/>
                    <a:pt x="288" y="47"/>
                    <a:pt x="292" y="39"/>
                  </a:cubicBezTo>
                  <a:cubicBezTo>
                    <a:pt x="294" y="35"/>
                    <a:pt x="296" y="30"/>
                    <a:pt x="296" y="25"/>
                  </a:cubicBezTo>
                  <a:cubicBezTo>
                    <a:pt x="296" y="11"/>
                    <a:pt x="287" y="1"/>
                    <a:pt x="272" y="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6" y="45"/>
                    <a:pt x="8" y="48"/>
                    <a:pt x="4" y="56"/>
                  </a:cubicBezTo>
                  <a:cubicBezTo>
                    <a:pt x="1" y="61"/>
                    <a:pt x="0" y="65"/>
                    <a:pt x="0" y="70"/>
                  </a:cubicBezTo>
                  <a:cubicBezTo>
                    <a:pt x="0" y="84"/>
                    <a:pt x="9" y="95"/>
                    <a:pt x="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E1F92580-7A08-4BAC-ADDA-0CDE8C50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044" y="2673837"/>
              <a:ext cx="496511" cy="595015"/>
            </a:xfrm>
            <a:custGeom>
              <a:avLst/>
              <a:gdLst>
                <a:gd name="T0" fmla="*/ 307 w 314"/>
                <a:gd name="T1" fmla="*/ 30 h 376"/>
                <a:gd name="T2" fmla="*/ 214 w 314"/>
                <a:gd name="T3" fmla="*/ 26 h 376"/>
                <a:gd name="T4" fmla="*/ 21 w 314"/>
                <a:gd name="T5" fmla="*/ 376 h 376"/>
                <a:gd name="T6" fmla="*/ 240 w 314"/>
                <a:gd name="T7" fmla="*/ 82 h 376"/>
                <a:gd name="T8" fmla="*/ 307 w 314"/>
                <a:gd name="T9" fmla="*/ 3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76">
                  <a:moveTo>
                    <a:pt x="307" y="30"/>
                  </a:moveTo>
                  <a:cubicBezTo>
                    <a:pt x="302" y="7"/>
                    <a:pt x="266" y="0"/>
                    <a:pt x="214" y="26"/>
                  </a:cubicBezTo>
                  <a:cubicBezTo>
                    <a:pt x="85" y="90"/>
                    <a:pt x="0" y="232"/>
                    <a:pt x="21" y="376"/>
                  </a:cubicBezTo>
                  <a:cubicBezTo>
                    <a:pt x="27" y="285"/>
                    <a:pt x="89" y="154"/>
                    <a:pt x="240" y="82"/>
                  </a:cubicBezTo>
                  <a:cubicBezTo>
                    <a:pt x="280" y="63"/>
                    <a:pt x="314" y="63"/>
                    <a:pt x="307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658EBDC-6AA1-4C01-9623-8AEB21CF41B3}"/>
              </a:ext>
            </a:extLst>
          </p:cNvPr>
          <p:cNvSpPr txBox="1"/>
          <p:nvPr/>
        </p:nvSpPr>
        <p:spPr>
          <a:xfrm>
            <a:off x="3847861" y="987914"/>
            <a:ext cx="449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Tree Diagram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5FE223A-404F-4E69-9C1E-0B72B2CBA514}"/>
              </a:ext>
            </a:extLst>
          </p:cNvPr>
          <p:cNvCxnSpPr>
            <a:cxnSpLocks/>
          </p:cNvCxnSpPr>
          <p:nvPr/>
        </p:nvCxnSpPr>
        <p:spPr>
          <a:xfrm>
            <a:off x="7227094" y="2808744"/>
            <a:ext cx="316646" cy="0"/>
          </a:xfrm>
          <a:prstGeom prst="straightConnector1">
            <a:avLst/>
          </a:prstGeom>
          <a:ln w="12700">
            <a:solidFill>
              <a:schemeClr val="bg1">
                <a:lumMod val="85000"/>
                <a:alpha val="2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94AF990-40AB-4984-B350-43D4326D107A}"/>
              </a:ext>
            </a:extLst>
          </p:cNvPr>
          <p:cNvCxnSpPr>
            <a:cxnSpLocks/>
          </p:cNvCxnSpPr>
          <p:nvPr/>
        </p:nvCxnSpPr>
        <p:spPr>
          <a:xfrm flipH="1">
            <a:off x="4781551" y="3429000"/>
            <a:ext cx="732666" cy="0"/>
          </a:xfrm>
          <a:prstGeom prst="straightConnector1">
            <a:avLst/>
          </a:prstGeom>
          <a:ln w="12700">
            <a:solidFill>
              <a:schemeClr val="bg1">
                <a:lumMod val="85000"/>
                <a:alpha val="2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AF04B3D-0250-4FE3-B2C8-EB4502C686F5}"/>
              </a:ext>
            </a:extLst>
          </p:cNvPr>
          <p:cNvCxnSpPr>
            <a:cxnSpLocks/>
          </p:cNvCxnSpPr>
          <p:nvPr/>
        </p:nvCxnSpPr>
        <p:spPr>
          <a:xfrm flipH="1">
            <a:off x="4762062" y="4484722"/>
            <a:ext cx="669830" cy="0"/>
          </a:xfrm>
          <a:prstGeom prst="straightConnector1">
            <a:avLst/>
          </a:prstGeom>
          <a:ln w="12700">
            <a:solidFill>
              <a:schemeClr val="bg1">
                <a:lumMod val="85000"/>
                <a:alpha val="2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C719DAC-0791-4FE1-B9BA-CEE4AD5EAA4E}"/>
              </a:ext>
            </a:extLst>
          </p:cNvPr>
          <p:cNvCxnSpPr>
            <a:cxnSpLocks/>
          </p:cNvCxnSpPr>
          <p:nvPr/>
        </p:nvCxnSpPr>
        <p:spPr>
          <a:xfrm>
            <a:off x="6531285" y="3947272"/>
            <a:ext cx="907307" cy="0"/>
          </a:xfrm>
          <a:prstGeom prst="straightConnector1">
            <a:avLst/>
          </a:prstGeom>
          <a:ln w="12700">
            <a:solidFill>
              <a:schemeClr val="bg1">
                <a:lumMod val="85000"/>
                <a:alpha val="2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5330334-925E-4D4C-9432-0D734AA94E1B}"/>
              </a:ext>
            </a:extLst>
          </p:cNvPr>
          <p:cNvCxnSpPr>
            <a:cxnSpLocks/>
          </p:cNvCxnSpPr>
          <p:nvPr/>
        </p:nvCxnSpPr>
        <p:spPr>
          <a:xfrm>
            <a:off x="6822863" y="5144493"/>
            <a:ext cx="701827" cy="0"/>
          </a:xfrm>
          <a:prstGeom prst="straightConnector1">
            <a:avLst/>
          </a:prstGeom>
          <a:ln w="12700">
            <a:solidFill>
              <a:schemeClr val="bg1">
                <a:lumMod val="85000"/>
                <a:alpha val="2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F7A62-4A9C-4813-8E96-D5035F9578F2}"/>
              </a:ext>
            </a:extLst>
          </p:cNvPr>
          <p:cNvGrpSpPr/>
          <p:nvPr/>
        </p:nvGrpSpPr>
        <p:grpSpPr>
          <a:xfrm>
            <a:off x="504197" y="3067327"/>
            <a:ext cx="4190172" cy="769973"/>
            <a:chOff x="504197" y="3067327"/>
            <a:chExt cx="4190172" cy="76997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4DF8B7-5275-419C-81A3-95CD33074F42}"/>
                </a:ext>
              </a:extLst>
            </p:cNvPr>
            <p:cNvSpPr/>
            <p:nvPr/>
          </p:nvSpPr>
          <p:spPr>
            <a:xfrm>
              <a:off x="4066438" y="3139223"/>
              <a:ext cx="627931" cy="6279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Nunito Sans ExtraBold" panose="00000900000000000000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AF1B12-2008-4572-A67C-7AC2D42D2BD3}"/>
                </a:ext>
              </a:extLst>
            </p:cNvPr>
            <p:cNvSpPr/>
            <p:nvPr/>
          </p:nvSpPr>
          <p:spPr>
            <a:xfrm>
              <a:off x="504197" y="3316516"/>
              <a:ext cx="347456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04DBB5-E9AA-4F0B-8D44-E8DAAE4609CB}"/>
                </a:ext>
              </a:extLst>
            </p:cNvPr>
            <p:cNvSpPr/>
            <p:nvPr/>
          </p:nvSpPr>
          <p:spPr>
            <a:xfrm>
              <a:off x="1912530" y="3067327"/>
              <a:ext cx="2058631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400" dirty="0">
                  <a:solidFill>
                    <a:schemeClr val="accent2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2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610483B9-1441-4805-A88E-6202EFDC6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2854" y="3307510"/>
              <a:ext cx="342478" cy="291358"/>
            </a:xfrm>
            <a:custGeom>
              <a:avLst/>
              <a:gdLst>
                <a:gd name="T0" fmla="*/ 193 w 221"/>
                <a:gd name="T1" fmla="*/ 102 h 187"/>
                <a:gd name="T2" fmla="*/ 221 w 221"/>
                <a:gd name="T3" fmla="*/ 74 h 187"/>
                <a:gd name="T4" fmla="*/ 147 w 221"/>
                <a:gd name="T5" fmla="*/ 0 h 187"/>
                <a:gd name="T6" fmla="*/ 119 w 221"/>
                <a:gd name="T7" fmla="*/ 29 h 187"/>
                <a:gd name="T8" fmla="*/ 125 w 221"/>
                <a:gd name="T9" fmla="*/ 34 h 187"/>
                <a:gd name="T10" fmla="*/ 114 w 221"/>
                <a:gd name="T11" fmla="*/ 46 h 187"/>
                <a:gd name="T12" fmla="*/ 102 w 221"/>
                <a:gd name="T13" fmla="*/ 34 h 187"/>
                <a:gd name="T14" fmla="*/ 108 w 221"/>
                <a:gd name="T15" fmla="*/ 29 h 187"/>
                <a:gd name="T16" fmla="*/ 80 w 221"/>
                <a:gd name="T17" fmla="*/ 0 h 187"/>
                <a:gd name="T18" fmla="*/ 0 w 221"/>
                <a:gd name="T19" fmla="*/ 80 h 187"/>
                <a:gd name="T20" fmla="*/ 29 w 221"/>
                <a:gd name="T21" fmla="*/ 108 h 187"/>
                <a:gd name="T22" fmla="*/ 34 w 221"/>
                <a:gd name="T23" fmla="*/ 102 h 187"/>
                <a:gd name="T24" fmla="*/ 119 w 221"/>
                <a:gd name="T25" fmla="*/ 187 h 187"/>
                <a:gd name="T26" fmla="*/ 187 w 221"/>
                <a:gd name="T27" fmla="*/ 119 h 187"/>
                <a:gd name="T28" fmla="*/ 176 w 221"/>
                <a:gd name="T29" fmla="*/ 108 h 187"/>
                <a:gd name="T30" fmla="*/ 187 w 221"/>
                <a:gd name="T31" fmla="*/ 96 h 187"/>
                <a:gd name="T32" fmla="*/ 193 w 221"/>
                <a:gd name="T33" fmla="*/ 102 h 187"/>
                <a:gd name="T34" fmla="*/ 12 w 221"/>
                <a:gd name="T35" fmla="*/ 80 h 187"/>
                <a:gd name="T36" fmla="*/ 80 w 221"/>
                <a:gd name="T37" fmla="*/ 12 h 187"/>
                <a:gd name="T38" fmla="*/ 97 w 221"/>
                <a:gd name="T39" fmla="*/ 29 h 187"/>
                <a:gd name="T40" fmla="*/ 29 w 221"/>
                <a:gd name="T41" fmla="*/ 96 h 187"/>
                <a:gd name="T42" fmla="*/ 12 w 221"/>
                <a:gd name="T43" fmla="*/ 80 h 187"/>
                <a:gd name="T44" fmla="*/ 167 w 221"/>
                <a:gd name="T45" fmla="*/ 128 h 187"/>
                <a:gd name="T46" fmla="*/ 142 w 221"/>
                <a:gd name="T47" fmla="*/ 102 h 187"/>
                <a:gd name="T48" fmla="*/ 136 w 221"/>
                <a:gd name="T49" fmla="*/ 102 h 187"/>
                <a:gd name="T50" fmla="*/ 136 w 221"/>
                <a:gd name="T51" fmla="*/ 108 h 187"/>
                <a:gd name="T52" fmla="*/ 162 w 221"/>
                <a:gd name="T53" fmla="*/ 133 h 187"/>
                <a:gd name="T54" fmla="*/ 150 w 221"/>
                <a:gd name="T55" fmla="*/ 145 h 187"/>
                <a:gd name="T56" fmla="*/ 125 w 221"/>
                <a:gd name="T57" fmla="*/ 119 h 187"/>
                <a:gd name="T58" fmla="*/ 119 w 221"/>
                <a:gd name="T59" fmla="*/ 119 h 187"/>
                <a:gd name="T60" fmla="*/ 119 w 221"/>
                <a:gd name="T61" fmla="*/ 125 h 187"/>
                <a:gd name="T62" fmla="*/ 145 w 221"/>
                <a:gd name="T63" fmla="*/ 150 h 187"/>
                <a:gd name="T64" fmla="*/ 145 w 221"/>
                <a:gd name="T65" fmla="*/ 150 h 187"/>
                <a:gd name="T66" fmla="*/ 133 w 221"/>
                <a:gd name="T67" fmla="*/ 162 h 187"/>
                <a:gd name="T68" fmla="*/ 108 w 221"/>
                <a:gd name="T69" fmla="*/ 136 h 187"/>
                <a:gd name="T70" fmla="*/ 102 w 221"/>
                <a:gd name="T71" fmla="*/ 136 h 187"/>
                <a:gd name="T72" fmla="*/ 102 w 221"/>
                <a:gd name="T73" fmla="*/ 142 h 187"/>
                <a:gd name="T74" fmla="*/ 128 w 221"/>
                <a:gd name="T75" fmla="*/ 167 h 187"/>
                <a:gd name="T76" fmla="*/ 128 w 221"/>
                <a:gd name="T77" fmla="*/ 167 h 187"/>
                <a:gd name="T78" fmla="*/ 119 w 221"/>
                <a:gd name="T79" fmla="*/ 176 h 187"/>
                <a:gd name="T80" fmla="*/ 40 w 221"/>
                <a:gd name="T81" fmla="*/ 96 h 187"/>
                <a:gd name="T82" fmla="*/ 97 w 221"/>
                <a:gd name="T83" fmla="*/ 40 h 187"/>
                <a:gd name="T84" fmla="*/ 108 w 221"/>
                <a:gd name="T85" fmla="*/ 51 h 187"/>
                <a:gd name="T86" fmla="*/ 77 w 221"/>
                <a:gd name="T87" fmla="*/ 82 h 187"/>
                <a:gd name="T88" fmla="*/ 99 w 221"/>
                <a:gd name="T89" fmla="*/ 105 h 187"/>
                <a:gd name="T90" fmla="*/ 130 w 221"/>
                <a:gd name="T91" fmla="*/ 74 h 187"/>
                <a:gd name="T92" fmla="*/ 176 w 221"/>
                <a:gd name="T93" fmla="*/ 119 h 187"/>
                <a:gd name="T94" fmla="*/ 167 w 221"/>
                <a:gd name="T95" fmla="*/ 128 h 187"/>
                <a:gd name="T96" fmla="*/ 170 w 221"/>
                <a:gd name="T97" fmla="*/ 102 h 187"/>
                <a:gd name="T98" fmla="*/ 133 w 221"/>
                <a:gd name="T99" fmla="*/ 65 h 187"/>
                <a:gd name="T100" fmla="*/ 128 w 221"/>
                <a:gd name="T101" fmla="*/ 65 h 187"/>
                <a:gd name="T102" fmla="*/ 99 w 221"/>
                <a:gd name="T103" fmla="*/ 94 h 187"/>
                <a:gd name="T104" fmla="*/ 88 w 221"/>
                <a:gd name="T105" fmla="*/ 82 h 187"/>
                <a:gd name="T106" fmla="*/ 116 w 221"/>
                <a:gd name="T107" fmla="*/ 54 h 187"/>
                <a:gd name="T108" fmla="*/ 130 w 221"/>
                <a:gd name="T109" fmla="*/ 40 h 187"/>
                <a:gd name="T110" fmla="*/ 181 w 221"/>
                <a:gd name="T111" fmla="*/ 91 h 187"/>
                <a:gd name="T112" fmla="*/ 170 w 221"/>
                <a:gd name="T113" fmla="*/ 102 h 187"/>
                <a:gd name="T114" fmla="*/ 147 w 221"/>
                <a:gd name="T115" fmla="*/ 12 h 187"/>
                <a:gd name="T116" fmla="*/ 210 w 221"/>
                <a:gd name="T117" fmla="*/ 74 h 187"/>
                <a:gd name="T118" fmla="*/ 193 w 221"/>
                <a:gd name="T119" fmla="*/ 91 h 187"/>
                <a:gd name="T120" fmla="*/ 130 w 221"/>
                <a:gd name="T121" fmla="*/ 29 h 187"/>
                <a:gd name="T122" fmla="*/ 147 w 221"/>
                <a:gd name="T123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187">
                  <a:moveTo>
                    <a:pt x="193" y="102"/>
                  </a:moveTo>
                  <a:cubicBezTo>
                    <a:pt x="221" y="74"/>
                    <a:pt x="221" y="74"/>
                    <a:pt x="221" y="7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87" y="96"/>
                    <a:pt x="187" y="96"/>
                    <a:pt x="187" y="96"/>
                  </a:cubicBezTo>
                  <a:lnTo>
                    <a:pt x="193" y="102"/>
                  </a:lnTo>
                  <a:close/>
                  <a:moveTo>
                    <a:pt x="12" y="80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29" y="96"/>
                    <a:pt x="29" y="96"/>
                    <a:pt x="29" y="96"/>
                  </a:cubicBezTo>
                  <a:lnTo>
                    <a:pt x="12" y="80"/>
                  </a:lnTo>
                  <a:close/>
                  <a:moveTo>
                    <a:pt x="167" y="128"/>
                  </a:moveTo>
                  <a:cubicBezTo>
                    <a:pt x="142" y="102"/>
                    <a:pt x="142" y="102"/>
                    <a:pt x="142" y="102"/>
                  </a:cubicBezTo>
                  <a:cubicBezTo>
                    <a:pt x="140" y="101"/>
                    <a:pt x="138" y="101"/>
                    <a:pt x="136" y="102"/>
                  </a:cubicBezTo>
                  <a:cubicBezTo>
                    <a:pt x="135" y="104"/>
                    <a:pt x="135" y="106"/>
                    <a:pt x="136" y="108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3" y="118"/>
                    <a:pt x="121" y="118"/>
                    <a:pt x="119" y="119"/>
                  </a:cubicBezTo>
                  <a:cubicBezTo>
                    <a:pt x="118" y="121"/>
                    <a:pt x="118" y="123"/>
                    <a:pt x="119" y="125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33" y="162"/>
                    <a:pt x="133" y="162"/>
                    <a:pt x="133" y="162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6" y="135"/>
                    <a:pt x="104" y="135"/>
                    <a:pt x="102" y="136"/>
                  </a:cubicBezTo>
                  <a:cubicBezTo>
                    <a:pt x="101" y="138"/>
                    <a:pt x="101" y="140"/>
                    <a:pt x="102" y="142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76" y="119"/>
                    <a:pt x="176" y="119"/>
                    <a:pt x="176" y="119"/>
                  </a:cubicBezTo>
                  <a:lnTo>
                    <a:pt x="167" y="128"/>
                  </a:lnTo>
                  <a:close/>
                  <a:moveTo>
                    <a:pt x="170" y="102"/>
                  </a:moveTo>
                  <a:cubicBezTo>
                    <a:pt x="133" y="65"/>
                    <a:pt x="133" y="65"/>
                    <a:pt x="133" y="65"/>
                  </a:cubicBezTo>
                  <a:cubicBezTo>
                    <a:pt x="132" y="64"/>
                    <a:pt x="129" y="64"/>
                    <a:pt x="128" y="65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81" y="91"/>
                    <a:pt x="181" y="91"/>
                    <a:pt x="181" y="91"/>
                  </a:cubicBezTo>
                  <a:lnTo>
                    <a:pt x="170" y="102"/>
                  </a:lnTo>
                  <a:close/>
                  <a:moveTo>
                    <a:pt x="147" y="12"/>
                  </a:moveTo>
                  <a:cubicBezTo>
                    <a:pt x="210" y="74"/>
                    <a:pt x="210" y="74"/>
                    <a:pt x="210" y="74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30" y="29"/>
                    <a:pt x="130" y="29"/>
                    <a:pt x="130" y="29"/>
                  </a:cubicBezTo>
                  <a:lnTo>
                    <a:pt x="147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63038B-4F8A-44F8-8E91-1319ACE1BA4E}"/>
              </a:ext>
            </a:extLst>
          </p:cNvPr>
          <p:cNvGrpSpPr/>
          <p:nvPr/>
        </p:nvGrpSpPr>
        <p:grpSpPr>
          <a:xfrm>
            <a:off x="515717" y="4085553"/>
            <a:ext cx="4178652" cy="769973"/>
            <a:chOff x="515717" y="4085553"/>
            <a:chExt cx="4178652" cy="76997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CB42E6E-AA67-4BB9-B343-F980723A3081}"/>
                </a:ext>
              </a:extLst>
            </p:cNvPr>
            <p:cNvSpPr/>
            <p:nvPr/>
          </p:nvSpPr>
          <p:spPr>
            <a:xfrm>
              <a:off x="515717" y="4334742"/>
              <a:ext cx="347456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AC9ABA3-9E1C-46BB-9909-6D3911FF4A2E}"/>
                </a:ext>
              </a:extLst>
            </p:cNvPr>
            <p:cNvSpPr/>
            <p:nvPr/>
          </p:nvSpPr>
          <p:spPr>
            <a:xfrm>
              <a:off x="1924050" y="4085553"/>
              <a:ext cx="2058631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41590C9-5C97-4447-8062-97F08DA598FA}"/>
                </a:ext>
              </a:extLst>
            </p:cNvPr>
            <p:cNvSpPr/>
            <p:nvPr/>
          </p:nvSpPr>
          <p:spPr>
            <a:xfrm>
              <a:off x="4066438" y="4158481"/>
              <a:ext cx="627931" cy="6279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1F20698A-BCEF-4D55-ABBF-DD2553E8C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7944" y="4356825"/>
              <a:ext cx="244919" cy="231243"/>
            </a:xfrm>
            <a:custGeom>
              <a:avLst/>
              <a:gdLst>
                <a:gd name="T0" fmla="*/ 216 w 216"/>
                <a:gd name="T1" fmla="*/ 44 h 204"/>
                <a:gd name="T2" fmla="*/ 203 w 216"/>
                <a:gd name="T3" fmla="*/ 32 h 204"/>
                <a:gd name="T4" fmla="*/ 13 w 216"/>
                <a:gd name="T5" fmla="*/ 32 h 204"/>
                <a:gd name="T6" fmla="*/ 0 w 216"/>
                <a:gd name="T7" fmla="*/ 44 h 204"/>
                <a:gd name="T8" fmla="*/ 0 w 216"/>
                <a:gd name="T9" fmla="*/ 78 h 204"/>
                <a:gd name="T10" fmla="*/ 0 w 216"/>
                <a:gd name="T11" fmla="*/ 79 h 204"/>
                <a:gd name="T12" fmla="*/ 0 w 216"/>
                <a:gd name="T13" fmla="*/ 80 h 204"/>
                <a:gd name="T14" fmla="*/ 108 w 216"/>
                <a:gd name="T15" fmla="*/ 121 h 204"/>
                <a:gd name="T16" fmla="*/ 216 w 216"/>
                <a:gd name="T17" fmla="*/ 80 h 204"/>
                <a:gd name="T18" fmla="*/ 216 w 216"/>
                <a:gd name="T19" fmla="*/ 79 h 204"/>
                <a:gd name="T20" fmla="*/ 216 w 216"/>
                <a:gd name="T21" fmla="*/ 78 h 204"/>
                <a:gd name="T22" fmla="*/ 216 w 216"/>
                <a:gd name="T23" fmla="*/ 44 h 204"/>
                <a:gd name="T24" fmla="*/ 208 w 216"/>
                <a:gd name="T25" fmla="*/ 79 h 204"/>
                <a:gd name="T26" fmla="*/ 208 w 216"/>
                <a:gd name="T27" fmla="*/ 80 h 204"/>
                <a:gd name="T28" fmla="*/ 108 w 216"/>
                <a:gd name="T29" fmla="*/ 113 h 204"/>
                <a:gd name="T30" fmla="*/ 8 w 216"/>
                <a:gd name="T31" fmla="*/ 80 h 204"/>
                <a:gd name="T32" fmla="*/ 8 w 216"/>
                <a:gd name="T33" fmla="*/ 79 h 204"/>
                <a:gd name="T34" fmla="*/ 8 w 216"/>
                <a:gd name="T35" fmla="*/ 44 h 204"/>
                <a:gd name="T36" fmla="*/ 13 w 216"/>
                <a:gd name="T37" fmla="*/ 40 h 204"/>
                <a:gd name="T38" fmla="*/ 203 w 216"/>
                <a:gd name="T39" fmla="*/ 40 h 204"/>
                <a:gd name="T40" fmla="*/ 208 w 216"/>
                <a:gd name="T41" fmla="*/ 44 h 204"/>
                <a:gd name="T42" fmla="*/ 208 w 216"/>
                <a:gd name="T43" fmla="*/ 78 h 204"/>
                <a:gd name="T44" fmla="*/ 208 w 216"/>
                <a:gd name="T45" fmla="*/ 79 h 204"/>
                <a:gd name="T46" fmla="*/ 212 w 216"/>
                <a:gd name="T47" fmla="*/ 108 h 204"/>
                <a:gd name="T48" fmla="*/ 208 w 216"/>
                <a:gd name="T49" fmla="*/ 112 h 204"/>
                <a:gd name="T50" fmla="*/ 208 w 216"/>
                <a:gd name="T51" fmla="*/ 196 h 204"/>
                <a:gd name="T52" fmla="*/ 8 w 216"/>
                <a:gd name="T53" fmla="*/ 196 h 204"/>
                <a:gd name="T54" fmla="*/ 8 w 216"/>
                <a:gd name="T55" fmla="*/ 112 h 204"/>
                <a:gd name="T56" fmla="*/ 4 w 216"/>
                <a:gd name="T57" fmla="*/ 108 h 204"/>
                <a:gd name="T58" fmla="*/ 0 w 216"/>
                <a:gd name="T59" fmla="*/ 112 h 204"/>
                <a:gd name="T60" fmla="*/ 0 w 216"/>
                <a:gd name="T61" fmla="*/ 204 h 204"/>
                <a:gd name="T62" fmla="*/ 216 w 216"/>
                <a:gd name="T63" fmla="*/ 204 h 204"/>
                <a:gd name="T64" fmla="*/ 216 w 216"/>
                <a:gd name="T65" fmla="*/ 112 h 204"/>
                <a:gd name="T66" fmla="*/ 212 w 216"/>
                <a:gd name="T67" fmla="*/ 108 h 204"/>
                <a:gd name="T68" fmla="*/ 128 w 216"/>
                <a:gd name="T69" fmla="*/ 140 h 204"/>
                <a:gd name="T70" fmla="*/ 132 w 216"/>
                <a:gd name="T71" fmla="*/ 136 h 204"/>
                <a:gd name="T72" fmla="*/ 128 w 216"/>
                <a:gd name="T73" fmla="*/ 132 h 204"/>
                <a:gd name="T74" fmla="*/ 88 w 216"/>
                <a:gd name="T75" fmla="*/ 132 h 204"/>
                <a:gd name="T76" fmla="*/ 84 w 216"/>
                <a:gd name="T77" fmla="*/ 136 h 204"/>
                <a:gd name="T78" fmla="*/ 88 w 216"/>
                <a:gd name="T79" fmla="*/ 140 h 204"/>
                <a:gd name="T80" fmla="*/ 128 w 216"/>
                <a:gd name="T81" fmla="*/ 140 h 204"/>
                <a:gd name="T82" fmla="*/ 64 w 216"/>
                <a:gd name="T83" fmla="*/ 28 h 204"/>
                <a:gd name="T84" fmla="*/ 68 w 216"/>
                <a:gd name="T85" fmla="*/ 24 h 204"/>
                <a:gd name="T86" fmla="*/ 68 w 216"/>
                <a:gd name="T87" fmla="*/ 12 h 204"/>
                <a:gd name="T88" fmla="*/ 71 w 216"/>
                <a:gd name="T89" fmla="*/ 8 h 204"/>
                <a:gd name="T90" fmla="*/ 141 w 216"/>
                <a:gd name="T91" fmla="*/ 8 h 204"/>
                <a:gd name="T92" fmla="*/ 144 w 216"/>
                <a:gd name="T93" fmla="*/ 12 h 204"/>
                <a:gd name="T94" fmla="*/ 144 w 216"/>
                <a:gd name="T95" fmla="*/ 24 h 204"/>
                <a:gd name="T96" fmla="*/ 148 w 216"/>
                <a:gd name="T97" fmla="*/ 28 h 204"/>
                <a:gd name="T98" fmla="*/ 152 w 216"/>
                <a:gd name="T99" fmla="*/ 24 h 204"/>
                <a:gd name="T100" fmla="*/ 152 w 216"/>
                <a:gd name="T101" fmla="*/ 12 h 204"/>
                <a:gd name="T102" fmla="*/ 141 w 216"/>
                <a:gd name="T103" fmla="*/ 0 h 204"/>
                <a:gd name="T104" fmla="*/ 71 w 216"/>
                <a:gd name="T105" fmla="*/ 0 h 204"/>
                <a:gd name="T106" fmla="*/ 60 w 216"/>
                <a:gd name="T107" fmla="*/ 12 h 204"/>
                <a:gd name="T108" fmla="*/ 60 w 216"/>
                <a:gd name="T109" fmla="*/ 24 h 204"/>
                <a:gd name="T110" fmla="*/ 64 w 216"/>
                <a:gd name="T111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204">
                  <a:moveTo>
                    <a:pt x="216" y="44"/>
                  </a:moveTo>
                  <a:cubicBezTo>
                    <a:pt x="216" y="37"/>
                    <a:pt x="211" y="32"/>
                    <a:pt x="20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37"/>
                    <a:pt x="0" y="4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103"/>
                    <a:pt x="46" y="121"/>
                    <a:pt x="108" y="121"/>
                  </a:cubicBezTo>
                  <a:cubicBezTo>
                    <a:pt x="170" y="121"/>
                    <a:pt x="216" y="103"/>
                    <a:pt x="216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lnTo>
                    <a:pt x="216" y="44"/>
                  </a:lnTo>
                  <a:close/>
                  <a:moveTo>
                    <a:pt x="208" y="79"/>
                  </a:moveTo>
                  <a:cubicBezTo>
                    <a:pt x="208" y="79"/>
                    <a:pt x="208" y="80"/>
                    <a:pt x="208" y="80"/>
                  </a:cubicBezTo>
                  <a:cubicBezTo>
                    <a:pt x="208" y="95"/>
                    <a:pt x="167" y="113"/>
                    <a:pt x="108" y="113"/>
                  </a:cubicBezTo>
                  <a:cubicBezTo>
                    <a:pt x="49" y="113"/>
                    <a:pt x="8" y="95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10" y="40"/>
                    <a:pt x="1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6" y="40"/>
                    <a:pt x="208" y="41"/>
                    <a:pt x="208" y="44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9"/>
                    <a:pt x="208" y="79"/>
                    <a:pt x="208" y="79"/>
                  </a:cubicBezTo>
                  <a:close/>
                  <a:moveTo>
                    <a:pt x="212" y="108"/>
                  </a:moveTo>
                  <a:cubicBezTo>
                    <a:pt x="210" y="108"/>
                    <a:pt x="208" y="110"/>
                    <a:pt x="208" y="112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0"/>
                    <a:pt x="6" y="108"/>
                    <a:pt x="4" y="108"/>
                  </a:cubicBezTo>
                  <a:cubicBezTo>
                    <a:pt x="2" y="108"/>
                    <a:pt x="0" y="110"/>
                    <a:pt x="0" y="1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0"/>
                    <a:pt x="214" y="108"/>
                    <a:pt x="212" y="108"/>
                  </a:cubicBezTo>
                  <a:close/>
                  <a:moveTo>
                    <a:pt x="128" y="140"/>
                  </a:moveTo>
                  <a:cubicBezTo>
                    <a:pt x="130" y="140"/>
                    <a:pt x="132" y="138"/>
                    <a:pt x="132" y="136"/>
                  </a:cubicBezTo>
                  <a:cubicBezTo>
                    <a:pt x="132" y="134"/>
                    <a:pt x="130" y="132"/>
                    <a:pt x="12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6" y="132"/>
                    <a:pt x="84" y="134"/>
                    <a:pt x="84" y="136"/>
                  </a:cubicBezTo>
                  <a:cubicBezTo>
                    <a:pt x="84" y="138"/>
                    <a:pt x="86" y="140"/>
                    <a:pt x="88" y="140"/>
                  </a:cubicBezTo>
                  <a:lnTo>
                    <a:pt x="128" y="140"/>
                  </a:lnTo>
                  <a:close/>
                  <a:moveTo>
                    <a:pt x="64" y="28"/>
                  </a:moveTo>
                  <a:cubicBezTo>
                    <a:pt x="66" y="28"/>
                    <a:pt x="68" y="26"/>
                    <a:pt x="68" y="2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0"/>
                    <a:pt x="70" y="8"/>
                    <a:pt x="7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2" y="8"/>
                    <a:pt x="144" y="10"/>
                    <a:pt x="144" y="12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6"/>
                    <a:pt x="146" y="28"/>
                    <a:pt x="148" y="28"/>
                  </a:cubicBezTo>
                  <a:cubicBezTo>
                    <a:pt x="150" y="28"/>
                    <a:pt x="152" y="26"/>
                    <a:pt x="152" y="24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47" y="0"/>
                    <a:pt x="14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0"/>
                    <a:pt x="60" y="6"/>
                    <a:pt x="60" y="1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6"/>
                    <a:pt x="62" y="28"/>
                    <a:pt x="6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7DD890-FA3D-48B4-B2B8-0B65AEA2537F}"/>
              </a:ext>
            </a:extLst>
          </p:cNvPr>
          <p:cNvGrpSpPr/>
          <p:nvPr/>
        </p:nvGrpSpPr>
        <p:grpSpPr>
          <a:xfrm>
            <a:off x="7607397" y="2430226"/>
            <a:ext cx="3995189" cy="769973"/>
            <a:chOff x="7607397" y="2430226"/>
            <a:chExt cx="3995189" cy="76997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2C760F9-9E90-404A-81F5-603E5861DC02}"/>
                </a:ext>
              </a:extLst>
            </p:cNvPr>
            <p:cNvSpPr/>
            <p:nvPr/>
          </p:nvSpPr>
          <p:spPr>
            <a:xfrm>
              <a:off x="7607397" y="2502122"/>
              <a:ext cx="627931" cy="6279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591DBD3-EAA0-4E6C-BC71-CEC05CA71868}"/>
                </a:ext>
              </a:extLst>
            </p:cNvPr>
            <p:cNvSpPr/>
            <p:nvPr/>
          </p:nvSpPr>
          <p:spPr>
            <a:xfrm>
              <a:off x="8317127" y="2679415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8EF80E0-7DA6-45C3-B423-CF41A892D387}"/>
                </a:ext>
              </a:extLst>
            </p:cNvPr>
            <p:cNvSpPr/>
            <p:nvPr/>
          </p:nvSpPr>
          <p:spPr>
            <a:xfrm>
              <a:off x="8305114" y="2430226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9378A25D-BFB0-465F-A2DD-59B1FC40D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9918" y="2682737"/>
              <a:ext cx="242888" cy="266700"/>
            </a:xfrm>
            <a:custGeom>
              <a:avLst/>
              <a:gdLst>
                <a:gd name="T0" fmla="*/ 40 w 168"/>
                <a:gd name="T1" fmla="*/ 21 h 184"/>
                <a:gd name="T2" fmla="*/ 54 w 168"/>
                <a:gd name="T3" fmla="*/ 8 h 184"/>
                <a:gd name="T4" fmla="*/ 114 w 168"/>
                <a:gd name="T5" fmla="*/ 8 h 184"/>
                <a:gd name="T6" fmla="*/ 128 w 168"/>
                <a:gd name="T7" fmla="*/ 21 h 184"/>
                <a:gd name="T8" fmla="*/ 128 w 168"/>
                <a:gd name="T9" fmla="*/ 92 h 184"/>
                <a:gd name="T10" fmla="*/ 136 w 168"/>
                <a:gd name="T11" fmla="*/ 92 h 184"/>
                <a:gd name="T12" fmla="*/ 136 w 168"/>
                <a:gd name="T13" fmla="*/ 21 h 184"/>
                <a:gd name="T14" fmla="*/ 114 w 168"/>
                <a:gd name="T15" fmla="*/ 0 h 184"/>
                <a:gd name="T16" fmla="*/ 54 w 168"/>
                <a:gd name="T17" fmla="*/ 0 h 184"/>
                <a:gd name="T18" fmla="*/ 32 w 168"/>
                <a:gd name="T19" fmla="*/ 21 h 184"/>
                <a:gd name="T20" fmla="*/ 32 w 168"/>
                <a:gd name="T21" fmla="*/ 92 h 184"/>
                <a:gd name="T22" fmla="*/ 40 w 168"/>
                <a:gd name="T23" fmla="*/ 92 h 184"/>
                <a:gd name="T24" fmla="*/ 40 w 168"/>
                <a:gd name="T25" fmla="*/ 21 h 184"/>
                <a:gd name="T26" fmla="*/ 144 w 168"/>
                <a:gd name="T27" fmla="*/ 68 h 184"/>
                <a:gd name="T28" fmla="*/ 144 w 168"/>
                <a:gd name="T29" fmla="*/ 76 h 184"/>
                <a:gd name="T30" fmla="*/ 160 w 168"/>
                <a:gd name="T31" fmla="*/ 76 h 184"/>
                <a:gd name="T32" fmla="*/ 84 w 168"/>
                <a:gd name="T33" fmla="*/ 149 h 184"/>
                <a:gd name="T34" fmla="*/ 8 w 168"/>
                <a:gd name="T35" fmla="*/ 76 h 184"/>
                <a:gd name="T36" fmla="*/ 24 w 168"/>
                <a:gd name="T37" fmla="*/ 76 h 184"/>
                <a:gd name="T38" fmla="*/ 24 w 168"/>
                <a:gd name="T39" fmla="*/ 68 h 184"/>
                <a:gd name="T40" fmla="*/ 0 w 168"/>
                <a:gd name="T41" fmla="*/ 68 h 184"/>
                <a:gd name="T42" fmla="*/ 0 w 168"/>
                <a:gd name="T43" fmla="*/ 72 h 184"/>
                <a:gd name="T44" fmla="*/ 80 w 168"/>
                <a:gd name="T45" fmla="*/ 156 h 184"/>
                <a:gd name="T46" fmla="*/ 80 w 168"/>
                <a:gd name="T47" fmla="*/ 176 h 184"/>
                <a:gd name="T48" fmla="*/ 64 w 168"/>
                <a:gd name="T49" fmla="*/ 176 h 184"/>
                <a:gd name="T50" fmla="*/ 64 w 168"/>
                <a:gd name="T51" fmla="*/ 184 h 184"/>
                <a:gd name="T52" fmla="*/ 104 w 168"/>
                <a:gd name="T53" fmla="*/ 184 h 184"/>
                <a:gd name="T54" fmla="*/ 104 w 168"/>
                <a:gd name="T55" fmla="*/ 176 h 184"/>
                <a:gd name="T56" fmla="*/ 88 w 168"/>
                <a:gd name="T57" fmla="*/ 176 h 184"/>
                <a:gd name="T58" fmla="*/ 88 w 168"/>
                <a:gd name="T59" fmla="*/ 156 h 184"/>
                <a:gd name="T60" fmla="*/ 168 w 168"/>
                <a:gd name="T61" fmla="*/ 72 h 184"/>
                <a:gd name="T62" fmla="*/ 168 w 168"/>
                <a:gd name="T63" fmla="*/ 68 h 184"/>
                <a:gd name="T64" fmla="*/ 144 w 168"/>
                <a:gd name="T65" fmla="*/ 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84">
                  <a:moveTo>
                    <a:pt x="40" y="21"/>
                  </a:moveTo>
                  <a:cubicBezTo>
                    <a:pt x="40" y="14"/>
                    <a:pt x="47" y="8"/>
                    <a:pt x="5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21" y="8"/>
                    <a:pt x="128" y="14"/>
                    <a:pt x="128" y="21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10"/>
                    <a:pt x="125" y="0"/>
                    <a:pt x="1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0"/>
                    <a:pt x="32" y="10"/>
                    <a:pt x="32" y="2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0" y="92"/>
                    <a:pt x="40" y="92"/>
                    <a:pt x="40" y="92"/>
                  </a:cubicBezTo>
                  <a:lnTo>
                    <a:pt x="40" y="21"/>
                  </a:lnTo>
                  <a:close/>
                  <a:moveTo>
                    <a:pt x="144" y="68"/>
                  </a:moveTo>
                  <a:cubicBezTo>
                    <a:pt x="144" y="76"/>
                    <a:pt x="144" y="76"/>
                    <a:pt x="144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58" y="116"/>
                    <a:pt x="125" y="149"/>
                    <a:pt x="84" y="149"/>
                  </a:cubicBezTo>
                  <a:cubicBezTo>
                    <a:pt x="43" y="149"/>
                    <a:pt x="10" y="116"/>
                    <a:pt x="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7"/>
                    <a:pt x="35" y="154"/>
                    <a:pt x="80" y="15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133" y="154"/>
                    <a:pt x="168" y="117"/>
                    <a:pt x="168" y="72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4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5E0A7E-B6CA-4924-92FA-1490D099CA48}"/>
              </a:ext>
            </a:extLst>
          </p:cNvPr>
          <p:cNvGrpSpPr/>
          <p:nvPr/>
        </p:nvGrpSpPr>
        <p:grpSpPr>
          <a:xfrm>
            <a:off x="7607397" y="3567234"/>
            <a:ext cx="4006709" cy="769973"/>
            <a:chOff x="7607397" y="3567234"/>
            <a:chExt cx="4006709" cy="76997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AA0339-34EC-4D6E-86D6-025098109B5D}"/>
                </a:ext>
              </a:extLst>
            </p:cNvPr>
            <p:cNvSpPr/>
            <p:nvPr/>
          </p:nvSpPr>
          <p:spPr>
            <a:xfrm>
              <a:off x="7607397" y="3640162"/>
              <a:ext cx="627931" cy="6279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3205D1-8278-48DA-B3AF-F4BEF9609BF2}"/>
                </a:ext>
              </a:extLst>
            </p:cNvPr>
            <p:cNvSpPr/>
            <p:nvPr/>
          </p:nvSpPr>
          <p:spPr>
            <a:xfrm>
              <a:off x="8328647" y="3816423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2210416-B599-43A4-BAC2-F81DC7F4759C}"/>
                </a:ext>
              </a:extLst>
            </p:cNvPr>
            <p:cNvSpPr/>
            <p:nvPr/>
          </p:nvSpPr>
          <p:spPr>
            <a:xfrm>
              <a:off x="8316634" y="3567234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3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3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F2368C32-2A53-4850-B562-DFA5DB1A7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475" y="3789027"/>
              <a:ext cx="231775" cy="330200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13FB97-52E5-4AEE-BDB4-C90AD1EF50E8}"/>
              </a:ext>
            </a:extLst>
          </p:cNvPr>
          <p:cNvGrpSpPr/>
          <p:nvPr/>
        </p:nvGrpSpPr>
        <p:grpSpPr>
          <a:xfrm>
            <a:off x="7607397" y="4761855"/>
            <a:ext cx="4006709" cy="769973"/>
            <a:chOff x="7607397" y="4761855"/>
            <a:chExt cx="4006709" cy="7699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CDA80BC-BA17-4F66-9C16-B276C94F05FA}"/>
                </a:ext>
              </a:extLst>
            </p:cNvPr>
            <p:cNvSpPr/>
            <p:nvPr/>
          </p:nvSpPr>
          <p:spPr>
            <a:xfrm>
              <a:off x="8328647" y="5011044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748806-1B3C-43A0-BB2B-EB0F9641AB9A}"/>
                </a:ext>
              </a:extLst>
            </p:cNvPr>
            <p:cNvSpPr/>
            <p:nvPr/>
          </p:nvSpPr>
          <p:spPr>
            <a:xfrm>
              <a:off x="8316634" y="4761855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1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1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3AE649A-0C37-4822-A65C-82E7BAD7A6B7}"/>
                </a:ext>
              </a:extLst>
            </p:cNvPr>
            <p:cNvSpPr/>
            <p:nvPr/>
          </p:nvSpPr>
          <p:spPr>
            <a:xfrm>
              <a:off x="7607397" y="4834783"/>
              <a:ext cx="627931" cy="6279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594CDB55-8CF9-47B4-A37D-FF6C50B69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0082" y="5018518"/>
              <a:ext cx="282560" cy="260460"/>
            </a:xfrm>
            <a:custGeom>
              <a:avLst/>
              <a:gdLst>
                <a:gd name="T0" fmla="*/ 58 w 179"/>
                <a:gd name="T1" fmla="*/ 73 h 165"/>
                <a:gd name="T2" fmla="*/ 18 w 179"/>
                <a:gd name="T3" fmla="*/ 73 h 165"/>
                <a:gd name="T4" fmla="*/ 18 w 179"/>
                <a:gd name="T5" fmla="*/ 154 h 165"/>
                <a:gd name="T6" fmla="*/ 58 w 179"/>
                <a:gd name="T7" fmla="*/ 154 h 165"/>
                <a:gd name="T8" fmla="*/ 58 w 179"/>
                <a:gd name="T9" fmla="*/ 73 h 165"/>
                <a:gd name="T10" fmla="*/ 51 w 179"/>
                <a:gd name="T11" fmla="*/ 146 h 165"/>
                <a:gd name="T12" fmla="*/ 25 w 179"/>
                <a:gd name="T13" fmla="*/ 146 h 165"/>
                <a:gd name="T14" fmla="*/ 25 w 179"/>
                <a:gd name="T15" fmla="*/ 81 h 165"/>
                <a:gd name="T16" fmla="*/ 51 w 179"/>
                <a:gd name="T17" fmla="*/ 81 h 165"/>
                <a:gd name="T18" fmla="*/ 51 w 179"/>
                <a:gd name="T19" fmla="*/ 146 h 165"/>
                <a:gd name="T20" fmla="*/ 113 w 179"/>
                <a:gd name="T21" fmla="*/ 41 h 165"/>
                <a:gd name="T22" fmla="*/ 73 w 179"/>
                <a:gd name="T23" fmla="*/ 41 h 165"/>
                <a:gd name="T24" fmla="*/ 73 w 179"/>
                <a:gd name="T25" fmla="*/ 154 h 165"/>
                <a:gd name="T26" fmla="*/ 113 w 179"/>
                <a:gd name="T27" fmla="*/ 154 h 165"/>
                <a:gd name="T28" fmla="*/ 113 w 179"/>
                <a:gd name="T29" fmla="*/ 41 h 165"/>
                <a:gd name="T30" fmla="*/ 106 w 179"/>
                <a:gd name="T31" fmla="*/ 146 h 165"/>
                <a:gd name="T32" fmla="*/ 80 w 179"/>
                <a:gd name="T33" fmla="*/ 146 h 165"/>
                <a:gd name="T34" fmla="*/ 80 w 179"/>
                <a:gd name="T35" fmla="*/ 48 h 165"/>
                <a:gd name="T36" fmla="*/ 106 w 179"/>
                <a:gd name="T37" fmla="*/ 48 h 165"/>
                <a:gd name="T38" fmla="*/ 106 w 179"/>
                <a:gd name="T39" fmla="*/ 146 h 165"/>
                <a:gd name="T40" fmla="*/ 168 w 179"/>
                <a:gd name="T41" fmla="*/ 0 h 165"/>
                <a:gd name="T42" fmla="*/ 128 w 179"/>
                <a:gd name="T43" fmla="*/ 0 h 165"/>
                <a:gd name="T44" fmla="*/ 128 w 179"/>
                <a:gd name="T45" fmla="*/ 154 h 165"/>
                <a:gd name="T46" fmla="*/ 168 w 179"/>
                <a:gd name="T47" fmla="*/ 154 h 165"/>
                <a:gd name="T48" fmla="*/ 168 w 179"/>
                <a:gd name="T49" fmla="*/ 0 h 165"/>
                <a:gd name="T50" fmla="*/ 160 w 179"/>
                <a:gd name="T51" fmla="*/ 146 h 165"/>
                <a:gd name="T52" fmla="*/ 135 w 179"/>
                <a:gd name="T53" fmla="*/ 146 h 165"/>
                <a:gd name="T54" fmla="*/ 135 w 179"/>
                <a:gd name="T55" fmla="*/ 8 h 165"/>
                <a:gd name="T56" fmla="*/ 160 w 179"/>
                <a:gd name="T57" fmla="*/ 8 h 165"/>
                <a:gd name="T58" fmla="*/ 160 w 179"/>
                <a:gd name="T59" fmla="*/ 146 h 165"/>
                <a:gd name="T60" fmla="*/ 0 w 179"/>
                <a:gd name="T61" fmla="*/ 157 h 165"/>
                <a:gd name="T62" fmla="*/ 0 w 179"/>
                <a:gd name="T63" fmla="*/ 165 h 165"/>
                <a:gd name="T64" fmla="*/ 179 w 179"/>
                <a:gd name="T65" fmla="*/ 165 h 165"/>
                <a:gd name="T66" fmla="*/ 179 w 179"/>
                <a:gd name="T67" fmla="*/ 157 h 165"/>
                <a:gd name="T68" fmla="*/ 0 w 179"/>
                <a:gd name="T69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65">
                  <a:moveTo>
                    <a:pt x="58" y="73"/>
                  </a:moveTo>
                  <a:lnTo>
                    <a:pt x="18" y="73"/>
                  </a:lnTo>
                  <a:lnTo>
                    <a:pt x="18" y="154"/>
                  </a:lnTo>
                  <a:lnTo>
                    <a:pt x="58" y="154"/>
                  </a:lnTo>
                  <a:lnTo>
                    <a:pt x="58" y="73"/>
                  </a:lnTo>
                  <a:close/>
                  <a:moveTo>
                    <a:pt x="51" y="146"/>
                  </a:moveTo>
                  <a:lnTo>
                    <a:pt x="25" y="146"/>
                  </a:lnTo>
                  <a:lnTo>
                    <a:pt x="25" y="81"/>
                  </a:lnTo>
                  <a:lnTo>
                    <a:pt x="51" y="81"/>
                  </a:lnTo>
                  <a:lnTo>
                    <a:pt x="51" y="146"/>
                  </a:lnTo>
                  <a:close/>
                  <a:moveTo>
                    <a:pt x="113" y="41"/>
                  </a:moveTo>
                  <a:lnTo>
                    <a:pt x="73" y="41"/>
                  </a:lnTo>
                  <a:lnTo>
                    <a:pt x="73" y="154"/>
                  </a:lnTo>
                  <a:lnTo>
                    <a:pt x="113" y="154"/>
                  </a:lnTo>
                  <a:lnTo>
                    <a:pt x="113" y="41"/>
                  </a:lnTo>
                  <a:close/>
                  <a:moveTo>
                    <a:pt x="106" y="146"/>
                  </a:moveTo>
                  <a:lnTo>
                    <a:pt x="80" y="146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106" y="146"/>
                  </a:lnTo>
                  <a:close/>
                  <a:moveTo>
                    <a:pt x="168" y="0"/>
                  </a:moveTo>
                  <a:lnTo>
                    <a:pt x="128" y="0"/>
                  </a:lnTo>
                  <a:lnTo>
                    <a:pt x="128" y="154"/>
                  </a:lnTo>
                  <a:lnTo>
                    <a:pt x="168" y="154"/>
                  </a:lnTo>
                  <a:lnTo>
                    <a:pt x="168" y="0"/>
                  </a:lnTo>
                  <a:close/>
                  <a:moveTo>
                    <a:pt x="160" y="146"/>
                  </a:moveTo>
                  <a:lnTo>
                    <a:pt x="135" y="146"/>
                  </a:lnTo>
                  <a:lnTo>
                    <a:pt x="135" y="8"/>
                  </a:lnTo>
                  <a:lnTo>
                    <a:pt x="160" y="8"/>
                  </a:lnTo>
                  <a:lnTo>
                    <a:pt x="160" y="146"/>
                  </a:lnTo>
                  <a:close/>
                  <a:moveTo>
                    <a:pt x="0" y="157"/>
                  </a:moveTo>
                  <a:lnTo>
                    <a:pt x="0" y="165"/>
                  </a:lnTo>
                  <a:lnTo>
                    <a:pt x="179" y="165"/>
                  </a:lnTo>
                  <a:lnTo>
                    <a:pt x="179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93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AE59BE8-ECE8-4336-A586-019030FD3E2D}"/>
              </a:ext>
            </a:extLst>
          </p:cNvPr>
          <p:cNvSpPr/>
          <p:nvPr/>
        </p:nvSpPr>
        <p:spPr>
          <a:xfrm rot="10483655">
            <a:off x="511116" y="4733605"/>
            <a:ext cx="2134773" cy="1840322"/>
          </a:xfrm>
          <a:prstGeom prst="triangl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6448C7-32C7-4B52-9D99-50F2CFF7E033}"/>
              </a:ext>
            </a:extLst>
          </p:cNvPr>
          <p:cNvSpPr/>
          <p:nvPr/>
        </p:nvSpPr>
        <p:spPr>
          <a:xfrm>
            <a:off x="571251" y="284277"/>
            <a:ext cx="1015348" cy="1015348"/>
          </a:xfrm>
          <a:prstGeom prst="ellips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346C6C-2315-41CA-8481-23F2DE24EBE0}"/>
              </a:ext>
            </a:extLst>
          </p:cNvPr>
          <p:cNvSpPr/>
          <p:nvPr/>
        </p:nvSpPr>
        <p:spPr>
          <a:xfrm>
            <a:off x="1132697" y="777237"/>
            <a:ext cx="1222280" cy="1222280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4E4ABD-ED12-4309-B558-81AFD8697C5E}"/>
              </a:ext>
            </a:extLst>
          </p:cNvPr>
          <p:cNvSpPr/>
          <p:nvPr/>
        </p:nvSpPr>
        <p:spPr>
          <a:xfrm>
            <a:off x="7829396" y="0"/>
            <a:ext cx="1050511" cy="385253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2321-E2FF-45EA-AA05-0BFA2C390B08}"/>
              </a:ext>
            </a:extLst>
          </p:cNvPr>
          <p:cNvSpPr/>
          <p:nvPr/>
        </p:nvSpPr>
        <p:spPr>
          <a:xfrm rot="20700000">
            <a:off x="7530680" y="249114"/>
            <a:ext cx="1050511" cy="105051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5B8B40-4920-4550-BF62-4236BA41C96B}"/>
              </a:ext>
            </a:extLst>
          </p:cNvPr>
          <p:cNvSpPr/>
          <p:nvPr/>
        </p:nvSpPr>
        <p:spPr>
          <a:xfrm>
            <a:off x="10175742" y="4682874"/>
            <a:ext cx="625492" cy="625493"/>
          </a:xfrm>
          <a:prstGeom prst="ellips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85A9EC-9459-43DC-89F0-A225686BC605}"/>
              </a:ext>
            </a:extLst>
          </p:cNvPr>
          <p:cNvSpPr/>
          <p:nvPr/>
        </p:nvSpPr>
        <p:spPr>
          <a:xfrm>
            <a:off x="10748662" y="5144262"/>
            <a:ext cx="752970" cy="752971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C62D7AE-98D3-4556-A127-399792066168}"/>
              </a:ext>
            </a:extLst>
          </p:cNvPr>
          <p:cNvSpPr/>
          <p:nvPr/>
        </p:nvSpPr>
        <p:spPr>
          <a:xfrm rot="10483655">
            <a:off x="10560379" y="1737773"/>
            <a:ext cx="1741184" cy="1501021"/>
          </a:xfrm>
          <a:prstGeom prst="triangl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A4B7A6C-9F17-47CE-B0F3-68D208A4D01F}"/>
              </a:ext>
            </a:extLst>
          </p:cNvPr>
          <p:cNvSpPr/>
          <p:nvPr/>
        </p:nvSpPr>
        <p:spPr>
          <a:xfrm rot="10483655">
            <a:off x="10196767" y="1969470"/>
            <a:ext cx="1741183" cy="150102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F72815-7A0E-4B9D-A03A-DE525E53D5DC}"/>
              </a:ext>
            </a:extLst>
          </p:cNvPr>
          <p:cNvSpPr/>
          <p:nvPr/>
        </p:nvSpPr>
        <p:spPr>
          <a:xfrm>
            <a:off x="5411183" y="3265681"/>
            <a:ext cx="1329290" cy="1329288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0C11E9-4B48-46BA-B187-28C46D240B57}"/>
              </a:ext>
            </a:extLst>
          </p:cNvPr>
          <p:cNvSpPr/>
          <p:nvPr/>
        </p:nvSpPr>
        <p:spPr>
          <a:xfrm rot="20700000">
            <a:off x="5033193" y="4422701"/>
            <a:ext cx="1329290" cy="132928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55646B6-7763-4B71-92CF-DC22D967D549}"/>
              </a:ext>
            </a:extLst>
          </p:cNvPr>
          <p:cNvSpPr/>
          <p:nvPr/>
        </p:nvSpPr>
        <p:spPr>
          <a:xfrm rot="10483655">
            <a:off x="65311" y="5017678"/>
            <a:ext cx="2134773" cy="1840322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8CC9DB-C3C8-4FDA-97D1-1BFAFC22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2809-DBBB-44CA-B9E7-604CD2AF0893}"/>
              </a:ext>
            </a:extLst>
          </p:cNvPr>
          <p:cNvSpPr txBox="1"/>
          <p:nvPr/>
        </p:nvSpPr>
        <p:spPr>
          <a:xfrm>
            <a:off x="2795280" y="2121994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9900" dirty="0">
                <a:solidFill>
                  <a:schemeClr val="bg1">
                    <a:alpha val="20000"/>
                  </a:schemeClr>
                </a:solidFill>
              </a:rPr>
              <a:t>“</a:t>
            </a:r>
            <a:endParaRPr lang="en-GB" sz="1990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985C9-5E49-4188-AC00-07D8BFAE8844}"/>
              </a:ext>
            </a:extLst>
          </p:cNvPr>
          <p:cNvSpPr txBox="1"/>
          <p:nvPr/>
        </p:nvSpPr>
        <p:spPr>
          <a:xfrm>
            <a:off x="2616200" y="2938133"/>
            <a:ext cx="6959600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1DF494-C5E5-4BC7-B6BA-9888D68CC1DA}"/>
              </a:ext>
            </a:extLst>
          </p:cNvPr>
          <p:cNvSpPr txBox="1"/>
          <p:nvPr/>
        </p:nvSpPr>
        <p:spPr>
          <a:xfrm>
            <a:off x="5765269" y="3861106"/>
            <a:ext cx="661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Nexa Light" panose="02000000000000000000" pitchFamily="50" charset="0"/>
              </a:rPr>
              <a:t>Karel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27D0C1-DEB2-4ACF-973E-9B68396F258B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B1E7FF-C2EA-4312-8A05-836034C9CEA8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1FA907-CBE4-435B-B60C-0D845306CBAE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27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CAE08A-3B42-4D46-A73A-D7F325404A3B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A1F461-86F5-4C25-87D0-FF23A37EDA39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7BD0DF-70D6-4A8F-817C-4C6F7F452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0420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9167E-6 2.22222E-6 L -0.06146 0.03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5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91667E-6 -2.96296E-6 L 0.00052 0.134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9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45833E-6 -7.40741E-7 L -0.06315 0.067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3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3.7037E-6 L 0.05143 0.0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36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3.33333E-6 L 0.0056 0.027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8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6 0 L 0.06172 0.092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1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8" grpId="0" animBg="1"/>
      <p:bldP spid="29" grpId="0" animBg="1"/>
      <p:bldP spid="29" grpId="1" animBg="1"/>
      <p:bldP spid="39" grpId="0" animBg="1"/>
      <p:bldP spid="40" grpId="0" animBg="1"/>
      <p:bldP spid="40" grpId="1" animBg="1"/>
      <p:bldP spid="7" grpId="0" animBg="1"/>
      <p:bldP spid="7" grpId="1" animBg="1"/>
      <p:bldP spid="6" grpId="0"/>
      <p:bldP spid="4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58CC9DB-C3C8-4FDA-97D1-1BFAFC22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AE59BE8-ECE8-4336-A586-019030FD3E2D}"/>
              </a:ext>
            </a:extLst>
          </p:cNvPr>
          <p:cNvSpPr/>
          <p:nvPr/>
        </p:nvSpPr>
        <p:spPr>
          <a:xfrm rot="10483655">
            <a:off x="511116" y="4733605"/>
            <a:ext cx="2134773" cy="1840322"/>
          </a:xfrm>
          <a:prstGeom prst="triangl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55646B6-7763-4B71-92CF-DC22D967D549}"/>
              </a:ext>
            </a:extLst>
          </p:cNvPr>
          <p:cNvSpPr/>
          <p:nvPr/>
        </p:nvSpPr>
        <p:spPr>
          <a:xfrm rot="10483655">
            <a:off x="65311" y="5017678"/>
            <a:ext cx="2134773" cy="1840322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6448C7-32C7-4B52-9D99-50F2CFF7E033}"/>
              </a:ext>
            </a:extLst>
          </p:cNvPr>
          <p:cNvSpPr/>
          <p:nvPr/>
        </p:nvSpPr>
        <p:spPr>
          <a:xfrm>
            <a:off x="571251" y="284277"/>
            <a:ext cx="1015348" cy="1015348"/>
          </a:xfrm>
          <a:prstGeom prst="ellips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346C6C-2315-41CA-8481-23F2DE24EBE0}"/>
              </a:ext>
            </a:extLst>
          </p:cNvPr>
          <p:cNvSpPr/>
          <p:nvPr/>
        </p:nvSpPr>
        <p:spPr>
          <a:xfrm>
            <a:off x="1132697" y="777237"/>
            <a:ext cx="1222280" cy="1222280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4E4ABD-ED12-4309-B558-81AFD8697C5E}"/>
              </a:ext>
            </a:extLst>
          </p:cNvPr>
          <p:cNvSpPr/>
          <p:nvPr/>
        </p:nvSpPr>
        <p:spPr>
          <a:xfrm>
            <a:off x="7829396" y="0"/>
            <a:ext cx="1050511" cy="385253"/>
          </a:xfrm>
          <a:prstGeom prst="rect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2321-E2FF-45EA-AA05-0BFA2C390B08}"/>
              </a:ext>
            </a:extLst>
          </p:cNvPr>
          <p:cNvSpPr/>
          <p:nvPr/>
        </p:nvSpPr>
        <p:spPr>
          <a:xfrm rot="20700000">
            <a:off x="7530680" y="249114"/>
            <a:ext cx="1050511" cy="105051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5B8B40-4920-4550-BF62-4236BA41C96B}"/>
              </a:ext>
            </a:extLst>
          </p:cNvPr>
          <p:cNvSpPr/>
          <p:nvPr/>
        </p:nvSpPr>
        <p:spPr>
          <a:xfrm>
            <a:off x="10175743" y="4682874"/>
            <a:ext cx="625492" cy="625493"/>
          </a:xfrm>
          <a:prstGeom prst="ellips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85A9EC-9459-43DC-89F0-A225686BC605}"/>
              </a:ext>
            </a:extLst>
          </p:cNvPr>
          <p:cNvSpPr/>
          <p:nvPr/>
        </p:nvSpPr>
        <p:spPr>
          <a:xfrm>
            <a:off x="10748661" y="5144263"/>
            <a:ext cx="752970" cy="752971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C62D7AE-98D3-4556-A127-399792066168}"/>
              </a:ext>
            </a:extLst>
          </p:cNvPr>
          <p:cNvSpPr/>
          <p:nvPr/>
        </p:nvSpPr>
        <p:spPr>
          <a:xfrm rot="10483655">
            <a:off x="10560379" y="1737773"/>
            <a:ext cx="1741184" cy="1501021"/>
          </a:xfrm>
          <a:prstGeom prst="triangl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A4B7A6C-9F17-47CE-B0F3-68D208A4D01F}"/>
              </a:ext>
            </a:extLst>
          </p:cNvPr>
          <p:cNvSpPr/>
          <p:nvPr/>
        </p:nvSpPr>
        <p:spPr>
          <a:xfrm rot="10483655">
            <a:off x="10196767" y="1969470"/>
            <a:ext cx="1741183" cy="150102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F72815-7A0E-4B9D-A03A-DE525E53D5DC}"/>
              </a:ext>
            </a:extLst>
          </p:cNvPr>
          <p:cNvSpPr/>
          <p:nvPr/>
        </p:nvSpPr>
        <p:spPr>
          <a:xfrm>
            <a:off x="5411184" y="3265681"/>
            <a:ext cx="1329290" cy="1329288"/>
          </a:xfrm>
          <a:prstGeom prst="rect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0C11E9-4B48-46BA-B187-28C46D240B57}"/>
              </a:ext>
            </a:extLst>
          </p:cNvPr>
          <p:cNvSpPr/>
          <p:nvPr/>
        </p:nvSpPr>
        <p:spPr>
          <a:xfrm rot="20700000">
            <a:off x="5033196" y="4422703"/>
            <a:ext cx="1329290" cy="132928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C9C73B-B6E1-439C-9DE6-A36F9B8EB3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2809-DBBB-44CA-B9E7-604CD2AF0893}"/>
              </a:ext>
            </a:extLst>
          </p:cNvPr>
          <p:cNvSpPr txBox="1"/>
          <p:nvPr/>
        </p:nvSpPr>
        <p:spPr>
          <a:xfrm>
            <a:off x="1601327" y="910928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9900" dirty="0">
                <a:solidFill>
                  <a:schemeClr val="bg1"/>
                </a:solidFill>
                <a:latin typeface="+mj-lt"/>
              </a:rPr>
              <a:t>“</a:t>
            </a:r>
            <a:endParaRPr lang="en-GB" sz="19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5422A-3206-4A20-8711-7397276E0AB0}"/>
              </a:ext>
            </a:extLst>
          </p:cNvPr>
          <p:cNvSpPr txBox="1"/>
          <p:nvPr/>
        </p:nvSpPr>
        <p:spPr>
          <a:xfrm>
            <a:off x="2973959" y="2705725"/>
            <a:ext cx="62440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spc="600" dirty="0">
                <a:solidFill>
                  <a:schemeClr val="bg1"/>
                </a:solidFill>
                <a:latin typeface="Nexa Light" panose="02000000000000000000" pitchFamily="50" charset="0"/>
              </a:rPr>
              <a:t>Thank You</a:t>
            </a:r>
            <a:endParaRPr lang="en-GB" sz="8800" spc="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170C96-EED3-462A-9F14-EE44ED8B398C}"/>
              </a:ext>
            </a:extLst>
          </p:cNvPr>
          <p:cNvSpPr txBox="1"/>
          <p:nvPr/>
        </p:nvSpPr>
        <p:spPr>
          <a:xfrm>
            <a:off x="7772977" y="3862606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9900" dirty="0">
                <a:solidFill>
                  <a:schemeClr val="bg1"/>
                </a:solidFill>
                <a:latin typeface="+mj-lt"/>
              </a:rPr>
              <a:t>“</a:t>
            </a:r>
            <a:endParaRPr lang="en-GB" sz="19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14D5846-A69A-45E6-B2B3-049FCECD6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107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-2.22222E-6 L 0.05143 0.0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36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67E-6 3.33333E-6 L -0.06315 0.067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3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4.07407E-6 L 0.0056 0.0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1.11111E-6 L 0.00052 0.134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9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3.7037E-6 L -0.06145 0.031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59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2.96296E-6 L 0.06171 0.0925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11" grpId="0" animBg="1"/>
      <p:bldP spid="10" grpId="0" animBg="1"/>
      <p:bldP spid="1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8" grpId="0" animBg="1"/>
      <p:bldP spid="29" grpId="0" animBg="1"/>
      <p:bldP spid="29" grpId="1" animBg="1"/>
      <p:bldP spid="39" grpId="0" animBg="1"/>
      <p:bldP spid="40" grpId="0" animBg="1"/>
      <p:bldP spid="40" grpId="1" animBg="1"/>
      <p:bldP spid="6" grpId="0"/>
      <p:bldP spid="1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8C78408-045C-4B46-8A6D-350B18081B13}"/>
              </a:ext>
            </a:extLst>
          </p:cNvPr>
          <p:cNvSpPr/>
          <p:nvPr userDrawn="1"/>
        </p:nvSpPr>
        <p:spPr>
          <a:xfrm>
            <a:off x="-1" y="0"/>
            <a:ext cx="6908801" cy="6858000"/>
          </a:xfrm>
          <a:custGeom>
            <a:avLst/>
            <a:gdLst>
              <a:gd name="connsiteX0" fmla="*/ 0 w 6096000"/>
              <a:gd name="connsiteY0" fmla="*/ 0 h 6318250"/>
              <a:gd name="connsiteX1" fmla="*/ 6096000 w 6096000"/>
              <a:gd name="connsiteY1" fmla="*/ 0 h 6318250"/>
              <a:gd name="connsiteX2" fmla="*/ 6096000 w 6096000"/>
              <a:gd name="connsiteY2" fmla="*/ 1999288 h 6318250"/>
              <a:gd name="connsiteX3" fmla="*/ 6088139 w 6096000"/>
              <a:gd name="connsiteY3" fmla="*/ 2035045 h 6318250"/>
              <a:gd name="connsiteX4" fmla="*/ 6030210 w 6096000"/>
              <a:gd name="connsiteY4" fmla="*/ 2212940 h 6318250"/>
              <a:gd name="connsiteX5" fmla="*/ 5634435 w 6096000"/>
              <a:gd name="connsiteY5" fmla="*/ 2848964 h 6318250"/>
              <a:gd name="connsiteX6" fmla="*/ 5560954 w 6096000"/>
              <a:gd name="connsiteY6" fmla="*/ 3105911 h 6318250"/>
              <a:gd name="connsiteX7" fmla="*/ 5559609 w 6096000"/>
              <a:gd name="connsiteY7" fmla="*/ 3130668 h 6318250"/>
              <a:gd name="connsiteX8" fmla="*/ 5559564 w 6096000"/>
              <a:gd name="connsiteY8" fmla="*/ 3130941 h 6318250"/>
              <a:gd name="connsiteX9" fmla="*/ 5557930 w 6096000"/>
              <a:gd name="connsiteY9" fmla="*/ 3156691 h 6318250"/>
              <a:gd name="connsiteX10" fmla="*/ 5558063 w 6096000"/>
              <a:gd name="connsiteY10" fmla="*/ 3159126 h 6318250"/>
              <a:gd name="connsiteX11" fmla="*/ 5557930 w 6096000"/>
              <a:gd name="connsiteY11" fmla="*/ 3161561 h 6318250"/>
              <a:gd name="connsiteX12" fmla="*/ 5559564 w 6096000"/>
              <a:gd name="connsiteY12" fmla="*/ 3187311 h 6318250"/>
              <a:gd name="connsiteX13" fmla="*/ 5559609 w 6096000"/>
              <a:gd name="connsiteY13" fmla="*/ 3187584 h 6318250"/>
              <a:gd name="connsiteX14" fmla="*/ 5560954 w 6096000"/>
              <a:gd name="connsiteY14" fmla="*/ 3212341 h 6318250"/>
              <a:gd name="connsiteX15" fmla="*/ 5634435 w 6096000"/>
              <a:gd name="connsiteY15" fmla="*/ 3469288 h 6318250"/>
              <a:gd name="connsiteX16" fmla="*/ 6030210 w 6096000"/>
              <a:gd name="connsiteY16" fmla="*/ 4105313 h 6318250"/>
              <a:gd name="connsiteX17" fmla="*/ 6088139 w 6096000"/>
              <a:gd name="connsiteY17" fmla="*/ 4283206 h 6318250"/>
              <a:gd name="connsiteX18" fmla="*/ 6096000 w 6096000"/>
              <a:gd name="connsiteY18" fmla="*/ 4318965 h 6318250"/>
              <a:gd name="connsiteX19" fmla="*/ 6096000 w 6096000"/>
              <a:gd name="connsiteY19" fmla="*/ 6318250 h 6318250"/>
              <a:gd name="connsiteX20" fmla="*/ 0 w 6096000"/>
              <a:gd name="connsiteY20" fmla="*/ 631825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318250">
                <a:moveTo>
                  <a:pt x="0" y="0"/>
                </a:moveTo>
                <a:lnTo>
                  <a:pt x="6096000" y="0"/>
                </a:lnTo>
                <a:lnTo>
                  <a:pt x="6096000" y="1999288"/>
                </a:lnTo>
                <a:lnTo>
                  <a:pt x="6088139" y="2035045"/>
                </a:lnTo>
                <a:cubicBezTo>
                  <a:pt x="6071861" y="2102545"/>
                  <a:pt x="6052763" y="2166802"/>
                  <a:pt x="6030210" y="2212940"/>
                </a:cubicBezTo>
                <a:cubicBezTo>
                  <a:pt x="5939996" y="2397489"/>
                  <a:pt x="5705247" y="2669523"/>
                  <a:pt x="5634435" y="2848964"/>
                </a:cubicBezTo>
                <a:cubicBezTo>
                  <a:pt x="5599028" y="2938684"/>
                  <a:pt x="5570169" y="3028404"/>
                  <a:pt x="5560954" y="3105911"/>
                </a:cubicBezTo>
                <a:lnTo>
                  <a:pt x="5559609" y="3130668"/>
                </a:lnTo>
                <a:lnTo>
                  <a:pt x="5559564" y="3130941"/>
                </a:lnTo>
                <a:cubicBezTo>
                  <a:pt x="5558645" y="3139270"/>
                  <a:pt x="5558109" y="3147861"/>
                  <a:pt x="5557930" y="3156691"/>
                </a:cubicBezTo>
                <a:lnTo>
                  <a:pt x="5558063" y="3159126"/>
                </a:lnTo>
                <a:lnTo>
                  <a:pt x="5557930" y="3161561"/>
                </a:lnTo>
                <a:cubicBezTo>
                  <a:pt x="5558109" y="3170391"/>
                  <a:pt x="5558645" y="3178982"/>
                  <a:pt x="5559564" y="3187311"/>
                </a:cubicBezTo>
                <a:lnTo>
                  <a:pt x="5559609" y="3187584"/>
                </a:lnTo>
                <a:lnTo>
                  <a:pt x="5560954" y="3212341"/>
                </a:lnTo>
                <a:cubicBezTo>
                  <a:pt x="5570169" y="3289848"/>
                  <a:pt x="5599028" y="3379568"/>
                  <a:pt x="5634435" y="3469288"/>
                </a:cubicBezTo>
                <a:cubicBezTo>
                  <a:pt x="5705247" y="3648729"/>
                  <a:pt x="5939997" y="3920763"/>
                  <a:pt x="6030210" y="4105313"/>
                </a:cubicBezTo>
                <a:cubicBezTo>
                  <a:pt x="6052763" y="4151450"/>
                  <a:pt x="6071861" y="4215707"/>
                  <a:pt x="6088139" y="4283206"/>
                </a:cubicBezTo>
                <a:lnTo>
                  <a:pt x="6096000" y="4318965"/>
                </a:lnTo>
                <a:lnTo>
                  <a:pt x="6096000" y="6318250"/>
                </a:lnTo>
                <a:lnTo>
                  <a:pt x="0" y="6318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61" name="Freeform 46">
            <a:extLst>
              <a:ext uri="{FF2B5EF4-FFF2-40B4-BE49-F238E27FC236}">
                <a16:creationId xmlns:a16="http://schemas.microsoft.com/office/drawing/2014/main" id="{CFF2D0D4-45D7-4FC5-A806-7FBEE9D22A56}"/>
              </a:ext>
            </a:extLst>
          </p:cNvPr>
          <p:cNvSpPr>
            <a:spLocks/>
          </p:cNvSpPr>
          <p:nvPr userDrawn="1"/>
        </p:nvSpPr>
        <p:spPr bwMode="auto">
          <a:xfrm>
            <a:off x="6539866" y="3149952"/>
            <a:ext cx="285789" cy="558097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6CFE61-499E-4778-94EE-5938C5617A73}"/>
              </a:ext>
            </a:extLst>
          </p:cNvPr>
          <p:cNvGrpSpPr/>
          <p:nvPr/>
        </p:nvGrpSpPr>
        <p:grpSpPr>
          <a:xfrm>
            <a:off x="525689" y="4200171"/>
            <a:ext cx="1547553" cy="1593410"/>
            <a:chOff x="525689" y="4200171"/>
            <a:chExt cx="1547553" cy="15934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1502B05-D593-49E5-851D-092DDE26D62F}"/>
                </a:ext>
              </a:extLst>
            </p:cNvPr>
            <p:cNvSpPr/>
            <p:nvPr/>
          </p:nvSpPr>
          <p:spPr>
            <a:xfrm>
              <a:off x="525689" y="4200171"/>
              <a:ext cx="1547553" cy="1593410"/>
            </a:xfrm>
            <a:prstGeom prst="roundRect">
              <a:avLst>
                <a:gd name="adj" fmla="val 0"/>
              </a:avLst>
            </a:prstGeom>
            <a:solidFill>
              <a:srgbClr val="262626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AF8977-1169-422E-A45B-B3132D22F9F3}"/>
                </a:ext>
              </a:extLst>
            </p:cNvPr>
            <p:cNvSpPr/>
            <p:nvPr/>
          </p:nvSpPr>
          <p:spPr>
            <a:xfrm>
              <a:off x="603533" y="5422320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68A9A3-1D84-417C-991F-D8EBAF942D55}"/>
                </a:ext>
              </a:extLst>
            </p:cNvPr>
            <p:cNvSpPr/>
            <p:nvPr/>
          </p:nvSpPr>
          <p:spPr>
            <a:xfrm>
              <a:off x="1557824" y="4273145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29" name="AutoShape 52">
              <a:extLst>
                <a:ext uri="{FF2B5EF4-FFF2-40B4-BE49-F238E27FC236}">
                  <a16:creationId xmlns:a16="http://schemas.microsoft.com/office/drawing/2014/main" id="{3EB5FE56-2301-4CA1-B86B-75AE462C5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93" y="4764704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0" name="AutoShape 53">
              <a:extLst>
                <a:ext uri="{FF2B5EF4-FFF2-40B4-BE49-F238E27FC236}">
                  <a16:creationId xmlns:a16="http://schemas.microsoft.com/office/drawing/2014/main" id="{52B41770-79AE-40B4-9877-2C05A0BD2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8" y="4924247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54">
              <a:extLst>
                <a:ext uri="{FF2B5EF4-FFF2-40B4-BE49-F238E27FC236}">
                  <a16:creationId xmlns:a16="http://schemas.microsoft.com/office/drawing/2014/main" id="{28F15F40-26A5-4D64-8DEB-5F97C32A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836" y="5083791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55">
              <a:extLst>
                <a:ext uri="{FF2B5EF4-FFF2-40B4-BE49-F238E27FC236}">
                  <a16:creationId xmlns:a16="http://schemas.microsoft.com/office/drawing/2014/main" id="{C8B5E91A-E714-4358-8378-D88E53D8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1" y="4836935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61772-E796-49C9-B660-F4398B78925C}"/>
              </a:ext>
            </a:extLst>
          </p:cNvPr>
          <p:cNvGrpSpPr/>
          <p:nvPr/>
        </p:nvGrpSpPr>
        <p:grpSpPr>
          <a:xfrm>
            <a:off x="525689" y="715169"/>
            <a:ext cx="1547553" cy="3335911"/>
            <a:chOff x="525689" y="715169"/>
            <a:chExt cx="1547553" cy="333591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40C257-D3B2-440B-AA77-1930932F73AC}"/>
                </a:ext>
              </a:extLst>
            </p:cNvPr>
            <p:cNvGrpSpPr/>
            <p:nvPr/>
          </p:nvGrpSpPr>
          <p:grpSpPr>
            <a:xfrm>
              <a:off x="1094613" y="2184846"/>
              <a:ext cx="464344" cy="464344"/>
              <a:chOff x="1094613" y="2184846"/>
              <a:chExt cx="464344" cy="464344"/>
            </a:xfrm>
          </p:grpSpPr>
          <p:sp>
            <p:nvSpPr>
              <p:cNvPr id="34" name="AutoShape 56">
                <a:extLst>
                  <a:ext uri="{FF2B5EF4-FFF2-40B4-BE49-F238E27FC236}">
                    <a16:creationId xmlns:a16="http://schemas.microsoft.com/office/drawing/2014/main" id="{D2BC7894-D00E-4A69-9208-85869237B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613" y="2184846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57">
                <a:extLst>
                  <a:ext uri="{FF2B5EF4-FFF2-40B4-BE49-F238E27FC236}">
                    <a16:creationId xmlns:a16="http://schemas.microsoft.com/office/drawing/2014/main" id="{6DC1556B-107F-4663-AED6-93964FA16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701" y="2184846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6" name="AutoShape 58">
                <a:extLst>
                  <a:ext uri="{FF2B5EF4-FFF2-40B4-BE49-F238E27FC236}">
                    <a16:creationId xmlns:a16="http://schemas.microsoft.com/office/drawing/2014/main" id="{99B6DB35-DBA1-4310-BE37-5ACF20282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157" y="2184846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7DABF5E-C1B6-4C88-8810-A1B2547FB11D}"/>
                </a:ext>
              </a:extLst>
            </p:cNvPr>
            <p:cNvSpPr/>
            <p:nvPr/>
          </p:nvSpPr>
          <p:spPr>
            <a:xfrm>
              <a:off x="525689" y="715169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FF1795-AE12-4FDF-BA8D-FC9917C40D11}"/>
                </a:ext>
              </a:extLst>
            </p:cNvPr>
            <p:cNvSpPr/>
            <p:nvPr/>
          </p:nvSpPr>
          <p:spPr>
            <a:xfrm>
              <a:off x="604667" y="3532012"/>
              <a:ext cx="1389596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56291A-01BC-4A0D-A671-D609F34AFCDE}"/>
                </a:ext>
              </a:extLst>
            </p:cNvPr>
            <p:cNvSpPr/>
            <p:nvPr/>
          </p:nvSpPr>
          <p:spPr>
            <a:xfrm>
              <a:off x="1558958" y="795338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B5FB91-57F1-44D8-965C-F93DEF9E431A}"/>
              </a:ext>
            </a:extLst>
          </p:cNvPr>
          <p:cNvGrpSpPr/>
          <p:nvPr/>
        </p:nvGrpSpPr>
        <p:grpSpPr>
          <a:xfrm>
            <a:off x="2274223" y="2457669"/>
            <a:ext cx="1547553" cy="3335911"/>
            <a:chOff x="2274223" y="2457669"/>
            <a:chExt cx="1547553" cy="3335911"/>
          </a:xfrm>
        </p:grpSpPr>
        <p:sp>
          <p:nvSpPr>
            <p:cNvPr id="24" name="AutoShape 48">
              <a:extLst>
                <a:ext uri="{FF2B5EF4-FFF2-40B4-BE49-F238E27FC236}">
                  <a16:creationId xmlns:a16="http://schemas.microsoft.com/office/drawing/2014/main" id="{0F2875F9-E4DF-475F-A412-E86A65989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99" y="3893452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49">
              <a:extLst>
                <a:ext uri="{FF2B5EF4-FFF2-40B4-BE49-F238E27FC236}">
                  <a16:creationId xmlns:a16="http://schemas.microsoft.com/office/drawing/2014/main" id="{342A6ADC-EF70-4AE2-A7E4-4E496442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25619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50">
              <a:extLst>
                <a:ext uri="{FF2B5EF4-FFF2-40B4-BE49-F238E27FC236}">
                  <a16:creationId xmlns:a16="http://schemas.microsoft.com/office/drawing/2014/main" id="{EFC4D282-6ABB-4D7B-A45C-7AE0289F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16888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51">
              <a:extLst>
                <a:ext uri="{FF2B5EF4-FFF2-40B4-BE49-F238E27FC236}">
                  <a16:creationId xmlns:a16="http://schemas.microsoft.com/office/drawing/2014/main" id="{99E96B86-F313-4973-910A-292DBC2F5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081570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606A68-03E9-43FE-AFAE-2282CB6B72F4}"/>
                </a:ext>
              </a:extLst>
            </p:cNvPr>
            <p:cNvSpPr/>
            <p:nvPr/>
          </p:nvSpPr>
          <p:spPr>
            <a:xfrm flipV="1">
              <a:off x="2274223" y="2457669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4028D63-8969-4BDE-93A3-9060DA252687}"/>
                </a:ext>
              </a:extLst>
            </p:cNvPr>
            <p:cNvGrpSpPr/>
            <p:nvPr/>
          </p:nvGrpSpPr>
          <p:grpSpPr>
            <a:xfrm>
              <a:off x="2352067" y="2600321"/>
              <a:ext cx="1391865" cy="3050606"/>
              <a:chOff x="604667" y="700088"/>
              <a:chExt cx="1391865" cy="305060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51F450-285F-4BD2-971A-174EBB111832}"/>
                  </a:ext>
                </a:extLst>
              </p:cNvPr>
              <p:cNvSpPr/>
              <p:nvPr/>
            </p:nvSpPr>
            <p:spPr>
              <a:xfrm>
                <a:off x="604667" y="3436762"/>
                <a:ext cx="1389596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Nexa Light" panose="02000000000000000000" pitchFamily="50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Feature One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D1F9E30-51DE-45A4-BBB7-B96FD1A1AFD8}"/>
                  </a:ext>
                </a:extLst>
              </p:cNvPr>
              <p:cNvSpPr/>
              <p:nvPr/>
            </p:nvSpPr>
            <p:spPr>
              <a:xfrm>
                <a:off x="1558958" y="700088"/>
                <a:ext cx="437574" cy="30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Nexa Light" panose="02000000000000000000" pitchFamily="50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04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1AFB2F-565B-4F3D-BEF6-8B78937088BF}"/>
              </a:ext>
            </a:extLst>
          </p:cNvPr>
          <p:cNvGrpSpPr/>
          <p:nvPr/>
        </p:nvGrpSpPr>
        <p:grpSpPr>
          <a:xfrm>
            <a:off x="4022758" y="715168"/>
            <a:ext cx="1547553" cy="3335911"/>
            <a:chOff x="4022758" y="715168"/>
            <a:chExt cx="1547553" cy="333591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5EDC059-D1AC-47B1-9363-C27EF4873879}"/>
                </a:ext>
              </a:extLst>
            </p:cNvPr>
            <p:cNvGrpSpPr/>
            <p:nvPr/>
          </p:nvGrpSpPr>
          <p:grpSpPr>
            <a:xfrm>
              <a:off x="4636594" y="2184052"/>
              <a:ext cx="319881" cy="465138"/>
              <a:chOff x="4636594" y="1279305"/>
              <a:chExt cx="319881" cy="465138"/>
            </a:xfrm>
          </p:grpSpPr>
          <p:sp>
            <p:nvSpPr>
              <p:cNvPr id="21" name="AutoShape 30">
                <a:extLst>
                  <a:ext uri="{FF2B5EF4-FFF2-40B4-BE49-F238E27FC236}">
                    <a16:creationId xmlns:a16="http://schemas.microsoft.com/office/drawing/2014/main" id="{4539D8B3-3DF6-426C-A459-4DD5BF5C0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594" y="1279305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31">
                <a:extLst>
                  <a:ext uri="{FF2B5EF4-FFF2-40B4-BE49-F238E27FC236}">
                    <a16:creationId xmlns:a16="http://schemas.microsoft.com/office/drawing/2014/main" id="{896C279C-C6F4-4EA7-BC8E-A23701D05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31" y="1482505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48F79D-6961-4FC4-A8DB-4F2D571A4797}"/>
                </a:ext>
              </a:extLst>
            </p:cNvPr>
            <p:cNvSpPr/>
            <p:nvPr/>
          </p:nvSpPr>
          <p:spPr>
            <a:xfrm flipV="1">
              <a:off x="4022758" y="715168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BC96FC3-F726-4DAF-BC64-8423156E628E}"/>
                </a:ext>
              </a:extLst>
            </p:cNvPr>
            <p:cNvSpPr/>
            <p:nvPr/>
          </p:nvSpPr>
          <p:spPr>
            <a:xfrm>
              <a:off x="4100602" y="3547657"/>
              <a:ext cx="1389596" cy="298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966F8F-BD8A-4D55-9B04-BD8C4D3C9916}"/>
                </a:ext>
              </a:extLst>
            </p:cNvPr>
            <p:cNvSpPr/>
            <p:nvPr/>
          </p:nvSpPr>
          <p:spPr>
            <a:xfrm>
              <a:off x="5054893" y="788143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38670EA-ABDD-4A9F-9FB0-85B2E1113BC3}"/>
              </a:ext>
            </a:extLst>
          </p:cNvPr>
          <p:cNvSpPr txBox="1"/>
          <p:nvPr/>
        </p:nvSpPr>
        <p:spPr>
          <a:xfrm>
            <a:off x="7519827" y="1339144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id-ID" sz="4000" dirty="0">
              <a:solidFill>
                <a:schemeClr val="bg1"/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Nice Feature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C0D0F5-3132-46C1-82A4-496714DEEDEB}"/>
              </a:ext>
            </a:extLst>
          </p:cNvPr>
          <p:cNvSpPr txBox="1"/>
          <p:nvPr/>
        </p:nvSpPr>
        <p:spPr>
          <a:xfrm>
            <a:off x="7446545" y="2662583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DB6314E-68EC-41FB-9F01-E7EF724716D6}"/>
              </a:ext>
            </a:extLst>
          </p:cNvPr>
          <p:cNvSpPr/>
          <p:nvPr/>
        </p:nvSpPr>
        <p:spPr>
          <a:xfrm>
            <a:off x="7519827" y="5052415"/>
            <a:ext cx="4077975" cy="74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/>
                </a:solidFill>
              </a:rPr>
              <a:t>has taken possession of my entire soul, like these sweet mornings of spring which I enjoy with my whole heart.</a:t>
            </a:r>
            <a:endParaRPr lang="id-ID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93442A-0595-4E9F-80C0-4BFB930F862D}"/>
              </a:ext>
            </a:extLst>
          </p:cNvPr>
          <p:cNvGrpSpPr/>
          <p:nvPr/>
        </p:nvGrpSpPr>
        <p:grpSpPr>
          <a:xfrm>
            <a:off x="7519828" y="4401091"/>
            <a:ext cx="1697989" cy="523220"/>
            <a:chOff x="7519828" y="4401091"/>
            <a:chExt cx="1697989" cy="52322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B8A14C6-65DB-4E78-A29C-50C89160C060}"/>
                </a:ext>
              </a:extLst>
            </p:cNvPr>
            <p:cNvGrpSpPr/>
            <p:nvPr/>
          </p:nvGrpSpPr>
          <p:grpSpPr>
            <a:xfrm>
              <a:off x="7519828" y="4430529"/>
              <a:ext cx="464344" cy="464344"/>
              <a:chOff x="8216107" y="2577307"/>
              <a:chExt cx="464344" cy="464344"/>
            </a:xfrm>
            <a:solidFill>
              <a:schemeClr val="accent1"/>
            </a:solidFill>
          </p:grpSpPr>
          <p:sp>
            <p:nvSpPr>
              <p:cNvPr id="84" name="AutoShape 52">
                <a:extLst>
                  <a:ext uri="{FF2B5EF4-FFF2-40B4-BE49-F238E27FC236}">
                    <a16:creationId xmlns:a16="http://schemas.microsoft.com/office/drawing/2014/main" id="{3D2077B3-2C0E-4AF7-AA4F-7C05E8E93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5" name="AutoShape 53">
                <a:extLst>
                  <a:ext uri="{FF2B5EF4-FFF2-40B4-BE49-F238E27FC236}">
                    <a16:creationId xmlns:a16="http://schemas.microsoft.com/office/drawing/2014/main" id="{DC85FB23-D17B-420E-9823-1F982D2B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6" name="AutoShape 54">
                <a:extLst>
                  <a:ext uri="{FF2B5EF4-FFF2-40B4-BE49-F238E27FC236}">
                    <a16:creationId xmlns:a16="http://schemas.microsoft.com/office/drawing/2014/main" id="{14EF9143-BD35-484A-83EC-298A85619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7" name="AutoShape 55">
                <a:extLst>
                  <a:ext uri="{FF2B5EF4-FFF2-40B4-BE49-F238E27FC236}">
                    <a16:creationId xmlns:a16="http://schemas.microsoft.com/office/drawing/2014/main" id="{C77AAC7F-4C42-4D2C-AF05-0AFE7827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6AC96F-0E94-4883-90CC-DB335276D905}"/>
                </a:ext>
              </a:extLst>
            </p:cNvPr>
            <p:cNvSpPr txBox="1"/>
            <p:nvPr/>
          </p:nvSpPr>
          <p:spPr>
            <a:xfrm>
              <a:off x="8052434" y="4401091"/>
              <a:ext cx="1165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120K</a:t>
              </a:r>
              <a:endParaRPr lang="id-ID" sz="2800" b="1" dirty="0">
                <a:solidFill>
                  <a:schemeClr val="accent1"/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25E69F-3BD2-4178-8AB9-A2AFCEF55209}"/>
              </a:ext>
            </a:extLst>
          </p:cNvPr>
          <p:cNvGrpSpPr/>
          <p:nvPr/>
        </p:nvGrpSpPr>
        <p:grpSpPr>
          <a:xfrm>
            <a:off x="4022758" y="4200171"/>
            <a:ext cx="1547553" cy="1593410"/>
            <a:chOff x="4022758" y="4200171"/>
            <a:chExt cx="1547553" cy="159341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858A45F-BF0A-43E3-B04D-BD534364C92D}"/>
                </a:ext>
              </a:extLst>
            </p:cNvPr>
            <p:cNvSpPr/>
            <p:nvPr/>
          </p:nvSpPr>
          <p:spPr>
            <a:xfrm flipV="1">
              <a:off x="4022758" y="4200171"/>
              <a:ext cx="1547553" cy="1593410"/>
            </a:xfrm>
            <a:prstGeom prst="roundRect">
              <a:avLst>
                <a:gd name="adj" fmla="val 0"/>
              </a:avLst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33A094C-3CB8-494C-9B0A-7DDA95C5543C}"/>
                </a:ext>
              </a:extLst>
            </p:cNvPr>
            <p:cNvSpPr/>
            <p:nvPr/>
          </p:nvSpPr>
          <p:spPr>
            <a:xfrm>
              <a:off x="4100602" y="5422320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53B522-CF63-4E5B-9DB9-429907646535}"/>
                </a:ext>
              </a:extLst>
            </p:cNvPr>
            <p:cNvSpPr/>
            <p:nvPr/>
          </p:nvSpPr>
          <p:spPr>
            <a:xfrm>
              <a:off x="5054893" y="4273145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id-ID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094BD9-B787-4526-BB3E-CC5883F79230}"/>
                </a:ext>
              </a:extLst>
            </p:cNvPr>
            <p:cNvSpPr/>
            <p:nvPr/>
          </p:nvSpPr>
          <p:spPr>
            <a:xfrm>
              <a:off x="4546486" y="4710002"/>
              <a:ext cx="500096" cy="573749"/>
            </a:xfrm>
            <a:custGeom>
              <a:avLst/>
              <a:gdLst>
                <a:gd name="connsiteX0" fmla="*/ 176777 w 500096"/>
                <a:gd name="connsiteY0" fmla="*/ 520980 h 573749"/>
                <a:gd name="connsiteX1" fmla="*/ 118093 w 500096"/>
                <a:gd name="connsiteY1" fmla="*/ 531104 h 573749"/>
                <a:gd name="connsiteX2" fmla="*/ 107292 w 500096"/>
                <a:gd name="connsiteY2" fmla="*/ 543928 h 573749"/>
                <a:gd name="connsiteX3" fmla="*/ 120305 w 500096"/>
                <a:gd name="connsiteY3" fmla="*/ 556940 h 573749"/>
                <a:gd name="connsiteX4" fmla="*/ 123965 w 500096"/>
                <a:gd name="connsiteY4" fmla="*/ 556940 h 573749"/>
                <a:gd name="connsiteX5" fmla="*/ 176777 w 500096"/>
                <a:gd name="connsiteY5" fmla="*/ 556940 h 573749"/>
                <a:gd name="connsiteX6" fmla="*/ 78829 w 500096"/>
                <a:gd name="connsiteY6" fmla="*/ 479952 h 573749"/>
                <a:gd name="connsiteX7" fmla="*/ 64487 w 500096"/>
                <a:gd name="connsiteY7" fmla="*/ 480653 h 573749"/>
                <a:gd name="connsiteX8" fmla="*/ 64352 w 500096"/>
                <a:gd name="connsiteY8" fmla="*/ 480686 h 573749"/>
                <a:gd name="connsiteX9" fmla="*/ 64166 w 500096"/>
                <a:gd name="connsiteY9" fmla="*/ 480742 h 573749"/>
                <a:gd name="connsiteX10" fmla="*/ 51528 w 500096"/>
                <a:gd name="connsiteY10" fmla="*/ 487459 h 573749"/>
                <a:gd name="connsiteX11" fmla="*/ 45414 w 500096"/>
                <a:gd name="connsiteY11" fmla="*/ 494255 h 573749"/>
                <a:gd name="connsiteX12" fmla="*/ 39623 w 500096"/>
                <a:gd name="connsiteY12" fmla="*/ 513132 h 573749"/>
                <a:gd name="connsiteX13" fmla="*/ 39623 w 500096"/>
                <a:gd name="connsiteY13" fmla="*/ 523296 h 573749"/>
                <a:gd name="connsiteX14" fmla="*/ 58649 w 500096"/>
                <a:gd name="connsiteY14" fmla="*/ 553594 h 573749"/>
                <a:gd name="connsiteX15" fmla="*/ 58694 w 500096"/>
                <a:gd name="connsiteY15" fmla="*/ 553617 h 573749"/>
                <a:gd name="connsiteX16" fmla="*/ 58910 w 500096"/>
                <a:gd name="connsiteY16" fmla="*/ 553715 h 573749"/>
                <a:gd name="connsiteX17" fmla="*/ 73271 w 500096"/>
                <a:gd name="connsiteY17" fmla="*/ 556940 h 573749"/>
                <a:gd name="connsiteX18" fmla="*/ 93480 w 500096"/>
                <a:gd name="connsiteY18" fmla="*/ 556940 h 573749"/>
                <a:gd name="connsiteX19" fmla="*/ 90485 w 500096"/>
                <a:gd name="connsiteY19" fmla="*/ 543928 h 573749"/>
                <a:gd name="connsiteX20" fmla="*/ 115236 w 500096"/>
                <a:gd name="connsiteY20" fmla="*/ 514541 h 573749"/>
                <a:gd name="connsiteX21" fmla="*/ 183754 w 500096"/>
                <a:gd name="connsiteY21" fmla="*/ 502720 h 573749"/>
                <a:gd name="connsiteX22" fmla="*/ 183846 w 500096"/>
                <a:gd name="connsiteY22" fmla="*/ 502708 h 573749"/>
                <a:gd name="connsiteX23" fmla="*/ 199205 w 500096"/>
                <a:gd name="connsiteY23" fmla="*/ 500134 h 573749"/>
                <a:gd name="connsiteX24" fmla="*/ 78865 w 500096"/>
                <a:gd name="connsiteY24" fmla="*/ 479957 h 573749"/>
                <a:gd name="connsiteX25" fmla="*/ 78829 w 500096"/>
                <a:gd name="connsiteY25" fmla="*/ 479952 h 573749"/>
                <a:gd name="connsiteX26" fmla="*/ 166460 w 500096"/>
                <a:gd name="connsiteY26" fmla="*/ 451480 h 573749"/>
                <a:gd name="connsiteX27" fmla="*/ 161757 w 500096"/>
                <a:gd name="connsiteY27" fmla="*/ 476811 h 573749"/>
                <a:gd name="connsiteX28" fmla="*/ 250034 w 500096"/>
                <a:gd name="connsiteY28" fmla="*/ 491612 h 573749"/>
                <a:gd name="connsiteX29" fmla="*/ 338334 w 500096"/>
                <a:gd name="connsiteY29" fmla="*/ 476809 h 573749"/>
                <a:gd name="connsiteX30" fmla="*/ 333631 w 500096"/>
                <a:gd name="connsiteY30" fmla="*/ 451480 h 573749"/>
                <a:gd name="connsiteX31" fmla="*/ 345676 w 500096"/>
                <a:gd name="connsiteY31" fmla="*/ 423340 h 573749"/>
                <a:gd name="connsiteX32" fmla="*/ 348863 w 500096"/>
                <a:gd name="connsiteY32" fmla="*/ 441464 h 573749"/>
                <a:gd name="connsiteX33" fmla="*/ 348881 w 500096"/>
                <a:gd name="connsiteY33" fmla="*/ 441538 h 573749"/>
                <a:gd name="connsiteX34" fmla="*/ 354914 w 500096"/>
                <a:gd name="connsiteY34" fmla="*/ 474030 h 573749"/>
                <a:gd name="connsiteX35" fmla="*/ 412993 w 500096"/>
                <a:gd name="connsiteY35" fmla="*/ 464293 h 573749"/>
                <a:gd name="connsiteX36" fmla="*/ 154417 w 500096"/>
                <a:gd name="connsiteY36" fmla="*/ 423335 h 573749"/>
                <a:gd name="connsiteX37" fmla="*/ 87090 w 500096"/>
                <a:gd name="connsiteY37" fmla="*/ 464292 h 573749"/>
                <a:gd name="connsiteX38" fmla="*/ 145178 w 500096"/>
                <a:gd name="connsiteY38" fmla="*/ 474030 h 573749"/>
                <a:gd name="connsiteX39" fmla="*/ 151210 w 500096"/>
                <a:gd name="connsiteY39" fmla="*/ 441536 h 573749"/>
                <a:gd name="connsiteX40" fmla="*/ 151232 w 500096"/>
                <a:gd name="connsiteY40" fmla="*/ 441444 h 573749"/>
                <a:gd name="connsiteX41" fmla="*/ 250046 w 500096"/>
                <a:gd name="connsiteY41" fmla="*/ 317896 h 573749"/>
                <a:gd name="connsiteX42" fmla="*/ 257089 w 500096"/>
                <a:gd name="connsiteY42" fmla="*/ 321715 h 573749"/>
                <a:gd name="connsiteX43" fmla="*/ 295129 w 500096"/>
                <a:gd name="connsiteY43" fmla="*/ 329752 h 573749"/>
                <a:gd name="connsiteX44" fmla="*/ 306757 w 500096"/>
                <a:gd name="connsiteY44" fmla="*/ 332209 h 573749"/>
                <a:gd name="connsiteX45" fmla="*/ 304300 w 500096"/>
                <a:gd name="connsiteY45" fmla="*/ 343838 h 573749"/>
                <a:gd name="connsiteX46" fmla="*/ 250046 w 500096"/>
                <a:gd name="connsiteY46" fmla="*/ 339242 h 573749"/>
                <a:gd name="connsiteX47" fmla="*/ 219895 w 500096"/>
                <a:gd name="connsiteY47" fmla="*/ 351002 h 573749"/>
                <a:gd name="connsiteX48" fmla="*/ 195792 w 500096"/>
                <a:gd name="connsiteY48" fmla="*/ 343838 h 573749"/>
                <a:gd name="connsiteX49" fmla="*/ 193336 w 500096"/>
                <a:gd name="connsiteY49" fmla="*/ 332211 h 573749"/>
                <a:gd name="connsiteX50" fmla="*/ 204964 w 500096"/>
                <a:gd name="connsiteY50" fmla="*/ 329753 h 573749"/>
                <a:gd name="connsiteX51" fmla="*/ 225648 w 500096"/>
                <a:gd name="connsiteY51" fmla="*/ 333612 h 573749"/>
                <a:gd name="connsiteX52" fmla="*/ 243003 w 500096"/>
                <a:gd name="connsiteY52" fmla="*/ 321715 h 573749"/>
                <a:gd name="connsiteX53" fmla="*/ 250046 w 500096"/>
                <a:gd name="connsiteY53" fmla="*/ 317896 h 573749"/>
                <a:gd name="connsiteX54" fmla="*/ 214468 w 500096"/>
                <a:gd name="connsiteY54" fmla="*/ 221815 h 573749"/>
                <a:gd name="connsiteX55" fmla="*/ 168352 w 500096"/>
                <a:gd name="connsiteY55" fmla="*/ 238486 h 573749"/>
                <a:gd name="connsiteX56" fmla="*/ 171353 w 500096"/>
                <a:gd name="connsiteY56" fmla="*/ 277156 h 573749"/>
                <a:gd name="connsiteX57" fmla="*/ 163624 w 500096"/>
                <a:gd name="connsiteY57" fmla="*/ 286185 h 573749"/>
                <a:gd name="connsiteX58" fmla="*/ 162965 w 500096"/>
                <a:gd name="connsiteY58" fmla="*/ 286211 h 573749"/>
                <a:gd name="connsiteX59" fmla="*/ 154595 w 500096"/>
                <a:gd name="connsiteY59" fmla="*/ 278457 h 573749"/>
                <a:gd name="connsiteX60" fmla="*/ 152021 w 500096"/>
                <a:gd name="connsiteY60" fmla="*/ 245286 h 573749"/>
                <a:gd name="connsiteX61" fmla="*/ 144437 w 500096"/>
                <a:gd name="connsiteY61" fmla="*/ 248672 h 573749"/>
                <a:gd name="connsiteX62" fmla="*/ 122592 w 500096"/>
                <a:gd name="connsiteY62" fmla="*/ 282350 h 573749"/>
                <a:gd name="connsiteX63" fmla="*/ 122592 w 500096"/>
                <a:gd name="connsiteY63" fmla="*/ 371135 h 573749"/>
                <a:gd name="connsiteX64" fmla="*/ 127788 w 500096"/>
                <a:gd name="connsiteY64" fmla="*/ 373789 h 573749"/>
                <a:gd name="connsiteX65" fmla="*/ 131450 w 500096"/>
                <a:gd name="connsiteY65" fmla="*/ 385097 h 573749"/>
                <a:gd name="connsiteX66" fmla="*/ 123959 w 500096"/>
                <a:gd name="connsiteY66" fmla="*/ 389680 h 573749"/>
                <a:gd name="connsiteX67" fmla="*/ 120142 w 500096"/>
                <a:gd name="connsiteY67" fmla="*/ 388759 h 573749"/>
                <a:gd name="connsiteX68" fmla="*/ 115450 w 500096"/>
                <a:gd name="connsiteY68" fmla="*/ 386362 h 573749"/>
                <a:gd name="connsiteX69" fmla="*/ 59241 w 500096"/>
                <a:gd name="connsiteY69" fmla="*/ 435796 h 573749"/>
                <a:gd name="connsiteX70" fmla="*/ 48440 w 500096"/>
                <a:gd name="connsiteY70" fmla="*/ 436048 h 573749"/>
                <a:gd name="connsiteX71" fmla="*/ 42081 w 500096"/>
                <a:gd name="connsiteY71" fmla="*/ 430961 h 573749"/>
                <a:gd name="connsiteX72" fmla="*/ 36015 w 500096"/>
                <a:gd name="connsiteY72" fmla="*/ 428833 h 573749"/>
                <a:gd name="connsiteX73" fmla="*/ 19726 w 500096"/>
                <a:gd name="connsiteY73" fmla="*/ 428833 h 573749"/>
                <a:gd name="connsiteX74" fmla="*/ 16809 w 500096"/>
                <a:gd name="connsiteY74" fmla="*/ 431749 h 573749"/>
                <a:gd name="connsiteX75" fmla="*/ 16809 w 500096"/>
                <a:gd name="connsiteY75" fmla="*/ 463450 h 573749"/>
                <a:gd name="connsiteX76" fmla="*/ 19726 w 500096"/>
                <a:gd name="connsiteY76" fmla="*/ 466369 h 573749"/>
                <a:gd name="connsiteX77" fmla="*/ 51334 w 500096"/>
                <a:gd name="connsiteY77" fmla="*/ 466369 h 573749"/>
                <a:gd name="connsiteX78" fmla="*/ 158291 w 500096"/>
                <a:gd name="connsiteY78" fmla="*/ 401305 h 573749"/>
                <a:gd name="connsiteX79" fmla="*/ 162335 w 500096"/>
                <a:gd name="connsiteY79" fmla="*/ 378311 h 573749"/>
                <a:gd name="connsiteX80" fmla="*/ 157621 w 500096"/>
                <a:gd name="connsiteY80" fmla="*/ 317558 h 573749"/>
                <a:gd name="connsiteX81" fmla="*/ 165350 w 500096"/>
                <a:gd name="connsiteY81" fmla="*/ 308528 h 573749"/>
                <a:gd name="connsiteX82" fmla="*/ 174379 w 500096"/>
                <a:gd name="connsiteY82" fmla="*/ 316257 h 573749"/>
                <a:gd name="connsiteX83" fmla="*/ 179176 w 500096"/>
                <a:gd name="connsiteY83" fmla="*/ 378069 h 573749"/>
                <a:gd name="connsiteX84" fmla="*/ 179074 w 500096"/>
                <a:gd name="connsiteY84" fmla="*/ 380175 h 573749"/>
                <a:gd name="connsiteX85" fmla="*/ 169490 w 500096"/>
                <a:gd name="connsiteY85" fmla="*/ 434671 h 573749"/>
                <a:gd name="connsiteX86" fmla="*/ 330602 w 500096"/>
                <a:gd name="connsiteY86" fmla="*/ 434671 h 573749"/>
                <a:gd name="connsiteX87" fmla="*/ 321017 w 500096"/>
                <a:gd name="connsiteY87" fmla="*/ 380175 h 573749"/>
                <a:gd name="connsiteX88" fmla="*/ 320915 w 500096"/>
                <a:gd name="connsiteY88" fmla="*/ 378069 h 573749"/>
                <a:gd name="connsiteX89" fmla="*/ 331738 w 500096"/>
                <a:gd name="connsiteY89" fmla="*/ 238486 h 573749"/>
                <a:gd name="connsiteX90" fmla="*/ 285621 w 500096"/>
                <a:gd name="connsiteY90" fmla="*/ 221815 h 573749"/>
                <a:gd name="connsiteX91" fmla="*/ 285621 w 500096"/>
                <a:gd name="connsiteY91" fmla="*/ 237012 h 573749"/>
                <a:gd name="connsiteX92" fmla="*/ 250045 w 500096"/>
                <a:gd name="connsiteY92" fmla="*/ 272588 h 573749"/>
                <a:gd name="connsiteX93" fmla="*/ 214468 w 500096"/>
                <a:gd name="connsiteY93" fmla="*/ 237012 h 573749"/>
                <a:gd name="connsiteX94" fmla="*/ 268813 w 500096"/>
                <a:gd name="connsiteY94" fmla="*/ 215981 h 573749"/>
                <a:gd name="connsiteX95" fmla="*/ 251116 w 500096"/>
                <a:gd name="connsiteY95" fmla="*/ 218241 h 573749"/>
                <a:gd name="connsiteX96" fmla="*/ 250035 w 500096"/>
                <a:gd name="connsiteY96" fmla="*/ 218248 h 573749"/>
                <a:gd name="connsiteX97" fmla="*/ 231278 w 500096"/>
                <a:gd name="connsiteY97" fmla="*/ 216058 h 573749"/>
                <a:gd name="connsiteX98" fmla="*/ 231278 w 500096"/>
                <a:gd name="connsiteY98" fmla="*/ 237014 h 573749"/>
                <a:gd name="connsiteX99" fmla="*/ 250046 w 500096"/>
                <a:gd name="connsiteY99" fmla="*/ 255781 h 573749"/>
                <a:gd name="connsiteX100" fmla="*/ 268813 w 500096"/>
                <a:gd name="connsiteY100" fmla="*/ 237014 h 573749"/>
                <a:gd name="connsiteX101" fmla="*/ 412937 w 500096"/>
                <a:gd name="connsiteY101" fmla="*/ 158621 h 573749"/>
                <a:gd name="connsiteX102" fmla="*/ 421342 w 500096"/>
                <a:gd name="connsiteY102" fmla="*/ 167026 h 573749"/>
                <a:gd name="connsiteX103" fmla="*/ 421342 w 500096"/>
                <a:gd name="connsiteY103" fmla="*/ 176736 h 573749"/>
                <a:gd name="connsiteX104" fmla="*/ 424260 w 500096"/>
                <a:gd name="connsiteY104" fmla="*/ 176736 h 573749"/>
                <a:gd name="connsiteX105" fmla="*/ 432664 w 500096"/>
                <a:gd name="connsiteY105" fmla="*/ 185140 h 573749"/>
                <a:gd name="connsiteX106" fmla="*/ 424260 w 500096"/>
                <a:gd name="connsiteY106" fmla="*/ 193545 h 573749"/>
                <a:gd name="connsiteX107" fmla="*/ 421342 w 500096"/>
                <a:gd name="connsiteY107" fmla="*/ 193545 h 573749"/>
                <a:gd name="connsiteX108" fmla="*/ 421342 w 500096"/>
                <a:gd name="connsiteY108" fmla="*/ 203255 h 573749"/>
                <a:gd name="connsiteX109" fmla="*/ 412937 w 500096"/>
                <a:gd name="connsiteY109" fmla="*/ 211659 h 573749"/>
                <a:gd name="connsiteX110" fmla="*/ 404532 w 500096"/>
                <a:gd name="connsiteY110" fmla="*/ 203255 h 573749"/>
                <a:gd name="connsiteX111" fmla="*/ 404532 w 500096"/>
                <a:gd name="connsiteY111" fmla="*/ 193545 h 573749"/>
                <a:gd name="connsiteX112" fmla="*/ 401616 w 500096"/>
                <a:gd name="connsiteY112" fmla="*/ 193545 h 573749"/>
                <a:gd name="connsiteX113" fmla="*/ 393211 w 500096"/>
                <a:gd name="connsiteY113" fmla="*/ 185140 h 573749"/>
                <a:gd name="connsiteX114" fmla="*/ 401616 w 500096"/>
                <a:gd name="connsiteY114" fmla="*/ 176736 h 573749"/>
                <a:gd name="connsiteX115" fmla="*/ 404532 w 500096"/>
                <a:gd name="connsiteY115" fmla="*/ 176736 h 573749"/>
                <a:gd name="connsiteX116" fmla="*/ 404532 w 500096"/>
                <a:gd name="connsiteY116" fmla="*/ 167026 h 573749"/>
                <a:gd name="connsiteX117" fmla="*/ 412937 w 500096"/>
                <a:gd name="connsiteY117" fmla="*/ 158621 h 573749"/>
                <a:gd name="connsiteX118" fmla="*/ 119076 w 500096"/>
                <a:gd name="connsiteY118" fmla="*/ 118648 h 573749"/>
                <a:gd name="connsiteX119" fmla="*/ 127480 w 500096"/>
                <a:gd name="connsiteY119" fmla="*/ 127053 h 573749"/>
                <a:gd name="connsiteX120" fmla="*/ 127480 w 500096"/>
                <a:gd name="connsiteY120" fmla="*/ 136763 h 573749"/>
                <a:gd name="connsiteX121" fmla="*/ 130397 w 500096"/>
                <a:gd name="connsiteY121" fmla="*/ 136763 h 573749"/>
                <a:gd name="connsiteX122" fmla="*/ 138802 w 500096"/>
                <a:gd name="connsiteY122" fmla="*/ 145167 h 573749"/>
                <a:gd name="connsiteX123" fmla="*/ 130397 w 500096"/>
                <a:gd name="connsiteY123" fmla="*/ 153572 h 573749"/>
                <a:gd name="connsiteX124" fmla="*/ 127480 w 500096"/>
                <a:gd name="connsiteY124" fmla="*/ 153572 h 573749"/>
                <a:gd name="connsiteX125" fmla="*/ 127480 w 500096"/>
                <a:gd name="connsiteY125" fmla="*/ 163282 h 573749"/>
                <a:gd name="connsiteX126" fmla="*/ 119076 w 500096"/>
                <a:gd name="connsiteY126" fmla="*/ 171686 h 573749"/>
                <a:gd name="connsiteX127" fmla="*/ 110671 w 500096"/>
                <a:gd name="connsiteY127" fmla="*/ 163282 h 573749"/>
                <a:gd name="connsiteX128" fmla="*/ 110671 w 500096"/>
                <a:gd name="connsiteY128" fmla="*/ 153572 h 573749"/>
                <a:gd name="connsiteX129" fmla="*/ 107755 w 500096"/>
                <a:gd name="connsiteY129" fmla="*/ 153572 h 573749"/>
                <a:gd name="connsiteX130" fmla="*/ 99350 w 500096"/>
                <a:gd name="connsiteY130" fmla="*/ 145167 h 573749"/>
                <a:gd name="connsiteX131" fmla="*/ 107755 w 500096"/>
                <a:gd name="connsiteY131" fmla="*/ 136763 h 573749"/>
                <a:gd name="connsiteX132" fmla="*/ 110671 w 500096"/>
                <a:gd name="connsiteY132" fmla="*/ 136763 h 573749"/>
                <a:gd name="connsiteX133" fmla="*/ 110671 w 500096"/>
                <a:gd name="connsiteY133" fmla="*/ 127053 h 573749"/>
                <a:gd name="connsiteX134" fmla="*/ 119076 w 500096"/>
                <a:gd name="connsiteY134" fmla="*/ 118648 h 573749"/>
                <a:gd name="connsiteX135" fmla="*/ 311333 w 500096"/>
                <a:gd name="connsiteY135" fmla="*/ 96137 h 573749"/>
                <a:gd name="connsiteX136" fmla="*/ 186536 w 500096"/>
                <a:gd name="connsiteY136" fmla="*/ 145652 h 573749"/>
                <a:gd name="connsiteX137" fmla="*/ 205049 w 500096"/>
                <a:gd name="connsiteY137" fmla="*/ 182973 h 573749"/>
                <a:gd name="connsiteX138" fmla="*/ 250899 w 500096"/>
                <a:gd name="connsiteY138" fmla="*/ 201434 h 573749"/>
                <a:gd name="connsiteX139" fmla="*/ 314098 w 500096"/>
                <a:gd name="connsiteY139" fmla="*/ 136306 h 573749"/>
                <a:gd name="connsiteX140" fmla="*/ 314098 w 500096"/>
                <a:gd name="connsiteY140" fmla="*/ 114748 h 573749"/>
                <a:gd name="connsiteX141" fmla="*/ 311333 w 500096"/>
                <a:gd name="connsiteY141" fmla="*/ 96137 h 573749"/>
                <a:gd name="connsiteX142" fmla="*/ 250046 w 500096"/>
                <a:gd name="connsiteY142" fmla="*/ 50694 h 573749"/>
                <a:gd name="connsiteX143" fmla="*/ 185993 w 500096"/>
                <a:gd name="connsiteY143" fmla="*/ 114746 h 573749"/>
                <a:gd name="connsiteX144" fmla="*/ 185993 w 500096"/>
                <a:gd name="connsiteY144" fmla="*/ 128837 h 573749"/>
                <a:gd name="connsiteX145" fmla="*/ 273523 w 500096"/>
                <a:gd name="connsiteY145" fmla="*/ 105653 h 573749"/>
                <a:gd name="connsiteX146" fmla="*/ 303365 w 500096"/>
                <a:gd name="connsiteY146" fmla="*/ 79301 h 573749"/>
                <a:gd name="connsiteX147" fmla="*/ 289827 w 500096"/>
                <a:gd name="connsiteY147" fmla="*/ 64599 h 573749"/>
                <a:gd name="connsiteX148" fmla="*/ 236545 w 500096"/>
                <a:gd name="connsiteY148" fmla="*/ 97982 h 573749"/>
                <a:gd name="connsiteX149" fmla="*/ 234466 w 500096"/>
                <a:gd name="connsiteY149" fmla="*/ 98243 h 573749"/>
                <a:gd name="connsiteX150" fmla="*/ 226327 w 500096"/>
                <a:gd name="connsiteY150" fmla="*/ 91910 h 573749"/>
                <a:gd name="connsiteX151" fmla="*/ 232400 w 500096"/>
                <a:gd name="connsiteY151" fmla="*/ 81692 h 573749"/>
                <a:gd name="connsiteX152" fmla="*/ 274994 w 500096"/>
                <a:gd name="connsiteY152" fmla="*/ 55753 h 573749"/>
                <a:gd name="connsiteX153" fmla="*/ 250046 w 500096"/>
                <a:gd name="connsiteY153" fmla="*/ 50694 h 573749"/>
                <a:gd name="connsiteX154" fmla="*/ 372319 w 500096"/>
                <a:gd name="connsiteY154" fmla="*/ 20129 h 573749"/>
                <a:gd name="connsiteX155" fmla="*/ 380724 w 500096"/>
                <a:gd name="connsiteY155" fmla="*/ 28534 h 573749"/>
                <a:gd name="connsiteX156" fmla="*/ 380724 w 500096"/>
                <a:gd name="connsiteY156" fmla="*/ 38244 h 573749"/>
                <a:gd name="connsiteX157" fmla="*/ 383641 w 500096"/>
                <a:gd name="connsiteY157" fmla="*/ 38244 h 573749"/>
                <a:gd name="connsiteX158" fmla="*/ 392045 w 500096"/>
                <a:gd name="connsiteY158" fmla="*/ 46648 h 573749"/>
                <a:gd name="connsiteX159" fmla="*/ 383641 w 500096"/>
                <a:gd name="connsiteY159" fmla="*/ 55053 h 573749"/>
                <a:gd name="connsiteX160" fmla="*/ 380724 w 500096"/>
                <a:gd name="connsiteY160" fmla="*/ 55053 h 573749"/>
                <a:gd name="connsiteX161" fmla="*/ 380724 w 500096"/>
                <a:gd name="connsiteY161" fmla="*/ 64763 h 573749"/>
                <a:gd name="connsiteX162" fmla="*/ 372319 w 500096"/>
                <a:gd name="connsiteY162" fmla="*/ 73167 h 573749"/>
                <a:gd name="connsiteX163" fmla="*/ 363915 w 500096"/>
                <a:gd name="connsiteY163" fmla="*/ 64763 h 573749"/>
                <a:gd name="connsiteX164" fmla="*/ 363915 w 500096"/>
                <a:gd name="connsiteY164" fmla="*/ 55053 h 573749"/>
                <a:gd name="connsiteX165" fmla="*/ 360997 w 500096"/>
                <a:gd name="connsiteY165" fmla="*/ 55053 h 573749"/>
                <a:gd name="connsiteX166" fmla="*/ 352592 w 500096"/>
                <a:gd name="connsiteY166" fmla="*/ 46648 h 573749"/>
                <a:gd name="connsiteX167" fmla="*/ 360997 w 500096"/>
                <a:gd name="connsiteY167" fmla="*/ 38244 h 573749"/>
                <a:gd name="connsiteX168" fmla="*/ 363915 w 500096"/>
                <a:gd name="connsiteY168" fmla="*/ 38244 h 573749"/>
                <a:gd name="connsiteX169" fmla="*/ 363915 w 500096"/>
                <a:gd name="connsiteY169" fmla="*/ 28534 h 573749"/>
                <a:gd name="connsiteX170" fmla="*/ 372319 w 500096"/>
                <a:gd name="connsiteY170" fmla="*/ 20129 h 573749"/>
                <a:gd name="connsiteX171" fmla="*/ 250046 w 500096"/>
                <a:gd name="connsiteY171" fmla="*/ 16809 h 573749"/>
                <a:gd name="connsiteX172" fmla="*/ 231278 w 500096"/>
                <a:gd name="connsiteY172" fmla="*/ 35577 h 573749"/>
                <a:gd name="connsiteX173" fmla="*/ 231305 w 500096"/>
                <a:gd name="connsiteY173" fmla="*/ 36101 h 573749"/>
                <a:gd name="connsiteX174" fmla="*/ 250046 w 500096"/>
                <a:gd name="connsiteY174" fmla="*/ 33886 h 573749"/>
                <a:gd name="connsiteX175" fmla="*/ 268786 w 500096"/>
                <a:gd name="connsiteY175" fmla="*/ 36101 h 573749"/>
                <a:gd name="connsiteX176" fmla="*/ 268813 w 500096"/>
                <a:gd name="connsiteY176" fmla="*/ 35577 h 573749"/>
                <a:gd name="connsiteX177" fmla="*/ 250046 w 500096"/>
                <a:gd name="connsiteY177" fmla="*/ 16809 h 573749"/>
                <a:gd name="connsiteX178" fmla="*/ 250046 w 500096"/>
                <a:gd name="connsiteY178" fmla="*/ 0 h 573749"/>
                <a:gd name="connsiteX179" fmla="*/ 285623 w 500096"/>
                <a:gd name="connsiteY179" fmla="*/ 35577 h 573749"/>
                <a:gd name="connsiteX180" fmla="*/ 285060 w 500096"/>
                <a:gd name="connsiteY180" fmla="*/ 41866 h 573749"/>
                <a:gd name="connsiteX181" fmla="*/ 330909 w 500096"/>
                <a:gd name="connsiteY181" fmla="*/ 114748 h 573749"/>
                <a:gd name="connsiteX182" fmla="*/ 330909 w 500096"/>
                <a:gd name="connsiteY182" fmla="*/ 136306 h 573749"/>
                <a:gd name="connsiteX183" fmla="*/ 292001 w 500096"/>
                <a:gd name="connsiteY183" fmla="*/ 206250 h 573749"/>
                <a:gd name="connsiteX184" fmla="*/ 344036 w 500096"/>
                <a:gd name="connsiteY184" fmla="*/ 225086 h 573749"/>
                <a:gd name="connsiteX185" fmla="*/ 362503 w 500096"/>
                <a:gd name="connsiteY185" fmla="*/ 233322 h 573749"/>
                <a:gd name="connsiteX186" fmla="*/ 394312 w 500096"/>
                <a:gd name="connsiteY186" fmla="*/ 282348 h 573749"/>
                <a:gd name="connsiteX187" fmla="*/ 394312 w 500096"/>
                <a:gd name="connsiteY187" fmla="*/ 309456 h 573749"/>
                <a:gd name="connsiteX188" fmla="*/ 385908 w 500096"/>
                <a:gd name="connsiteY188" fmla="*/ 317860 h 573749"/>
                <a:gd name="connsiteX189" fmla="*/ 377503 w 500096"/>
                <a:gd name="connsiteY189" fmla="*/ 309456 h 573749"/>
                <a:gd name="connsiteX190" fmla="*/ 377503 w 500096"/>
                <a:gd name="connsiteY190" fmla="*/ 282348 h 573749"/>
                <a:gd name="connsiteX191" fmla="*/ 355654 w 500096"/>
                <a:gd name="connsiteY191" fmla="*/ 248673 h 573749"/>
                <a:gd name="connsiteX192" fmla="*/ 348072 w 500096"/>
                <a:gd name="connsiteY192" fmla="*/ 245291 h 573749"/>
                <a:gd name="connsiteX193" fmla="*/ 337757 w 500096"/>
                <a:gd name="connsiteY193" fmla="*/ 378311 h 573749"/>
                <a:gd name="connsiteX194" fmla="*/ 341801 w 500096"/>
                <a:gd name="connsiteY194" fmla="*/ 401308 h 573749"/>
                <a:gd name="connsiteX195" fmla="*/ 448754 w 500096"/>
                <a:gd name="connsiteY195" fmla="*/ 466374 h 573749"/>
                <a:gd name="connsiteX196" fmla="*/ 480362 w 500096"/>
                <a:gd name="connsiteY196" fmla="*/ 466374 h 573749"/>
                <a:gd name="connsiteX197" fmla="*/ 483286 w 500096"/>
                <a:gd name="connsiteY197" fmla="*/ 463449 h 573749"/>
                <a:gd name="connsiteX198" fmla="*/ 483286 w 500096"/>
                <a:gd name="connsiteY198" fmla="*/ 431747 h 573749"/>
                <a:gd name="connsiteX199" fmla="*/ 480362 w 500096"/>
                <a:gd name="connsiteY199" fmla="*/ 428834 h 573749"/>
                <a:gd name="connsiteX200" fmla="*/ 464080 w 500096"/>
                <a:gd name="connsiteY200" fmla="*/ 428834 h 573749"/>
                <a:gd name="connsiteX201" fmla="*/ 458016 w 500096"/>
                <a:gd name="connsiteY201" fmla="*/ 430956 h 573749"/>
                <a:gd name="connsiteX202" fmla="*/ 451642 w 500096"/>
                <a:gd name="connsiteY202" fmla="*/ 436048 h 573749"/>
                <a:gd name="connsiteX203" fmla="*/ 440845 w 500096"/>
                <a:gd name="connsiteY203" fmla="*/ 435793 h 573749"/>
                <a:gd name="connsiteX204" fmla="*/ 384646 w 500096"/>
                <a:gd name="connsiteY204" fmla="*/ 386359 h 573749"/>
                <a:gd name="connsiteX205" fmla="*/ 379947 w 500096"/>
                <a:gd name="connsiteY205" fmla="*/ 388760 h 573749"/>
                <a:gd name="connsiteX206" fmla="*/ 376132 w 500096"/>
                <a:gd name="connsiteY206" fmla="*/ 389681 h 573749"/>
                <a:gd name="connsiteX207" fmla="*/ 368639 w 500096"/>
                <a:gd name="connsiteY207" fmla="*/ 385098 h 573749"/>
                <a:gd name="connsiteX208" fmla="*/ 372303 w 500096"/>
                <a:gd name="connsiteY208" fmla="*/ 373790 h 573749"/>
                <a:gd name="connsiteX209" fmla="*/ 377503 w 500096"/>
                <a:gd name="connsiteY209" fmla="*/ 371134 h 573749"/>
                <a:gd name="connsiteX210" fmla="*/ 377503 w 500096"/>
                <a:gd name="connsiteY210" fmla="*/ 348676 h 573749"/>
                <a:gd name="connsiteX211" fmla="*/ 385908 w 500096"/>
                <a:gd name="connsiteY211" fmla="*/ 340271 h 573749"/>
                <a:gd name="connsiteX212" fmla="*/ 394312 w 500096"/>
                <a:gd name="connsiteY212" fmla="*/ 348676 h 573749"/>
                <a:gd name="connsiteX213" fmla="*/ 394312 w 500096"/>
                <a:gd name="connsiteY213" fmla="*/ 372475 h 573749"/>
                <a:gd name="connsiteX214" fmla="*/ 446657 w 500096"/>
                <a:gd name="connsiteY214" fmla="*/ 418516 h 573749"/>
                <a:gd name="connsiteX215" fmla="*/ 447518 w 500096"/>
                <a:gd name="connsiteY215" fmla="*/ 417829 h 573749"/>
                <a:gd name="connsiteX216" fmla="*/ 464081 w 500096"/>
                <a:gd name="connsiteY216" fmla="*/ 412024 h 573749"/>
                <a:gd name="connsiteX217" fmla="*/ 480364 w 500096"/>
                <a:gd name="connsiteY217" fmla="*/ 412024 h 573749"/>
                <a:gd name="connsiteX218" fmla="*/ 500096 w 500096"/>
                <a:gd name="connsiteY218" fmla="*/ 431746 h 573749"/>
                <a:gd name="connsiteX219" fmla="*/ 500096 w 500096"/>
                <a:gd name="connsiteY219" fmla="*/ 463448 h 573749"/>
                <a:gd name="connsiteX220" fmla="*/ 480364 w 500096"/>
                <a:gd name="connsiteY220" fmla="*/ 483182 h 573749"/>
                <a:gd name="connsiteX221" fmla="*/ 467416 w 500096"/>
                <a:gd name="connsiteY221" fmla="*/ 483182 h 573749"/>
                <a:gd name="connsiteX222" fmla="*/ 477282 w 500096"/>
                <a:gd name="connsiteY222" fmla="*/ 513136 h 573749"/>
                <a:gd name="connsiteX223" fmla="*/ 477282 w 500096"/>
                <a:gd name="connsiteY223" fmla="*/ 523299 h 573749"/>
                <a:gd name="connsiteX224" fmla="*/ 426821 w 500096"/>
                <a:gd name="connsiteY224" fmla="*/ 573749 h 573749"/>
                <a:gd name="connsiteX225" fmla="*/ 299711 w 500096"/>
                <a:gd name="connsiteY225" fmla="*/ 573749 h 573749"/>
                <a:gd name="connsiteX226" fmla="*/ 291306 w 500096"/>
                <a:gd name="connsiteY226" fmla="*/ 565345 h 573749"/>
                <a:gd name="connsiteX227" fmla="*/ 299711 w 500096"/>
                <a:gd name="connsiteY227" fmla="*/ 556940 h 573749"/>
                <a:gd name="connsiteX228" fmla="*/ 426821 w 500096"/>
                <a:gd name="connsiteY228" fmla="*/ 556940 h 573749"/>
                <a:gd name="connsiteX229" fmla="*/ 460473 w 500096"/>
                <a:gd name="connsiteY229" fmla="*/ 523299 h 573749"/>
                <a:gd name="connsiteX230" fmla="*/ 460473 w 500096"/>
                <a:gd name="connsiteY230" fmla="*/ 513136 h 573749"/>
                <a:gd name="connsiteX231" fmla="*/ 448565 w 500096"/>
                <a:gd name="connsiteY231" fmla="*/ 487459 h 573749"/>
                <a:gd name="connsiteX232" fmla="*/ 421261 w 500096"/>
                <a:gd name="connsiteY232" fmla="*/ 479951 h 573749"/>
                <a:gd name="connsiteX233" fmla="*/ 193590 w 500096"/>
                <a:gd name="connsiteY233" fmla="*/ 518119 h 573749"/>
                <a:gd name="connsiteX234" fmla="*/ 193590 w 500096"/>
                <a:gd name="connsiteY234" fmla="*/ 556940 h 573749"/>
                <a:gd name="connsiteX235" fmla="*/ 260490 w 500096"/>
                <a:gd name="connsiteY235" fmla="*/ 556940 h 573749"/>
                <a:gd name="connsiteX236" fmla="*/ 268894 w 500096"/>
                <a:gd name="connsiteY236" fmla="*/ 565345 h 573749"/>
                <a:gd name="connsiteX237" fmla="*/ 260490 w 500096"/>
                <a:gd name="connsiteY237" fmla="*/ 573749 h 573749"/>
                <a:gd name="connsiteX238" fmla="*/ 185185 w 500096"/>
                <a:gd name="connsiteY238" fmla="*/ 573749 h 573749"/>
                <a:gd name="connsiteX239" fmla="*/ 185184 w 500096"/>
                <a:gd name="connsiteY239" fmla="*/ 573749 h 573749"/>
                <a:gd name="connsiteX240" fmla="*/ 185183 w 500096"/>
                <a:gd name="connsiteY240" fmla="*/ 573749 h 573749"/>
                <a:gd name="connsiteX241" fmla="*/ 123966 w 500096"/>
                <a:gd name="connsiteY241" fmla="*/ 573749 h 573749"/>
                <a:gd name="connsiteX242" fmla="*/ 120306 w 500096"/>
                <a:gd name="connsiteY242" fmla="*/ 573749 h 573749"/>
                <a:gd name="connsiteX243" fmla="*/ 73271 w 500096"/>
                <a:gd name="connsiteY243" fmla="*/ 573749 h 573749"/>
                <a:gd name="connsiteX244" fmla="*/ 73266 w 500096"/>
                <a:gd name="connsiteY244" fmla="*/ 573749 h 573749"/>
                <a:gd name="connsiteX245" fmla="*/ 49785 w 500096"/>
                <a:gd name="connsiteY245" fmla="*/ 567933 h 573749"/>
                <a:gd name="connsiteX246" fmla="*/ 22810 w 500096"/>
                <a:gd name="connsiteY246" fmla="*/ 523301 h 573749"/>
                <a:gd name="connsiteX247" fmla="*/ 22810 w 500096"/>
                <a:gd name="connsiteY247" fmla="*/ 513137 h 573749"/>
                <a:gd name="connsiteX248" fmla="*/ 30034 w 500096"/>
                <a:gd name="connsiteY248" fmla="*/ 487108 h 573749"/>
                <a:gd name="connsiteX249" fmla="*/ 30222 w 500096"/>
                <a:gd name="connsiteY249" fmla="*/ 486816 h 573749"/>
                <a:gd name="connsiteX250" fmla="*/ 31498 w 500096"/>
                <a:gd name="connsiteY250" fmla="*/ 484822 h 573749"/>
                <a:gd name="connsiteX251" fmla="*/ 32680 w 500096"/>
                <a:gd name="connsiteY251" fmla="*/ 483177 h 573749"/>
                <a:gd name="connsiteX252" fmla="*/ 19726 w 500096"/>
                <a:gd name="connsiteY252" fmla="*/ 483177 h 573749"/>
                <a:gd name="connsiteX253" fmla="*/ 0 w 500096"/>
                <a:gd name="connsiteY253" fmla="*/ 463451 h 573749"/>
                <a:gd name="connsiteX254" fmla="*/ 0 w 500096"/>
                <a:gd name="connsiteY254" fmla="*/ 431751 h 573749"/>
                <a:gd name="connsiteX255" fmla="*/ 19726 w 500096"/>
                <a:gd name="connsiteY255" fmla="*/ 412025 h 573749"/>
                <a:gd name="connsiteX256" fmla="*/ 36015 w 500096"/>
                <a:gd name="connsiteY256" fmla="*/ 412025 h 573749"/>
                <a:gd name="connsiteX257" fmla="*/ 52581 w 500096"/>
                <a:gd name="connsiteY257" fmla="*/ 417836 h 573749"/>
                <a:gd name="connsiteX258" fmla="*/ 53435 w 500096"/>
                <a:gd name="connsiteY258" fmla="*/ 418519 h 573749"/>
                <a:gd name="connsiteX259" fmla="*/ 105783 w 500096"/>
                <a:gd name="connsiteY259" fmla="*/ 372480 h 573749"/>
                <a:gd name="connsiteX260" fmla="*/ 105783 w 500096"/>
                <a:gd name="connsiteY260" fmla="*/ 282351 h 573749"/>
                <a:gd name="connsiteX261" fmla="*/ 137584 w 500096"/>
                <a:gd name="connsiteY261" fmla="*/ 233324 h 573749"/>
                <a:gd name="connsiteX262" fmla="*/ 156047 w 500096"/>
                <a:gd name="connsiteY262" fmla="*/ 225081 h 573749"/>
                <a:gd name="connsiteX263" fmla="*/ 207807 w 500096"/>
                <a:gd name="connsiteY263" fmla="*/ 206352 h 573749"/>
                <a:gd name="connsiteX264" fmla="*/ 193241 w 500096"/>
                <a:gd name="connsiteY264" fmla="*/ 194936 h 573749"/>
                <a:gd name="connsiteX265" fmla="*/ 169183 w 500096"/>
                <a:gd name="connsiteY265" fmla="*/ 137386 h 573749"/>
                <a:gd name="connsiteX266" fmla="*/ 169183 w 500096"/>
                <a:gd name="connsiteY266" fmla="*/ 114748 h 573749"/>
                <a:gd name="connsiteX267" fmla="*/ 215033 w 500096"/>
                <a:gd name="connsiteY267" fmla="*/ 41866 h 573749"/>
                <a:gd name="connsiteX268" fmla="*/ 214469 w 500096"/>
                <a:gd name="connsiteY268" fmla="*/ 35577 h 573749"/>
                <a:gd name="connsiteX269" fmla="*/ 250046 w 500096"/>
                <a:gd name="connsiteY269" fmla="*/ 0 h 5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500096" h="573749">
                  <a:moveTo>
                    <a:pt x="176777" y="520980"/>
                  </a:moveTo>
                  <a:lnTo>
                    <a:pt x="118093" y="531104"/>
                  </a:lnTo>
                  <a:cubicBezTo>
                    <a:pt x="111834" y="532185"/>
                    <a:pt x="107292" y="537577"/>
                    <a:pt x="107292" y="543928"/>
                  </a:cubicBezTo>
                  <a:cubicBezTo>
                    <a:pt x="107292" y="551103"/>
                    <a:pt x="113129" y="556940"/>
                    <a:pt x="120305" y="556940"/>
                  </a:cubicBezTo>
                  <a:lnTo>
                    <a:pt x="123965" y="556940"/>
                  </a:lnTo>
                  <a:lnTo>
                    <a:pt x="176777" y="556940"/>
                  </a:lnTo>
                  <a:close/>
                  <a:moveTo>
                    <a:pt x="78829" y="479952"/>
                  </a:moveTo>
                  <a:cubicBezTo>
                    <a:pt x="73987" y="479141"/>
                    <a:pt x="69103" y="479405"/>
                    <a:pt x="64487" y="480653"/>
                  </a:cubicBezTo>
                  <a:cubicBezTo>
                    <a:pt x="64443" y="480665"/>
                    <a:pt x="64397" y="480674"/>
                    <a:pt x="64352" y="480686"/>
                  </a:cubicBezTo>
                  <a:cubicBezTo>
                    <a:pt x="64289" y="480703"/>
                    <a:pt x="64229" y="480724"/>
                    <a:pt x="64166" y="480742"/>
                  </a:cubicBezTo>
                  <a:cubicBezTo>
                    <a:pt x="59578" y="482033"/>
                    <a:pt x="55263" y="484297"/>
                    <a:pt x="51528" y="487459"/>
                  </a:cubicBezTo>
                  <a:cubicBezTo>
                    <a:pt x="49163" y="489461"/>
                    <a:pt x="47114" y="491750"/>
                    <a:pt x="45414" y="494255"/>
                  </a:cubicBezTo>
                  <a:cubicBezTo>
                    <a:pt x="41674" y="499766"/>
                    <a:pt x="39623" y="506318"/>
                    <a:pt x="39623" y="513132"/>
                  </a:cubicBezTo>
                  <a:lnTo>
                    <a:pt x="39623" y="523296"/>
                  </a:lnTo>
                  <a:cubicBezTo>
                    <a:pt x="39623" y="536612"/>
                    <a:pt x="47400" y="548144"/>
                    <a:pt x="58649" y="553594"/>
                  </a:cubicBezTo>
                  <a:cubicBezTo>
                    <a:pt x="58664" y="553602"/>
                    <a:pt x="58678" y="553610"/>
                    <a:pt x="58694" y="553617"/>
                  </a:cubicBezTo>
                  <a:cubicBezTo>
                    <a:pt x="58766" y="553651"/>
                    <a:pt x="58838" y="553681"/>
                    <a:pt x="58910" y="553715"/>
                  </a:cubicBezTo>
                  <a:cubicBezTo>
                    <a:pt x="63268" y="555780"/>
                    <a:pt x="68136" y="556940"/>
                    <a:pt x="73271" y="556940"/>
                  </a:cubicBezTo>
                  <a:lnTo>
                    <a:pt x="93480" y="556940"/>
                  </a:lnTo>
                  <a:cubicBezTo>
                    <a:pt x="91563" y="553006"/>
                    <a:pt x="90485" y="548590"/>
                    <a:pt x="90485" y="543928"/>
                  </a:cubicBezTo>
                  <a:cubicBezTo>
                    <a:pt x="90485" y="529373"/>
                    <a:pt x="100895" y="517015"/>
                    <a:pt x="115236" y="514541"/>
                  </a:cubicBezTo>
                  <a:lnTo>
                    <a:pt x="183754" y="502720"/>
                  </a:lnTo>
                  <a:cubicBezTo>
                    <a:pt x="183785" y="502714"/>
                    <a:pt x="183816" y="502713"/>
                    <a:pt x="183846" y="502708"/>
                  </a:cubicBezTo>
                  <a:lnTo>
                    <a:pt x="199205" y="500134"/>
                  </a:lnTo>
                  <a:lnTo>
                    <a:pt x="78865" y="479957"/>
                  </a:lnTo>
                  <a:cubicBezTo>
                    <a:pt x="78852" y="479954"/>
                    <a:pt x="78841" y="479954"/>
                    <a:pt x="78829" y="479952"/>
                  </a:cubicBezTo>
                  <a:close/>
                  <a:moveTo>
                    <a:pt x="166460" y="451480"/>
                  </a:moveTo>
                  <a:lnTo>
                    <a:pt x="161757" y="476811"/>
                  </a:lnTo>
                  <a:lnTo>
                    <a:pt x="250034" y="491612"/>
                  </a:lnTo>
                  <a:lnTo>
                    <a:pt x="338334" y="476809"/>
                  </a:lnTo>
                  <a:lnTo>
                    <a:pt x="333631" y="451480"/>
                  </a:lnTo>
                  <a:close/>
                  <a:moveTo>
                    <a:pt x="345676" y="423340"/>
                  </a:moveTo>
                  <a:lnTo>
                    <a:pt x="348863" y="441464"/>
                  </a:lnTo>
                  <a:cubicBezTo>
                    <a:pt x="348869" y="441490"/>
                    <a:pt x="348876" y="441513"/>
                    <a:pt x="348881" y="441538"/>
                  </a:cubicBezTo>
                  <a:lnTo>
                    <a:pt x="354914" y="474030"/>
                  </a:lnTo>
                  <a:lnTo>
                    <a:pt x="412993" y="464293"/>
                  </a:lnTo>
                  <a:close/>
                  <a:moveTo>
                    <a:pt x="154417" y="423335"/>
                  </a:moveTo>
                  <a:lnTo>
                    <a:pt x="87090" y="464292"/>
                  </a:lnTo>
                  <a:lnTo>
                    <a:pt x="145178" y="474030"/>
                  </a:lnTo>
                  <a:lnTo>
                    <a:pt x="151210" y="441536"/>
                  </a:lnTo>
                  <a:cubicBezTo>
                    <a:pt x="151216" y="441504"/>
                    <a:pt x="151227" y="441475"/>
                    <a:pt x="151232" y="441444"/>
                  </a:cubicBezTo>
                  <a:close/>
                  <a:moveTo>
                    <a:pt x="250046" y="317896"/>
                  </a:moveTo>
                  <a:cubicBezTo>
                    <a:pt x="252888" y="317896"/>
                    <a:pt x="255538" y="319334"/>
                    <a:pt x="257089" y="321715"/>
                  </a:cubicBezTo>
                  <a:cubicBezTo>
                    <a:pt x="265360" y="334417"/>
                    <a:pt x="282421" y="338023"/>
                    <a:pt x="295129" y="329752"/>
                  </a:cubicBezTo>
                  <a:cubicBezTo>
                    <a:pt x="299016" y="327221"/>
                    <a:pt x="304225" y="328319"/>
                    <a:pt x="306757" y="332209"/>
                  </a:cubicBezTo>
                  <a:cubicBezTo>
                    <a:pt x="309290" y="336099"/>
                    <a:pt x="308191" y="341305"/>
                    <a:pt x="304300" y="343838"/>
                  </a:cubicBezTo>
                  <a:cubicBezTo>
                    <a:pt x="286963" y="355125"/>
                    <a:pt x="264587" y="352685"/>
                    <a:pt x="250046" y="339242"/>
                  </a:cubicBezTo>
                  <a:cubicBezTo>
                    <a:pt x="241749" y="346913"/>
                    <a:pt x="230900" y="351002"/>
                    <a:pt x="219895" y="351002"/>
                  </a:cubicBezTo>
                  <a:cubicBezTo>
                    <a:pt x="211610" y="351002"/>
                    <a:pt x="203237" y="348686"/>
                    <a:pt x="195792" y="343838"/>
                  </a:cubicBezTo>
                  <a:cubicBezTo>
                    <a:pt x="191902" y="341305"/>
                    <a:pt x="190803" y="336100"/>
                    <a:pt x="193336" y="332211"/>
                  </a:cubicBezTo>
                  <a:cubicBezTo>
                    <a:pt x="195868" y="328321"/>
                    <a:pt x="201076" y="327221"/>
                    <a:pt x="204964" y="329753"/>
                  </a:cubicBezTo>
                  <a:cubicBezTo>
                    <a:pt x="211118" y="333759"/>
                    <a:pt x="218465" y="335130"/>
                    <a:pt x="225648" y="333612"/>
                  </a:cubicBezTo>
                  <a:cubicBezTo>
                    <a:pt x="232832" y="332094"/>
                    <a:pt x="238996" y="327869"/>
                    <a:pt x="243003" y="321715"/>
                  </a:cubicBezTo>
                  <a:cubicBezTo>
                    <a:pt x="244554" y="319333"/>
                    <a:pt x="247203" y="317896"/>
                    <a:pt x="250046" y="317896"/>
                  </a:cubicBezTo>
                  <a:close/>
                  <a:moveTo>
                    <a:pt x="214468" y="221815"/>
                  </a:moveTo>
                  <a:lnTo>
                    <a:pt x="168352" y="238486"/>
                  </a:lnTo>
                  <a:lnTo>
                    <a:pt x="171353" y="277156"/>
                  </a:lnTo>
                  <a:cubicBezTo>
                    <a:pt x="171712" y="281784"/>
                    <a:pt x="168252" y="285827"/>
                    <a:pt x="163624" y="286185"/>
                  </a:cubicBezTo>
                  <a:cubicBezTo>
                    <a:pt x="163403" y="286202"/>
                    <a:pt x="163183" y="286211"/>
                    <a:pt x="162965" y="286211"/>
                  </a:cubicBezTo>
                  <a:cubicBezTo>
                    <a:pt x="158619" y="286211"/>
                    <a:pt x="154937" y="282864"/>
                    <a:pt x="154595" y="278457"/>
                  </a:cubicBezTo>
                  <a:lnTo>
                    <a:pt x="152021" y="245286"/>
                  </a:lnTo>
                  <a:lnTo>
                    <a:pt x="144437" y="248672"/>
                  </a:lnTo>
                  <a:cubicBezTo>
                    <a:pt x="131167" y="254597"/>
                    <a:pt x="122592" y="267816"/>
                    <a:pt x="122592" y="282350"/>
                  </a:cubicBezTo>
                  <a:lnTo>
                    <a:pt x="122592" y="371135"/>
                  </a:lnTo>
                  <a:lnTo>
                    <a:pt x="127788" y="373789"/>
                  </a:lnTo>
                  <a:cubicBezTo>
                    <a:pt x="131922" y="375900"/>
                    <a:pt x="133561" y="380963"/>
                    <a:pt x="131450" y="385097"/>
                  </a:cubicBezTo>
                  <a:cubicBezTo>
                    <a:pt x="129964" y="388006"/>
                    <a:pt x="127016" y="389680"/>
                    <a:pt x="123959" y="389680"/>
                  </a:cubicBezTo>
                  <a:cubicBezTo>
                    <a:pt x="122672" y="389680"/>
                    <a:pt x="121367" y="389384"/>
                    <a:pt x="120142" y="388759"/>
                  </a:cubicBezTo>
                  <a:lnTo>
                    <a:pt x="115450" y="386362"/>
                  </a:lnTo>
                  <a:lnTo>
                    <a:pt x="59241" y="435796"/>
                  </a:lnTo>
                  <a:cubicBezTo>
                    <a:pt x="56178" y="438491"/>
                    <a:pt x="51624" y="438595"/>
                    <a:pt x="48440" y="436048"/>
                  </a:cubicBezTo>
                  <a:lnTo>
                    <a:pt x="42081" y="430961"/>
                  </a:lnTo>
                  <a:cubicBezTo>
                    <a:pt x="40365" y="429588"/>
                    <a:pt x="38211" y="428833"/>
                    <a:pt x="36015" y="428833"/>
                  </a:cubicBezTo>
                  <a:lnTo>
                    <a:pt x="19726" y="428833"/>
                  </a:lnTo>
                  <a:cubicBezTo>
                    <a:pt x="18117" y="428833"/>
                    <a:pt x="16809" y="430140"/>
                    <a:pt x="16809" y="431749"/>
                  </a:cubicBezTo>
                  <a:lnTo>
                    <a:pt x="16809" y="463450"/>
                  </a:lnTo>
                  <a:cubicBezTo>
                    <a:pt x="16809" y="465058"/>
                    <a:pt x="18117" y="466367"/>
                    <a:pt x="19726" y="466369"/>
                  </a:cubicBezTo>
                  <a:lnTo>
                    <a:pt x="51334" y="466369"/>
                  </a:lnTo>
                  <a:lnTo>
                    <a:pt x="158291" y="401305"/>
                  </a:lnTo>
                  <a:lnTo>
                    <a:pt x="162335" y="378311"/>
                  </a:lnTo>
                  <a:lnTo>
                    <a:pt x="157621" y="317558"/>
                  </a:lnTo>
                  <a:cubicBezTo>
                    <a:pt x="157261" y="312930"/>
                    <a:pt x="160721" y="308887"/>
                    <a:pt x="165350" y="308528"/>
                  </a:cubicBezTo>
                  <a:cubicBezTo>
                    <a:pt x="169971" y="308174"/>
                    <a:pt x="174021" y="311629"/>
                    <a:pt x="174379" y="316257"/>
                  </a:cubicBezTo>
                  <a:lnTo>
                    <a:pt x="179176" y="378069"/>
                  </a:lnTo>
                  <a:cubicBezTo>
                    <a:pt x="179230" y="378773"/>
                    <a:pt x="179196" y="379480"/>
                    <a:pt x="179074" y="380175"/>
                  </a:cubicBezTo>
                  <a:lnTo>
                    <a:pt x="169490" y="434671"/>
                  </a:lnTo>
                  <a:lnTo>
                    <a:pt x="330602" y="434671"/>
                  </a:lnTo>
                  <a:lnTo>
                    <a:pt x="321017" y="380175"/>
                  </a:lnTo>
                  <a:cubicBezTo>
                    <a:pt x="320894" y="379480"/>
                    <a:pt x="320860" y="378773"/>
                    <a:pt x="320915" y="378069"/>
                  </a:cubicBezTo>
                  <a:lnTo>
                    <a:pt x="331738" y="238486"/>
                  </a:lnTo>
                  <a:lnTo>
                    <a:pt x="285621" y="221815"/>
                  </a:lnTo>
                  <a:lnTo>
                    <a:pt x="285621" y="237012"/>
                  </a:lnTo>
                  <a:cubicBezTo>
                    <a:pt x="285621" y="256628"/>
                    <a:pt x="269662" y="272588"/>
                    <a:pt x="250045" y="272588"/>
                  </a:cubicBezTo>
                  <a:cubicBezTo>
                    <a:pt x="230427" y="272588"/>
                    <a:pt x="214468" y="256628"/>
                    <a:pt x="214468" y="237012"/>
                  </a:cubicBezTo>
                  <a:close/>
                  <a:moveTo>
                    <a:pt x="268813" y="215981"/>
                  </a:moveTo>
                  <a:cubicBezTo>
                    <a:pt x="263115" y="217368"/>
                    <a:pt x="257199" y="218162"/>
                    <a:pt x="251116" y="218241"/>
                  </a:cubicBezTo>
                  <a:cubicBezTo>
                    <a:pt x="250756" y="218245"/>
                    <a:pt x="250394" y="218248"/>
                    <a:pt x="250035" y="218248"/>
                  </a:cubicBezTo>
                  <a:cubicBezTo>
                    <a:pt x="243635" y="218248"/>
                    <a:pt x="237354" y="217495"/>
                    <a:pt x="231278" y="216058"/>
                  </a:cubicBezTo>
                  <a:lnTo>
                    <a:pt x="231278" y="237014"/>
                  </a:lnTo>
                  <a:cubicBezTo>
                    <a:pt x="231278" y="247362"/>
                    <a:pt x="239697" y="255781"/>
                    <a:pt x="250046" y="255781"/>
                  </a:cubicBezTo>
                  <a:cubicBezTo>
                    <a:pt x="260394" y="255781"/>
                    <a:pt x="268813" y="247362"/>
                    <a:pt x="268813" y="237014"/>
                  </a:cubicBezTo>
                  <a:close/>
                  <a:moveTo>
                    <a:pt x="412937" y="158621"/>
                  </a:moveTo>
                  <a:cubicBezTo>
                    <a:pt x="417580" y="158621"/>
                    <a:pt x="421342" y="162384"/>
                    <a:pt x="421342" y="167026"/>
                  </a:cubicBezTo>
                  <a:lnTo>
                    <a:pt x="421342" y="176736"/>
                  </a:lnTo>
                  <a:lnTo>
                    <a:pt x="424260" y="176736"/>
                  </a:lnTo>
                  <a:cubicBezTo>
                    <a:pt x="428902" y="176736"/>
                    <a:pt x="432664" y="180499"/>
                    <a:pt x="432664" y="185140"/>
                  </a:cubicBezTo>
                  <a:cubicBezTo>
                    <a:pt x="432664" y="189782"/>
                    <a:pt x="428902" y="193545"/>
                    <a:pt x="424260" y="193545"/>
                  </a:cubicBezTo>
                  <a:lnTo>
                    <a:pt x="421342" y="193545"/>
                  </a:lnTo>
                  <a:lnTo>
                    <a:pt x="421342" y="203255"/>
                  </a:lnTo>
                  <a:cubicBezTo>
                    <a:pt x="421342" y="207896"/>
                    <a:pt x="417580" y="211659"/>
                    <a:pt x="412937" y="211659"/>
                  </a:cubicBezTo>
                  <a:cubicBezTo>
                    <a:pt x="408294" y="211659"/>
                    <a:pt x="404532" y="207896"/>
                    <a:pt x="404532" y="203255"/>
                  </a:cubicBezTo>
                  <a:lnTo>
                    <a:pt x="404532" y="193545"/>
                  </a:lnTo>
                  <a:lnTo>
                    <a:pt x="401616" y="193545"/>
                  </a:lnTo>
                  <a:cubicBezTo>
                    <a:pt x="396973" y="193545"/>
                    <a:pt x="393211" y="189782"/>
                    <a:pt x="393211" y="185140"/>
                  </a:cubicBezTo>
                  <a:cubicBezTo>
                    <a:pt x="393211" y="180499"/>
                    <a:pt x="396973" y="176736"/>
                    <a:pt x="401616" y="176736"/>
                  </a:cubicBezTo>
                  <a:lnTo>
                    <a:pt x="404532" y="176736"/>
                  </a:lnTo>
                  <a:lnTo>
                    <a:pt x="404532" y="167026"/>
                  </a:lnTo>
                  <a:cubicBezTo>
                    <a:pt x="404532" y="162384"/>
                    <a:pt x="408294" y="158621"/>
                    <a:pt x="412937" y="158621"/>
                  </a:cubicBezTo>
                  <a:close/>
                  <a:moveTo>
                    <a:pt x="119076" y="118648"/>
                  </a:moveTo>
                  <a:cubicBezTo>
                    <a:pt x="123718" y="118648"/>
                    <a:pt x="127480" y="122411"/>
                    <a:pt x="127480" y="127053"/>
                  </a:cubicBezTo>
                  <a:lnTo>
                    <a:pt x="127480" y="136763"/>
                  </a:lnTo>
                  <a:lnTo>
                    <a:pt x="130397" y="136763"/>
                  </a:lnTo>
                  <a:cubicBezTo>
                    <a:pt x="135039" y="136763"/>
                    <a:pt x="138802" y="140526"/>
                    <a:pt x="138802" y="145167"/>
                  </a:cubicBezTo>
                  <a:cubicBezTo>
                    <a:pt x="138802" y="149809"/>
                    <a:pt x="135039" y="153572"/>
                    <a:pt x="130397" y="153572"/>
                  </a:cubicBezTo>
                  <a:lnTo>
                    <a:pt x="127480" y="153572"/>
                  </a:lnTo>
                  <a:lnTo>
                    <a:pt x="127480" y="163282"/>
                  </a:lnTo>
                  <a:cubicBezTo>
                    <a:pt x="127480" y="167923"/>
                    <a:pt x="123718" y="171686"/>
                    <a:pt x="119076" y="171686"/>
                  </a:cubicBezTo>
                  <a:cubicBezTo>
                    <a:pt x="114434" y="171686"/>
                    <a:pt x="110671" y="167923"/>
                    <a:pt x="110671" y="163282"/>
                  </a:cubicBezTo>
                  <a:lnTo>
                    <a:pt x="110671" y="153572"/>
                  </a:lnTo>
                  <a:lnTo>
                    <a:pt x="107755" y="153572"/>
                  </a:lnTo>
                  <a:cubicBezTo>
                    <a:pt x="103113" y="153572"/>
                    <a:pt x="99350" y="149809"/>
                    <a:pt x="99350" y="145167"/>
                  </a:cubicBezTo>
                  <a:cubicBezTo>
                    <a:pt x="99350" y="140526"/>
                    <a:pt x="103113" y="136763"/>
                    <a:pt x="107755" y="136763"/>
                  </a:cubicBezTo>
                  <a:lnTo>
                    <a:pt x="110671" y="136763"/>
                  </a:lnTo>
                  <a:lnTo>
                    <a:pt x="110671" y="127053"/>
                  </a:lnTo>
                  <a:cubicBezTo>
                    <a:pt x="110671" y="122411"/>
                    <a:pt x="114434" y="118648"/>
                    <a:pt x="119076" y="118648"/>
                  </a:cubicBezTo>
                  <a:close/>
                  <a:moveTo>
                    <a:pt x="311333" y="96137"/>
                  </a:moveTo>
                  <a:cubicBezTo>
                    <a:pt x="294714" y="114894"/>
                    <a:pt x="257861" y="143433"/>
                    <a:pt x="186536" y="145652"/>
                  </a:cubicBezTo>
                  <a:cubicBezTo>
                    <a:pt x="188342" y="159772"/>
                    <a:pt x="194745" y="172802"/>
                    <a:pt x="205049" y="182973"/>
                  </a:cubicBezTo>
                  <a:cubicBezTo>
                    <a:pt x="217337" y="195103"/>
                    <a:pt x="233619" y="201664"/>
                    <a:pt x="250899" y="201434"/>
                  </a:cubicBezTo>
                  <a:cubicBezTo>
                    <a:pt x="285747" y="200981"/>
                    <a:pt x="314098" y="171766"/>
                    <a:pt x="314098" y="136306"/>
                  </a:cubicBezTo>
                  <a:lnTo>
                    <a:pt x="314098" y="114748"/>
                  </a:lnTo>
                  <a:cubicBezTo>
                    <a:pt x="314098" y="108276"/>
                    <a:pt x="313126" y="102030"/>
                    <a:pt x="311333" y="96137"/>
                  </a:cubicBezTo>
                  <a:close/>
                  <a:moveTo>
                    <a:pt x="250046" y="50694"/>
                  </a:moveTo>
                  <a:cubicBezTo>
                    <a:pt x="214727" y="50694"/>
                    <a:pt x="185992" y="79428"/>
                    <a:pt x="185993" y="114746"/>
                  </a:cubicBezTo>
                  <a:lnTo>
                    <a:pt x="185993" y="128837"/>
                  </a:lnTo>
                  <a:cubicBezTo>
                    <a:pt x="220599" y="127760"/>
                    <a:pt x="250020" y="119984"/>
                    <a:pt x="273523" y="105653"/>
                  </a:cubicBezTo>
                  <a:cubicBezTo>
                    <a:pt x="289260" y="96057"/>
                    <a:pt x="298566" y="85742"/>
                    <a:pt x="303365" y="79301"/>
                  </a:cubicBezTo>
                  <a:cubicBezTo>
                    <a:pt x="299643" y="73721"/>
                    <a:pt x="295065" y="68764"/>
                    <a:pt x="289827" y="64599"/>
                  </a:cubicBezTo>
                  <a:cubicBezTo>
                    <a:pt x="281108" y="74036"/>
                    <a:pt x="262211" y="91451"/>
                    <a:pt x="236545" y="97982"/>
                  </a:cubicBezTo>
                  <a:cubicBezTo>
                    <a:pt x="235849" y="98158"/>
                    <a:pt x="235152" y="98243"/>
                    <a:pt x="234466" y="98243"/>
                  </a:cubicBezTo>
                  <a:cubicBezTo>
                    <a:pt x="230714" y="98243"/>
                    <a:pt x="227295" y="95713"/>
                    <a:pt x="226327" y="91910"/>
                  </a:cubicBezTo>
                  <a:cubicBezTo>
                    <a:pt x="225183" y="87412"/>
                    <a:pt x="227902" y="82836"/>
                    <a:pt x="232400" y="81692"/>
                  </a:cubicBezTo>
                  <a:cubicBezTo>
                    <a:pt x="251652" y="76794"/>
                    <a:pt x="266799" y="64027"/>
                    <a:pt x="274994" y="55753"/>
                  </a:cubicBezTo>
                  <a:cubicBezTo>
                    <a:pt x="267322" y="52497"/>
                    <a:pt x="258891" y="50694"/>
                    <a:pt x="250046" y="50694"/>
                  </a:cubicBezTo>
                  <a:close/>
                  <a:moveTo>
                    <a:pt x="372319" y="20129"/>
                  </a:moveTo>
                  <a:cubicBezTo>
                    <a:pt x="376962" y="20129"/>
                    <a:pt x="380724" y="23892"/>
                    <a:pt x="380724" y="28534"/>
                  </a:cubicBezTo>
                  <a:lnTo>
                    <a:pt x="380724" y="38244"/>
                  </a:lnTo>
                  <a:lnTo>
                    <a:pt x="383641" y="38244"/>
                  </a:lnTo>
                  <a:cubicBezTo>
                    <a:pt x="388283" y="38244"/>
                    <a:pt x="392045" y="42007"/>
                    <a:pt x="392045" y="46648"/>
                  </a:cubicBezTo>
                  <a:cubicBezTo>
                    <a:pt x="392045" y="51290"/>
                    <a:pt x="388283" y="55053"/>
                    <a:pt x="383641" y="55053"/>
                  </a:cubicBezTo>
                  <a:lnTo>
                    <a:pt x="380724" y="55053"/>
                  </a:lnTo>
                  <a:lnTo>
                    <a:pt x="380724" y="64763"/>
                  </a:lnTo>
                  <a:cubicBezTo>
                    <a:pt x="380724" y="69404"/>
                    <a:pt x="376962" y="73167"/>
                    <a:pt x="372319" y="73167"/>
                  </a:cubicBezTo>
                  <a:cubicBezTo>
                    <a:pt x="367676" y="73167"/>
                    <a:pt x="363915" y="69404"/>
                    <a:pt x="363915" y="64763"/>
                  </a:cubicBezTo>
                  <a:lnTo>
                    <a:pt x="363915" y="55053"/>
                  </a:lnTo>
                  <a:lnTo>
                    <a:pt x="360997" y="55053"/>
                  </a:lnTo>
                  <a:cubicBezTo>
                    <a:pt x="356354" y="55053"/>
                    <a:pt x="352592" y="51290"/>
                    <a:pt x="352592" y="46648"/>
                  </a:cubicBezTo>
                  <a:cubicBezTo>
                    <a:pt x="352592" y="42007"/>
                    <a:pt x="356354" y="38244"/>
                    <a:pt x="360997" y="38244"/>
                  </a:cubicBezTo>
                  <a:lnTo>
                    <a:pt x="363915" y="38244"/>
                  </a:lnTo>
                  <a:lnTo>
                    <a:pt x="363915" y="28534"/>
                  </a:lnTo>
                  <a:cubicBezTo>
                    <a:pt x="363915" y="23892"/>
                    <a:pt x="367676" y="20129"/>
                    <a:pt x="372319" y="20129"/>
                  </a:cubicBezTo>
                  <a:close/>
                  <a:moveTo>
                    <a:pt x="250046" y="16809"/>
                  </a:moveTo>
                  <a:cubicBezTo>
                    <a:pt x="239697" y="16809"/>
                    <a:pt x="231278" y="25228"/>
                    <a:pt x="231278" y="35577"/>
                  </a:cubicBezTo>
                  <a:cubicBezTo>
                    <a:pt x="231278" y="35753"/>
                    <a:pt x="231300" y="35925"/>
                    <a:pt x="231305" y="36101"/>
                  </a:cubicBezTo>
                  <a:cubicBezTo>
                    <a:pt x="237325" y="34667"/>
                    <a:pt x="243593" y="33886"/>
                    <a:pt x="250046" y="33886"/>
                  </a:cubicBezTo>
                  <a:cubicBezTo>
                    <a:pt x="256497" y="33886"/>
                    <a:pt x="262767" y="34667"/>
                    <a:pt x="268786" y="36101"/>
                  </a:cubicBezTo>
                  <a:cubicBezTo>
                    <a:pt x="268790" y="35925"/>
                    <a:pt x="268813" y="35754"/>
                    <a:pt x="268813" y="35577"/>
                  </a:cubicBezTo>
                  <a:cubicBezTo>
                    <a:pt x="268813" y="25228"/>
                    <a:pt x="260394" y="16809"/>
                    <a:pt x="250046" y="16809"/>
                  </a:cubicBezTo>
                  <a:close/>
                  <a:moveTo>
                    <a:pt x="250046" y="0"/>
                  </a:moveTo>
                  <a:cubicBezTo>
                    <a:pt x="269663" y="0"/>
                    <a:pt x="285622" y="15960"/>
                    <a:pt x="285623" y="35577"/>
                  </a:cubicBezTo>
                  <a:cubicBezTo>
                    <a:pt x="285623" y="37712"/>
                    <a:pt x="285428" y="39809"/>
                    <a:pt x="285060" y="41866"/>
                  </a:cubicBezTo>
                  <a:cubicBezTo>
                    <a:pt x="312163" y="54939"/>
                    <a:pt x="330909" y="82695"/>
                    <a:pt x="330909" y="114748"/>
                  </a:cubicBezTo>
                  <a:lnTo>
                    <a:pt x="330909" y="136306"/>
                  </a:lnTo>
                  <a:cubicBezTo>
                    <a:pt x="330909" y="165772"/>
                    <a:pt x="315285" y="191803"/>
                    <a:pt x="292001" y="206250"/>
                  </a:cubicBezTo>
                  <a:cubicBezTo>
                    <a:pt x="292001" y="206250"/>
                    <a:pt x="343849" y="225002"/>
                    <a:pt x="344036" y="225086"/>
                  </a:cubicBezTo>
                  <a:lnTo>
                    <a:pt x="362503" y="233322"/>
                  </a:lnTo>
                  <a:cubicBezTo>
                    <a:pt x="381828" y="241950"/>
                    <a:pt x="394312" y="261193"/>
                    <a:pt x="394312" y="282348"/>
                  </a:cubicBezTo>
                  <a:lnTo>
                    <a:pt x="394312" y="309456"/>
                  </a:lnTo>
                  <a:cubicBezTo>
                    <a:pt x="394312" y="314097"/>
                    <a:pt x="390551" y="317860"/>
                    <a:pt x="385908" y="317860"/>
                  </a:cubicBezTo>
                  <a:cubicBezTo>
                    <a:pt x="381265" y="317860"/>
                    <a:pt x="377503" y="314097"/>
                    <a:pt x="377503" y="309456"/>
                  </a:cubicBezTo>
                  <a:lnTo>
                    <a:pt x="377503" y="282348"/>
                  </a:lnTo>
                  <a:cubicBezTo>
                    <a:pt x="377503" y="267816"/>
                    <a:pt x="368927" y="254599"/>
                    <a:pt x="355654" y="248673"/>
                  </a:cubicBezTo>
                  <a:lnTo>
                    <a:pt x="348072" y="245291"/>
                  </a:lnTo>
                  <a:lnTo>
                    <a:pt x="337757" y="378311"/>
                  </a:lnTo>
                  <a:lnTo>
                    <a:pt x="341801" y="401308"/>
                  </a:lnTo>
                  <a:lnTo>
                    <a:pt x="448754" y="466374"/>
                  </a:lnTo>
                  <a:lnTo>
                    <a:pt x="480362" y="466374"/>
                  </a:lnTo>
                  <a:cubicBezTo>
                    <a:pt x="481974" y="466374"/>
                    <a:pt x="483286" y="465062"/>
                    <a:pt x="483286" y="463449"/>
                  </a:cubicBezTo>
                  <a:lnTo>
                    <a:pt x="483286" y="431747"/>
                  </a:lnTo>
                  <a:cubicBezTo>
                    <a:pt x="483286" y="430140"/>
                    <a:pt x="481974" y="428834"/>
                    <a:pt x="480362" y="428834"/>
                  </a:cubicBezTo>
                  <a:lnTo>
                    <a:pt x="464080" y="428834"/>
                  </a:lnTo>
                  <a:cubicBezTo>
                    <a:pt x="461878" y="428834"/>
                    <a:pt x="459725" y="429588"/>
                    <a:pt x="458016" y="430956"/>
                  </a:cubicBezTo>
                  <a:lnTo>
                    <a:pt x="451642" y="436048"/>
                  </a:lnTo>
                  <a:cubicBezTo>
                    <a:pt x="448459" y="438593"/>
                    <a:pt x="443906" y="438484"/>
                    <a:pt x="440845" y="435793"/>
                  </a:cubicBezTo>
                  <a:lnTo>
                    <a:pt x="384646" y="386359"/>
                  </a:lnTo>
                  <a:lnTo>
                    <a:pt x="379947" y="388760"/>
                  </a:lnTo>
                  <a:cubicBezTo>
                    <a:pt x="378724" y="389385"/>
                    <a:pt x="377417" y="389681"/>
                    <a:pt x="376132" y="389681"/>
                  </a:cubicBezTo>
                  <a:cubicBezTo>
                    <a:pt x="373074" y="389681"/>
                    <a:pt x="370125" y="388007"/>
                    <a:pt x="368639" y="385098"/>
                  </a:cubicBezTo>
                  <a:cubicBezTo>
                    <a:pt x="366529" y="380964"/>
                    <a:pt x="368169" y="375901"/>
                    <a:pt x="372303" y="373790"/>
                  </a:cubicBezTo>
                  <a:lnTo>
                    <a:pt x="377503" y="371134"/>
                  </a:lnTo>
                  <a:lnTo>
                    <a:pt x="377503" y="348676"/>
                  </a:lnTo>
                  <a:cubicBezTo>
                    <a:pt x="377503" y="344034"/>
                    <a:pt x="381265" y="340271"/>
                    <a:pt x="385908" y="340271"/>
                  </a:cubicBezTo>
                  <a:cubicBezTo>
                    <a:pt x="390551" y="340271"/>
                    <a:pt x="394312" y="344034"/>
                    <a:pt x="394312" y="348676"/>
                  </a:cubicBezTo>
                  <a:lnTo>
                    <a:pt x="394312" y="372475"/>
                  </a:lnTo>
                  <a:lnTo>
                    <a:pt x="446657" y="418516"/>
                  </a:lnTo>
                  <a:lnTo>
                    <a:pt x="447518" y="417829"/>
                  </a:lnTo>
                  <a:cubicBezTo>
                    <a:pt x="452189" y="414088"/>
                    <a:pt x="458075" y="412024"/>
                    <a:pt x="464081" y="412024"/>
                  </a:cubicBezTo>
                  <a:lnTo>
                    <a:pt x="480364" y="412024"/>
                  </a:lnTo>
                  <a:cubicBezTo>
                    <a:pt x="491245" y="412024"/>
                    <a:pt x="500096" y="420871"/>
                    <a:pt x="500096" y="431746"/>
                  </a:cubicBezTo>
                  <a:lnTo>
                    <a:pt x="500096" y="463448"/>
                  </a:lnTo>
                  <a:cubicBezTo>
                    <a:pt x="500096" y="474329"/>
                    <a:pt x="491245" y="483182"/>
                    <a:pt x="480364" y="483182"/>
                  </a:cubicBezTo>
                  <a:lnTo>
                    <a:pt x="467416" y="483182"/>
                  </a:lnTo>
                  <a:cubicBezTo>
                    <a:pt x="473765" y="491773"/>
                    <a:pt x="477282" y="502228"/>
                    <a:pt x="477282" y="513136"/>
                  </a:cubicBezTo>
                  <a:lnTo>
                    <a:pt x="477282" y="523299"/>
                  </a:lnTo>
                  <a:cubicBezTo>
                    <a:pt x="477282" y="551117"/>
                    <a:pt x="454646" y="573749"/>
                    <a:pt x="426821" y="573749"/>
                  </a:cubicBezTo>
                  <a:lnTo>
                    <a:pt x="299711" y="573749"/>
                  </a:lnTo>
                  <a:cubicBezTo>
                    <a:pt x="295068" y="573749"/>
                    <a:pt x="291306" y="569986"/>
                    <a:pt x="291306" y="565345"/>
                  </a:cubicBezTo>
                  <a:cubicBezTo>
                    <a:pt x="291306" y="560703"/>
                    <a:pt x="295068" y="556940"/>
                    <a:pt x="299711" y="556940"/>
                  </a:cubicBezTo>
                  <a:lnTo>
                    <a:pt x="426821" y="556940"/>
                  </a:lnTo>
                  <a:cubicBezTo>
                    <a:pt x="445376" y="556940"/>
                    <a:pt x="460473" y="541849"/>
                    <a:pt x="460473" y="523299"/>
                  </a:cubicBezTo>
                  <a:lnTo>
                    <a:pt x="460473" y="513136"/>
                  </a:lnTo>
                  <a:cubicBezTo>
                    <a:pt x="460473" y="503224"/>
                    <a:pt x="456133" y="493866"/>
                    <a:pt x="448565" y="487459"/>
                  </a:cubicBezTo>
                  <a:cubicBezTo>
                    <a:pt x="440996" y="481052"/>
                    <a:pt x="431042" y="478315"/>
                    <a:pt x="421261" y="479951"/>
                  </a:cubicBezTo>
                  <a:lnTo>
                    <a:pt x="193590" y="518119"/>
                  </a:lnTo>
                  <a:lnTo>
                    <a:pt x="193590" y="556940"/>
                  </a:lnTo>
                  <a:lnTo>
                    <a:pt x="260490" y="556940"/>
                  </a:lnTo>
                  <a:cubicBezTo>
                    <a:pt x="265133" y="556940"/>
                    <a:pt x="268894" y="560703"/>
                    <a:pt x="268894" y="565345"/>
                  </a:cubicBezTo>
                  <a:cubicBezTo>
                    <a:pt x="268894" y="569986"/>
                    <a:pt x="265133" y="573749"/>
                    <a:pt x="260490" y="573749"/>
                  </a:cubicBezTo>
                  <a:lnTo>
                    <a:pt x="185185" y="573749"/>
                  </a:lnTo>
                  <a:cubicBezTo>
                    <a:pt x="185185" y="573749"/>
                    <a:pt x="185184" y="573749"/>
                    <a:pt x="185184" y="573749"/>
                  </a:cubicBezTo>
                  <a:lnTo>
                    <a:pt x="185183" y="573749"/>
                  </a:lnTo>
                  <a:lnTo>
                    <a:pt x="123966" y="573749"/>
                  </a:lnTo>
                  <a:lnTo>
                    <a:pt x="120306" y="573749"/>
                  </a:lnTo>
                  <a:lnTo>
                    <a:pt x="73271" y="573749"/>
                  </a:lnTo>
                  <a:lnTo>
                    <a:pt x="73266" y="573749"/>
                  </a:lnTo>
                  <a:cubicBezTo>
                    <a:pt x="64791" y="573749"/>
                    <a:pt x="56803" y="571639"/>
                    <a:pt x="49785" y="567933"/>
                  </a:cubicBezTo>
                  <a:cubicBezTo>
                    <a:pt x="33762" y="559470"/>
                    <a:pt x="22810" y="542644"/>
                    <a:pt x="22810" y="523301"/>
                  </a:cubicBezTo>
                  <a:lnTo>
                    <a:pt x="22810" y="513137"/>
                  </a:lnTo>
                  <a:cubicBezTo>
                    <a:pt x="22810" y="503842"/>
                    <a:pt x="25355" y="494874"/>
                    <a:pt x="30034" y="487108"/>
                  </a:cubicBezTo>
                  <a:cubicBezTo>
                    <a:pt x="30094" y="487010"/>
                    <a:pt x="30161" y="486915"/>
                    <a:pt x="30222" y="486816"/>
                  </a:cubicBezTo>
                  <a:cubicBezTo>
                    <a:pt x="30634" y="486144"/>
                    <a:pt x="31054" y="485476"/>
                    <a:pt x="31498" y="484822"/>
                  </a:cubicBezTo>
                  <a:cubicBezTo>
                    <a:pt x="31877" y="484264"/>
                    <a:pt x="32279" y="483721"/>
                    <a:pt x="32680" y="483177"/>
                  </a:cubicBezTo>
                  <a:lnTo>
                    <a:pt x="19726" y="483177"/>
                  </a:lnTo>
                  <a:cubicBezTo>
                    <a:pt x="8848" y="483177"/>
                    <a:pt x="0" y="474329"/>
                    <a:pt x="0" y="463451"/>
                  </a:cubicBezTo>
                  <a:lnTo>
                    <a:pt x="0" y="431751"/>
                  </a:lnTo>
                  <a:cubicBezTo>
                    <a:pt x="0" y="420873"/>
                    <a:pt x="8848" y="412025"/>
                    <a:pt x="19726" y="412025"/>
                  </a:cubicBezTo>
                  <a:lnTo>
                    <a:pt x="36015" y="412025"/>
                  </a:lnTo>
                  <a:cubicBezTo>
                    <a:pt x="42014" y="412025"/>
                    <a:pt x="47897" y="414089"/>
                    <a:pt x="52581" y="417836"/>
                  </a:cubicBezTo>
                  <a:lnTo>
                    <a:pt x="53435" y="418519"/>
                  </a:lnTo>
                  <a:lnTo>
                    <a:pt x="105783" y="372480"/>
                  </a:lnTo>
                  <a:lnTo>
                    <a:pt x="105783" y="282351"/>
                  </a:lnTo>
                  <a:cubicBezTo>
                    <a:pt x="105783" y="261194"/>
                    <a:pt x="118265" y="241950"/>
                    <a:pt x="137584" y="233324"/>
                  </a:cubicBezTo>
                  <a:lnTo>
                    <a:pt x="156047" y="225081"/>
                  </a:lnTo>
                  <a:cubicBezTo>
                    <a:pt x="156326" y="224961"/>
                    <a:pt x="207807" y="206352"/>
                    <a:pt x="207807" y="206352"/>
                  </a:cubicBezTo>
                  <a:cubicBezTo>
                    <a:pt x="202597" y="203147"/>
                    <a:pt x="197706" y="199342"/>
                    <a:pt x="193241" y="194936"/>
                  </a:cubicBezTo>
                  <a:cubicBezTo>
                    <a:pt x="177728" y="179622"/>
                    <a:pt x="169183" y="159184"/>
                    <a:pt x="169183" y="137386"/>
                  </a:cubicBezTo>
                  <a:lnTo>
                    <a:pt x="169183" y="114748"/>
                  </a:lnTo>
                  <a:cubicBezTo>
                    <a:pt x="169183" y="82695"/>
                    <a:pt x="187929" y="54939"/>
                    <a:pt x="215033" y="41866"/>
                  </a:cubicBezTo>
                  <a:cubicBezTo>
                    <a:pt x="214665" y="39809"/>
                    <a:pt x="214469" y="37712"/>
                    <a:pt x="214469" y="35577"/>
                  </a:cubicBezTo>
                  <a:cubicBezTo>
                    <a:pt x="214469" y="15960"/>
                    <a:pt x="230429" y="0"/>
                    <a:pt x="25004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D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F5C2ED-57BB-4E0C-903E-194844E9641D}"/>
              </a:ext>
            </a:extLst>
          </p:cNvPr>
          <p:cNvGrpSpPr/>
          <p:nvPr/>
        </p:nvGrpSpPr>
        <p:grpSpPr>
          <a:xfrm>
            <a:off x="2274223" y="715168"/>
            <a:ext cx="1547553" cy="1593409"/>
            <a:chOff x="2274223" y="715168"/>
            <a:chExt cx="1547553" cy="159340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6013FE6-8846-4989-8641-793ADEFD7611}"/>
                </a:ext>
              </a:extLst>
            </p:cNvPr>
            <p:cNvSpPr/>
            <p:nvPr/>
          </p:nvSpPr>
          <p:spPr>
            <a:xfrm flipV="1">
              <a:off x="2274223" y="715168"/>
              <a:ext cx="1547553" cy="1593409"/>
            </a:xfrm>
            <a:prstGeom prst="roundRect">
              <a:avLst>
                <a:gd name="adj" fmla="val 0"/>
              </a:avLst>
            </a:prstGeom>
            <a:solidFill>
              <a:srgbClr val="262626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6AF6C5-422A-4F25-A01E-2765C3AE4D86}"/>
                </a:ext>
              </a:extLst>
            </p:cNvPr>
            <p:cNvSpPr/>
            <p:nvPr/>
          </p:nvSpPr>
          <p:spPr>
            <a:xfrm>
              <a:off x="2352067" y="1937316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B16346-10E1-4ADF-9247-EE044FAE8C50}"/>
                </a:ext>
              </a:extLst>
            </p:cNvPr>
            <p:cNvSpPr/>
            <p:nvPr/>
          </p:nvSpPr>
          <p:spPr>
            <a:xfrm>
              <a:off x="3306358" y="788141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28574-6789-43DF-9DA6-6B49EF84E490}"/>
                </a:ext>
              </a:extLst>
            </p:cNvPr>
            <p:cNvSpPr/>
            <p:nvPr/>
          </p:nvSpPr>
          <p:spPr>
            <a:xfrm>
              <a:off x="2761125" y="1224998"/>
              <a:ext cx="573749" cy="503378"/>
            </a:xfrm>
            <a:custGeom>
              <a:avLst/>
              <a:gdLst>
                <a:gd name="connsiteX0" fmla="*/ 437245 w 573749"/>
                <a:gd name="connsiteY0" fmla="*/ 442629 h 503378"/>
                <a:gd name="connsiteX1" fmla="*/ 446100 w 573749"/>
                <a:gd name="connsiteY1" fmla="*/ 450556 h 503378"/>
                <a:gd name="connsiteX2" fmla="*/ 438173 w 573749"/>
                <a:gd name="connsiteY2" fmla="*/ 459412 h 503378"/>
                <a:gd name="connsiteX3" fmla="*/ 381491 w 573749"/>
                <a:gd name="connsiteY3" fmla="*/ 462542 h 503378"/>
                <a:gd name="connsiteX4" fmla="*/ 381022 w 573749"/>
                <a:gd name="connsiteY4" fmla="*/ 462551 h 503378"/>
                <a:gd name="connsiteX5" fmla="*/ 372635 w 573749"/>
                <a:gd name="connsiteY5" fmla="*/ 454610 h 503378"/>
                <a:gd name="connsiteX6" fmla="*/ 380566 w 573749"/>
                <a:gd name="connsiteY6" fmla="*/ 445758 h 503378"/>
                <a:gd name="connsiteX7" fmla="*/ 209312 w 573749"/>
                <a:gd name="connsiteY7" fmla="*/ 387764 h 503378"/>
                <a:gd name="connsiteX8" fmla="*/ 62364 w 573749"/>
                <a:gd name="connsiteY8" fmla="*/ 431958 h 503378"/>
                <a:gd name="connsiteX9" fmla="*/ 54393 w 573749"/>
                <a:gd name="connsiteY9" fmla="*/ 468942 h 503378"/>
                <a:gd name="connsiteX10" fmla="*/ 80294 w 573749"/>
                <a:gd name="connsiteY10" fmla="*/ 486565 h 503378"/>
                <a:gd name="connsiteX11" fmla="*/ 80325 w 573749"/>
                <a:gd name="connsiteY11" fmla="*/ 486565 h 503378"/>
                <a:gd name="connsiteX12" fmla="*/ 314005 w 573749"/>
                <a:gd name="connsiteY12" fmla="*/ 486565 h 503378"/>
                <a:gd name="connsiteX13" fmla="*/ 289291 w 573749"/>
                <a:gd name="connsiteY13" fmla="*/ 467379 h 503378"/>
                <a:gd name="connsiteX14" fmla="*/ 289182 w 573749"/>
                <a:gd name="connsiteY14" fmla="*/ 467358 h 503378"/>
                <a:gd name="connsiteX15" fmla="*/ 283653 w 573749"/>
                <a:gd name="connsiteY15" fmla="*/ 466548 h 503378"/>
                <a:gd name="connsiteX16" fmla="*/ 154017 w 573749"/>
                <a:gd name="connsiteY16" fmla="*/ 453008 h 503378"/>
                <a:gd name="connsiteX17" fmla="*/ 146532 w 573749"/>
                <a:gd name="connsiteY17" fmla="*/ 443777 h 503378"/>
                <a:gd name="connsiteX18" fmla="*/ 155764 w 573749"/>
                <a:gd name="connsiteY18" fmla="*/ 436291 h 503378"/>
                <a:gd name="connsiteX19" fmla="*/ 285391 w 573749"/>
                <a:gd name="connsiteY19" fmla="*/ 449830 h 503378"/>
                <a:gd name="connsiteX20" fmla="*/ 291435 w 573749"/>
                <a:gd name="connsiteY20" fmla="*/ 450680 h 503378"/>
                <a:gd name="connsiteX21" fmla="*/ 336987 w 573749"/>
                <a:gd name="connsiteY21" fmla="*/ 448163 h 503378"/>
                <a:gd name="connsiteX22" fmla="*/ 345837 w 573749"/>
                <a:gd name="connsiteY22" fmla="*/ 456090 h 503378"/>
                <a:gd name="connsiteX23" fmla="*/ 337910 w 573749"/>
                <a:gd name="connsiteY23" fmla="*/ 464945 h 503378"/>
                <a:gd name="connsiteX24" fmla="*/ 321167 w 573749"/>
                <a:gd name="connsiteY24" fmla="*/ 465869 h 503378"/>
                <a:gd name="connsiteX25" fmla="*/ 331064 w 573749"/>
                <a:gd name="connsiteY25" fmla="*/ 486569 h 503378"/>
                <a:gd name="connsiteX26" fmla="*/ 508548 w 573749"/>
                <a:gd name="connsiteY26" fmla="*/ 486569 h 503378"/>
                <a:gd name="connsiteX27" fmla="*/ 513613 w 573749"/>
                <a:gd name="connsiteY27" fmla="*/ 482608 h 503378"/>
                <a:gd name="connsiteX28" fmla="*/ 524626 w 573749"/>
                <a:gd name="connsiteY28" fmla="*/ 453546 h 503378"/>
                <a:gd name="connsiteX29" fmla="*/ 503925 w 573749"/>
                <a:gd name="connsiteY29" fmla="*/ 430364 h 503378"/>
                <a:gd name="connsiteX30" fmla="*/ 364419 w 573749"/>
                <a:gd name="connsiteY30" fmla="*/ 387764 h 503378"/>
                <a:gd name="connsiteX31" fmla="*/ 374075 w 573749"/>
                <a:gd name="connsiteY31" fmla="*/ 290503 h 503378"/>
                <a:gd name="connsiteX32" fmla="*/ 374075 w 573749"/>
                <a:gd name="connsiteY32" fmla="*/ 373139 h 503378"/>
                <a:gd name="connsiteX33" fmla="*/ 435832 w 573749"/>
                <a:gd name="connsiteY33" fmla="*/ 391997 h 503378"/>
                <a:gd name="connsiteX34" fmla="*/ 425992 w 573749"/>
                <a:gd name="connsiteY34" fmla="*/ 386512 h 503378"/>
                <a:gd name="connsiteX35" fmla="*/ 404350 w 573749"/>
                <a:gd name="connsiteY35" fmla="*/ 365553 h 503378"/>
                <a:gd name="connsiteX36" fmla="*/ 403759 w 573749"/>
                <a:gd name="connsiteY36" fmla="*/ 364362 h 503378"/>
                <a:gd name="connsiteX37" fmla="*/ 431875 w 573749"/>
                <a:gd name="connsiteY37" fmla="*/ 274482 h 503378"/>
                <a:gd name="connsiteX38" fmla="*/ 392636 w 573749"/>
                <a:gd name="connsiteY38" fmla="*/ 291611 h 503378"/>
                <a:gd name="connsiteX39" fmla="*/ 419092 w 573749"/>
                <a:gd name="connsiteY39" fmla="*/ 357447 h 503378"/>
                <a:gd name="connsiteX40" fmla="*/ 434177 w 573749"/>
                <a:gd name="connsiteY40" fmla="*/ 371830 h 503378"/>
                <a:gd name="connsiteX41" fmla="*/ 506184 w 573749"/>
                <a:gd name="connsiteY41" fmla="*/ 411966 h 503378"/>
                <a:gd name="connsiteX42" fmla="*/ 540144 w 573749"/>
                <a:gd name="connsiteY42" fmla="*/ 410596 h 503378"/>
                <a:gd name="connsiteX43" fmla="*/ 464604 w 573749"/>
                <a:gd name="connsiteY43" fmla="*/ 346017 h 503378"/>
                <a:gd name="connsiteX44" fmla="*/ 447178 w 573749"/>
                <a:gd name="connsiteY44" fmla="*/ 320173 h 503378"/>
                <a:gd name="connsiteX45" fmla="*/ 144059 w 573749"/>
                <a:gd name="connsiteY45" fmla="*/ 267951 h 503378"/>
                <a:gd name="connsiteX46" fmla="*/ 126567 w 573749"/>
                <a:gd name="connsiteY46" fmla="*/ 320173 h 503378"/>
                <a:gd name="connsiteX47" fmla="*/ 109141 w 573749"/>
                <a:gd name="connsiteY47" fmla="*/ 346017 h 503378"/>
                <a:gd name="connsiteX48" fmla="*/ 33605 w 573749"/>
                <a:gd name="connsiteY48" fmla="*/ 410596 h 503378"/>
                <a:gd name="connsiteX49" fmla="*/ 67573 w 573749"/>
                <a:gd name="connsiteY49" fmla="*/ 411962 h 503378"/>
                <a:gd name="connsiteX50" fmla="*/ 139572 w 573749"/>
                <a:gd name="connsiteY50" fmla="*/ 371830 h 503378"/>
                <a:gd name="connsiteX51" fmla="*/ 154652 w 573749"/>
                <a:gd name="connsiteY51" fmla="*/ 357447 h 503378"/>
                <a:gd name="connsiteX52" fmla="*/ 160675 w 573749"/>
                <a:gd name="connsiteY52" fmla="*/ 342459 h 503378"/>
                <a:gd name="connsiteX53" fmla="*/ 171610 w 573749"/>
                <a:gd name="connsiteY53" fmla="*/ 337796 h 503378"/>
                <a:gd name="connsiteX54" fmla="*/ 176272 w 573749"/>
                <a:gd name="connsiteY54" fmla="*/ 348726 h 503378"/>
                <a:gd name="connsiteX55" fmla="*/ 169990 w 573749"/>
                <a:gd name="connsiteY55" fmla="*/ 364362 h 503378"/>
                <a:gd name="connsiteX56" fmla="*/ 169399 w 573749"/>
                <a:gd name="connsiteY56" fmla="*/ 365558 h 503378"/>
                <a:gd name="connsiteX57" fmla="*/ 147754 w 573749"/>
                <a:gd name="connsiteY57" fmla="*/ 386512 h 503378"/>
                <a:gd name="connsiteX58" fmla="*/ 139130 w 573749"/>
                <a:gd name="connsiteY58" fmla="*/ 391323 h 503378"/>
                <a:gd name="connsiteX59" fmla="*/ 199674 w 573749"/>
                <a:gd name="connsiteY59" fmla="*/ 373113 h 503378"/>
                <a:gd name="connsiteX60" fmla="*/ 199674 w 573749"/>
                <a:gd name="connsiteY60" fmla="*/ 290508 h 503378"/>
                <a:gd name="connsiteX61" fmla="*/ 192315 w 573749"/>
                <a:gd name="connsiteY61" fmla="*/ 308809 h 503378"/>
                <a:gd name="connsiteX62" fmla="*/ 181384 w 573749"/>
                <a:gd name="connsiteY62" fmla="*/ 313475 h 503378"/>
                <a:gd name="connsiteX63" fmla="*/ 176718 w 573749"/>
                <a:gd name="connsiteY63" fmla="*/ 302541 h 503378"/>
                <a:gd name="connsiteX64" fmla="*/ 182829 w 573749"/>
                <a:gd name="connsiteY64" fmla="*/ 287338 h 503378"/>
                <a:gd name="connsiteX65" fmla="*/ 286875 w 573749"/>
                <a:gd name="connsiteY65" fmla="*/ 158250 h 503378"/>
                <a:gd name="connsiteX66" fmla="*/ 254836 w 573749"/>
                <a:gd name="connsiteY66" fmla="*/ 163188 h 503378"/>
                <a:gd name="connsiteX67" fmla="*/ 197672 w 573749"/>
                <a:gd name="connsiteY67" fmla="*/ 181135 h 503378"/>
                <a:gd name="connsiteX68" fmla="*/ 161130 w 573749"/>
                <a:gd name="connsiteY68" fmla="*/ 216999 h 503378"/>
                <a:gd name="connsiteX69" fmla="*/ 149456 w 573749"/>
                <a:gd name="connsiteY69" fmla="*/ 251856 h 503378"/>
                <a:gd name="connsiteX70" fmla="*/ 189120 w 573749"/>
                <a:gd name="connsiteY70" fmla="*/ 271689 h 503378"/>
                <a:gd name="connsiteX71" fmla="*/ 200282 w 573749"/>
                <a:gd name="connsiteY71" fmla="*/ 243920 h 503378"/>
                <a:gd name="connsiteX72" fmla="*/ 209675 w 573749"/>
                <a:gd name="connsiteY72" fmla="*/ 238803 h 503378"/>
                <a:gd name="connsiteX73" fmla="*/ 216483 w 573749"/>
                <a:gd name="connsiteY73" fmla="*/ 247054 h 503378"/>
                <a:gd name="connsiteX74" fmla="*/ 216483 w 573749"/>
                <a:gd name="connsiteY74" fmla="*/ 370955 h 503378"/>
                <a:gd name="connsiteX75" fmla="*/ 357266 w 573749"/>
                <a:gd name="connsiteY75" fmla="*/ 370955 h 503378"/>
                <a:gd name="connsiteX76" fmla="*/ 357266 w 573749"/>
                <a:gd name="connsiteY76" fmla="*/ 247054 h 503378"/>
                <a:gd name="connsiteX77" fmla="*/ 364074 w 573749"/>
                <a:gd name="connsiteY77" fmla="*/ 238803 h 503378"/>
                <a:gd name="connsiteX78" fmla="*/ 373467 w 573749"/>
                <a:gd name="connsiteY78" fmla="*/ 243920 h 503378"/>
                <a:gd name="connsiteX79" fmla="*/ 386363 w 573749"/>
                <a:gd name="connsiteY79" fmla="*/ 276006 h 503378"/>
                <a:gd name="connsiteX80" fmla="*/ 426516 w 573749"/>
                <a:gd name="connsiteY80" fmla="*/ 258483 h 503378"/>
                <a:gd name="connsiteX81" fmla="*/ 412619 w 573749"/>
                <a:gd name="connsiteY81" fmla="*/ 216999 h 503378"/>
                <a:gd name="connsiteX82" fmla="*/ 376077 w 573749"/>
                <a:gd name="connsiteY82" fmla="*/ 181135 h 503378"/>
                <a:gd name="connsiteX83" fmla="*/ 318913 w 573749"/>
                <a:gd name="connsiteY83" fmla="*/ 163188 h 503378"/>
                <a:gd name="connsiteX84" fmla="*/ 286875 w 573749"/>
                <a:gd name="connsiteY84" fmla="*/ 158250 h 503378"/>
                <a:gd name="connsiteX85" fmla="*/ 290499 w 573749"/>
                <a:gd name="connsiteY85" fmla="*/ 16809 h 503378"/>
                <a:gd name="connsiteX86" fmla="*/ 247732 w 573749"/>
                <a:gd name="connsiteY86" fmla="*/ 59576 h 503378"/>
                <a:gd name="connsiteX87" fmla="*/ 247732 w 573749"/>
                <a:gd name="connsiteY87" fmla="*/ 98701 h 503378"/>
                <a:gd name="connsiteX88" fmla="*/ 290499 w 573749"/>
                <a:gd name="connsiteY88" fmla="*/ 141467 h 503378"/>
                <a:gd name="connsiteX89" fmla="*/ 333265 w 573749"/>
                <a:gd name="connsiteY89" fmla="*/ 98701 h 503378"/>
                <a:gd name="connsiteX90" fmla="*/ 333265 w 573749"/>
                <a:gd name="connsiteY90" fmla="*/ 59576 h 503378"/>
                <a:gd name="connsiteX91" fmla="*/ 290499 w 573749"/>
                <a:gd name="connsiteY91" fmla="*/ 16809 h 503378"/>
                <a:gd name="connsiteX92" fmla="*/ 290499 w 573749"/>
                <a:gd name="connsiteY92" fmla="*/ 0 h 503378"/>
                <a:gd name="connsiteX93" fmla="*/ 350074 w 573749"/>
                <a:gd name="connsiteY93" fmla="*/ 59576 h 503378"/>
                <a:gd name="connsiteX94" fmla="*/ 350074 w 573749"/>
                <a:gd name="connsiteY94" fmla="*/ 98696 h 503378"/>
                <a:gd name="connsiteX95" fmla="*/ 324748 w 573749"/>
                <a:gd name="connsiteY95" fmla="*/ 147399 h 503378"/>
                <a:gd name="connsiteX96" fmla="*/ 381111 w 573749"/>
                <a:gd name="connsiteY96" fmla="*/ 165101 h 503378"/>
                <a:gd name="connsiteX97" fmla="*/ 428557 w 573749"/>
                <a:gd name="connsiteY97" fmla="*/ 211658 h 503378"/>
                <a:gd name="connsiteX98" fmla="*/ 444923 w 573749"/>
                <a:gd name="connsiteY98" fmla="*/ 260515 h 503378"/>
                <a:gd name="connsiteX99" fmla="*/ 444941 w 573749"/>
                <a:gd name="connsiteY99" fmla="*/ 260566 h 503378"/>
                <a:gd name="connsiteX100" fmla="*/ 463115 w 573749"/>
                <a:gd name="connsiteY100" fmla="*/ 314837 h 503378"/>
                <a:gd name="connsiteX101" fmla="*/ 475530 w 573749"/>
                <a:gd name="connsiteY101" fmla="*/ 333239 h 503378"/>
                <a:gd name="connsiteX102" fmla="*/ 553320 w 573749"/>
                <a:gd name="connsiteY102" fmla="*/ 399745 h 503378"/>
                <a:gd name="connsiteX103" fmla="*/ 558380 w 573749"/>
                <a:gd name="connsiteY103" fmla="*/ 410972 h 503378"/>
                <a:gd name="connsiteX104" fmla="*/ 552961 w 573749"/>
                <a:gd name="connsiteY104" fmla="*/ 422025 h 503378"/>
                <a:gd name="connsiteX105" fmla="*/ 533097 w 573749"/>
                <a:gd name="connsiteY105" fmla="*/ 431651 h 503378"/>
                <a:gd name="connsiteX106" fmla="*/ 541155 w 573749"/>
                <a:gd name="connsiteY106" fmla="*/ 450483 h 503378"/>
                <a:gd name="connsiteX107" fmla="*/ 532965 w 573749"/>
                <a:gd name="connsiteY107" fmla="*/ 486565 h 503378"/>
                <a:gd name="connsiteX108" fmla="*/ 565345 w 573749"/>
                <a:gd name="connsiteY108" fmla="*/ 486565 h 503378"/>
                <a:gd name="connsiteX109" fmla="*/ 573749 w 573749"/>
                <a:gd name="connsiteY109" fmla="*/ 494974 h 503378"/>
                <a:gd name="connsiteX110" fmla="*/ 565345 w 573749"/>
                <a:gd name="connsiteY110" fmla="*/ 503378 h 503378"/>
                <a:gd name="connsiteX111" fmla="*/ 511450 w 573749"/>
                <a:gd name="connsiteY111" fmla="*/ 503378 h 503378"/>
                <a:gd name="connsiteX112" fmla="*/ 511441 w 573749"/>
                <a:gd name="connsiteY112" fmla="*/ 503378 h 503378"/>
                <a:gd name="connsiteX113" fmla="*/ 511433 w 573749"/>
                <a:gd name="connsiteY113" fmla="*/ 503378 h 503378"/>
                <a:gd name="connsiteX114" fmla="*/ 8405 w 573749"/>
                <a:gd name="connsiteY114" fmla="*/ 503378 h 503378"/>
                <a:gd name="connsiteX115" fmla="*/ 0 w 573749"/>
                <a:gd name="connsiteY115" fmla="*/ 494974 h 503378"/>
                <a:gd name="connsiteX116" fmla="*/ 8405 w 573749"/>
                <a:gd name="connsiteY116" fmla="*/ 486569 h 503378"/>
                <a:gd name="connsiteX117" fmla="*/ 45096 w 573749"/>
                <a:gd name="connsiteY117" fmla="*/ 486569 h 503378"/>
                <a:gd name="connsiteX118" fmla="*/ 38674 w 573749"/>
                <a:gd name="connsiteY118" fmla="*/ 474904 h 503378"/>
                <a:gd name="connsiteX119" fmla="*/ 41620 w 573749"/>
                <a:gd name="connsiteY119" fmla="*/ 431866 h 503378"/>
                <a:gd name="connsiteX120" fmla="*/ 20788 w 573749"/>
                <a:gd name="connsiteY120" fmla="*/ 422025 h 503378"/>
                <a:gd name="connsiteX121" fmla="*/ 15369 w 573749"/>
                <a:gd name="connsiteY121" fmla="*/ 410972 h 503378"/>
                <a:gd name="connsiteX122" fmla="*/ 20429 w 573749"/>
                <a:gd name="connsiteY122" fmla="*/ 399750 h 503378"/>
                <a:gd name="connsiteX123" fmla="*/ 98219 w 573749"/>
                <a:gd name="connsiteY123" fmla="*/ 333239 h 503378"/>
                <a:gd name="connsiteX124" fmla="*/ 110629 w 573749"/>
                <a:gd name="connsiteY124" fmla="*/ 314837 h 503378"/>
                <a:gd name="connsiteX125" fmla="*/ 145192 w 573749"/>
                <a:gd name="connsiteY125" fmla="*/ 211658 h 503378"/>
                <a:gd name="connsiteX126" fmla="*/ 192638 w 573749"/>
                <a:gd name="connsiteY126" fmla="*/ 165101 h 503378"/>
                <a:gd name="connsiteX127" fmla="*/ 249798 w 573749"/>
                <a:gd name="connsiteY127" fmla="*/ 147149 h 503378"/>
                <a:gd name="connsiteX128" fmla="*/ 254171 w 573749"/>
                <a:gd name="connsiteY128" fmla="*/ 145867 h 503378"/>
                <a:gd name="connsiteX129" fmla="*/ 230923 w 573749"/>
                <a:gd name="connsiteY129" fmla="*/ 98701 h 503378"/>
                <a:gd name="connsiteX130" fmla="*/ 230923 w 573749"/>
                <a:gd name="connsiteY130" fmla="*/ 59576 h 503378"/>
                <a:gd name="connsiteX131" fmla="*/ 290499 w 573749"/>
                <a:gd name="connsiteY131" fmla="*/ 0 h 5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73749" h="503378">
                  <a:moveTo>
                    <a:pt x="437245" y="442629"/>
                  </a:moveTo>
                  <a:cubicBezTo>
                    <a:pt x="441876" y="442366"/>
                    <a:pt x="445846" y="445921"/>
                    <a:pt x="446100" y="450556"/>
                  </a:cubicBezTo>
                  <a:cubicBezTo>
                    <a:pt x="446354" y="455192"/>
                    <a:pt x="442804" y="459153"/>
                    <a:pt x="438173" y="459412"/>
                  </a:cubicBezTo>
                  <a:lnTo>
                    <a:pt x="381491" y="462542"/>
                  </a:lnTo>
                  <a:cubicBezTo>
                    <a:pt x="381333" y="462551"/>
                    <a:pt x="381175" y="462551"/>
                    <a:pt x="381022" y="462551"/>
                  </a:cubicBezTo>
                  <a:cubicBezTo>
                    <a:pt x="376588" y="462551"/>
                    <a:pt x="372885" y="459088"/>
                    <a:pt x="372635" y="454610"/>
                  </a:cubicBezTo>
                  <a:cubicBezTo>
                    <a:pt x="372381" y="449979"/>
                    <a:pt x="375932" y="446013"/>
                    <a:pt x="380566" y="445758"/>
                  </a:cubicBezTo>
                  <a:close/>
                  <a:moveTo>
                    <a:pt x="209312" y="387764"/>
                  </a:moveTo>
                  <a:lnTo>
                    <a:pt x="62364" y="431958"/>
                  </a:lnTo>
                  <a:cubicBezTo>
                    <a:pt x="52878" y="441321"/>
                    <a:pt x="49587" y="456265"/>
                    <a:pt x="54393" y="468942"/>
                  </a:cubicBezTo>
                  <a:cubicBezTo>
                    <a:pt x="58643" y="480144"/>
                    <a:pt x="68081" y="486565"/>
                    <a:pt x="80294" y="486565"/>
                  </a:cubicBezTo>
                  <a:lnTo>
                    <a:pt x="80325" y="486565"/>
                  </a:lnTo>
                  <a:lnTo>
                    <a:pt x="314005" y="486565"/>
                  </a:lnTo>
                  <a:cubicBezTo>
                    <a:pt x="311970" y="479802"/>
                    <a:pt x="306069" y="470671"/>
                    <a:pt x="289291" y="467379"/>
                  </a:cubicBezTo>
                  <a:cubicBezTo>
                    <a:pt x="289256" y="467370"/>
                    <a:pt x="289217" y="467366"/>
                    <a:pt x="289182" y="467358"/>
                  </a:cubicBezTo>
                  <a:cubicBezTo>
                    <a:pt x="287457" y="467025"/>
                    <a:pt x="285614" y="466749"/>
                    <a:pt x="283653" y="466548"/>
                  </a:cubicBezTo>
                  <a:lnTo>
                    <a:pt x="154017" y="453008"/>
                  </a:lnTo>
                  <a:cubicBezTo>
                    <a:pt x="149403" y="452527"/>
                    <a:pt x="146051" y="448395"/>
                    <a:pt x="146532" y="443777"/>
                  </a:cubicBezTo>
                  <a:cubicBezTo>
                    <a:pt x="147013" y="439162"/>
                    <a:pt x="151116" y="435805"/>
                    <a:pt x="155764" y="436291"/>
                  </a:cubicBezTo>
                  <a:lnTo>
                    <a:pt x="285391" y="449830"/>
                  </a:lnTo>
                  <a:cubicBezTo>
                    <a:pt x="287501" y="450044"/>
                    <a:pt x="289510" y="450334"/>
                    <a:pt x="291435" y="450680"/>
                  </a:cubicBezTo>
                  <a:lnTo>
                    <a:pt x="336987" y="448163"/>
                  </a:lnTo>
                  <a:cubicBezTo>
                    <a:pt x="341618" y="447913"/>
                    <a:pt x="345584" y="451459"/>
                    <a:pt x="345837" y="456090"/>
                  </a:cubicBezTo>
                  <a:cubicBezTo>
                    <a:pt x="346096" y="460726"/>
                    <a:pt x="342546" y="464692"/>
                    <a:pt x="337910" y="464945"/>
                  </a:cubicBezTo>
                  <a:lnTo>
                    <a:pt x="321167" y="465869"/>
                  </a:lnTo>
                  <a:cubicBezTo>
                    <a:pt x="327361" y="472842"/>
                    <a:pt x="329979" y="480677"/>
                    <a:pt x="331064" y="486569"/>
                  </a:cubicBezTo>
                  <a:lnTo>
                    <a:pt x="508548" y="486569"/>
                  </a:lnTo>
                  <a:lnTo>
                    <a:pt x="513613" y="482608"/>
                  </a:lnTo>
                  <a:cubicBezTo>
                    <a:pt x="522587" y="475604"/>
                    <a:pt x="526702" y="464740"/>
                    <a:pt x="524626" y="453546"/>
                  </a:cubicBezTo>
                  <a:cubicBezTo>
                    <a:pt x="522551" y="442354"/>
                    <a:pt x="514812" y="433687"/>
                    <a:pt x="503925" y="430364"/>
                  </a:cubicBezTo>
                  <a:lnTo>
                    <a:pt x="364419" y="387764"/>
                  </a:lnTo>
                  <a:close/>
                  <a:moveTo>
                    <a:pt x="374075" y="290503"/>
                  </a:moveTo>
                  <a:lnTo>
                    <a:pt x="374075" y="373139"/>
                  </a:lnTo>
                  <a:lnTo>
                    <a:pt x="435832" y="391997"/>
                  </a:lnTo>
                  <a:lnTo>
                    <a:pt x="425992" y="386512"/>
                  </a:lnTo>
                  <a:cubicBezTo>
                    <a:pt x="417083" y="381543"/>
                    <a:pt x="409603" y="374300"/>
                    <a:pt x="404350" y="365553"/>
                  </a:cubicBezTo>
                  <a:cubicBezTo>
                    <a:pt x="404122" y="365172"/>
                    <a:pt x="403925" y="364774"/>
                    <a:pt x="403759" y="364362"/>
                  </a:cubicBezTo>
                  <a:close/>
                  <a:moveTo>
                    <a:pt x="431875" y="274482"/>
                  </a:moveTo>
                  <a:lnTo>
                    <a:pt x="392636" y="291611"/>
                  </a:lnTo>
                  <a:lnTo>
                    <a:pt x="419092" y="357447"/>
                  </a:lnTo>
                  <a:cubicBezTo>
                    <a:pt x="422814" y="363430"/>
                    <a:pt x="428018" y="368398"/>
                    <a:pt x="434177" y="371830"/>
                  </a:cubicBezTo>
                  <a:lnTo>
                    <a:pt x="506184" y="411966"/>
                  </a:lnTo>
                  <a:cubicBezTo>
                    <a:pt x="516975" y="417963"/>
                    <a:pt x="530015" y="417363"/>
                    <a:pt x="540144" y="410596"/>
                  </a:cubicBezTo>
                  <a:lnTo>
                    <a:pt x="464604" y="346017"/>
                  </a:lnTo>
                  <a:cubicBezTo>
                    <a:pt x="456567" y="339141"/>
                    <a:pt x="450540" y="330206"/>
                    <a:pt x="447178" y="320173"/>
                  </a:cubicBezTo>
                  <a:close/>
                  <a:moveTo>
                    <a:pt x="144059" y="267951"/>
                  </a:moveTo>
                  <a:lnTo>
                    <a:pt x="126567" y="320173"/>
                  </a:lnTo>
                  <a:cubicBezTo>
                    <a:pt x="123209" y="330206"/>
                    <a:pt x="117182" y="339141"/>
                    <a:pt x="109141" y="346017"/>
                  </a:cubicBezTo>
                  <a:lnTo>
                    <a:pt x="33605" y="410596"/>
                  </a:lnTo>
                  <a:cubicBezTo>
                    <a:pt x="43739" y="417363"/>
                    <a:pt x="56774" y="417963"/>
                    <a:pt x="67573" y="411962"/>
                  </a:cubicBezTo>
                  <a:lnTo>
                    <a:pt x="139572" y="371830"/>
                  </a:lnTo>
                  <a:cubicBezTo>
                    <a:pt x="145731" y="368398"/>
                    <a:pt x="150932" y="363434"/>
                    <a:pt x="154652" y="357447"/>
                  </a:cubicBezTo>
                  <a:lnTo>
                    <a:pt x="160675" y="342459"/>
                  </a:lnTo>
                  <a:cubicBezTo>
                    <a:pt x="162409" y="338151"/>
                    <a:pt x="167303" y="336063"/>
                    <a:pt x="171610" y="337796"/>
                  </a:cubicBezTo>
                  <a:cubicBezTo>
                    <a:pt x="175917" y="339525"/>
                    <a:pt x="178006" y="344420"/>
                    <a:pt x="176272" y="348726"/>
                  </a:cubicBezTo>
                  <a:lnTo>
                    <a:pt x="169990" y="364362"/>
                  </a:lnTo>
                  <a:cubicBezTo>
                    <a:pt x="169824" y="364779"/>
                    <a:pt x="169627" y="365177"/>
                    <a:pt x="169399" y="365558"/>
                  </a:cubicBezTo>
                  <a:cubicBezTo>
                    <a:pt x="164146" y="374304"/>
                    <a:pt x="156661" y="381548"/>
                    <a:pt x="147754" y="386512"/>
                  </a:cubicBezTo>
                  <a:lnTo>
                    <a:pt x="139130" y="391323"/>
                  </a:lnTo>
                  <a:lnTo>
                    <a:pt x="199674" y="373113"/>
                  </a:lnTo>
                  <a:lnTo>
                    <a:pt x="199674" y="290508"/>
                  </a:lnTo>
                  <a:lnTo>
                    <a:pt x="192315" y="308809"/>
                  </a:lnTo>
                  <a:cubicBezTo>
                    <a:pt x="190586" y="313117"/>
                    <a:pt x="185687" y="315204"/>
                    <a:pt x="181384" y="313475"/>
                  </a:cubicBezTo>
                  <a:cubicBezTo>
                    <a:pt x="177078" y="311742"/>
                    <a:pt x="174989" y="306848"/>
                    <a:pt x="176718" y="302541"/>
                  </a:cubicBezTo>
                  <a:lnTo>
                    <a:pt x="182829" y="287338"/>
                  </a:lnTo>
                  <a:close/>
                  <a:moveTo>
                    <a:pt x="286875" y="158250"/>
                  </a:moveTo>
                  <a:cubicBezTo>
                    <a:pt x="276095" y="158250"/>
                    <a:pt x="265316" y="159896"/>
                    <a:pt x="254836" y="163188"/>
                  </a:cubicBezTo>
                  <a:lnTo>
                    <a:pt x="197672" y="181135"/>
                  </a:lnTo>
                  <a:cubicBezTo>
                    <a:pt x="180505" y="186528"/>
                    <a:pt x="166843" y="199931"/>
                    <a:pt x="161130" y="216999"/>
                  </a:cubicBezTo>
                  <a:lnTo>
                    <a:pt x="149456" y="251856"/>
                  </a:lnTo>
                  <a:lnTo>
                    <a:pt x="189120" y="271689"/>
                  </a:lnTo>
                  <a:lnTo>
                    <a:pt x="200282" y="243920"/>
                  </a:lnTo>
                  <a:cubicBezTo>
                    <a:pt x="201783" y="240186"/>
                    <a:pt x="205732" y="238036"/>
                    <a:pt x="209675" y="238803"/>
                  </a:cubicBezTo>
                  <a:cubicBezTo>
                    <a:pt x="213628" y="239568"/>
                    <a:pt x="216483" y="243031"/>
                    <a:pt x="216483" y="247054"/>
                  </a:cubicBezTo>
                  <a:lnTo>
                    <a:pt x="216483" y="370955"/>
                  </a:lnTo>
                  <a:lnTo>
                    <a:pt x="357266" y="370955"/>
                  </a:lnTo>
                  <a:lnTo>
                    <a:pt x="357266" y="247054"/>
                  </a:lnTo>
                  <a:cubicBezTo>
                    <a:pt x="357266" y="243031"/>
                    <a:pt x="360121" y="239568"/>
                    <a:pt x="364074" y="238803"/>
                  </a:cubicBezTo>
                  <a:cubicBezTo>
                    <a:pt x="368031" y="238036"/>
                    <a:pt x="371966" y="240186"/>
                    <a:pt x="373467" y="243920"/>
                  </a:cubicBezTo>
                  <a:lnTo>
                    <a:pt x="386363" y="276006"/>
                  </a:lnTo>
                  <a:lnTo>
                    <a:pt x="426516" y="258483"/>
                  </a:lnTo>
                  <a:lnTo>
                    <a:pt x="412619" y="216999"/>
                  </a:lnTo>
                  <a:cubicBezTo>
                    <a:pt x="406906" y="199931"/>
                    <a:pt x="393244" y="186528"/>
                    <a:pt x="376077" y="181135"/>
                  </a:cubicBezTo>
                  <a:lnTo>
                    <a:pt x="318913" y="163188"/>
                  </a:lnTo>
                  <a:cubicBezTo>
                    <a:pt x="308434" y="159896"/>
                    <a:pt x="297654" y="158250"/>
                    <a:pt x="286875" y="158250"/>
                  </a:cubicBezTo>
                  <a:close/>
                  <a:moveTo>
                    <a:pt x="290499" y="16809"/>
                  </a:moveTo>
                  <a:cubicBezTo>
                    <a:pt x="266918" y="16809"/>
                    <a:pt x="247732" y="35995"/>
                    <a:pt x="247732" y="59576"/>
                  </a:cubicBezTo>
                  <a:lnTo>
                    <a:pt x="247732" y="98701"/>
                  </a:lnTo>
                  <a:cubicBezTo>
                    <a:pt x="247732" y="122281"/>
                    <a:pt x="266918" y="141467"/>
                    <a:pt x="290499" y="141467"/>
                  </a:cubicBezTo>
                  <a:cubicBezTo>
                    <a:pt x="314079" y="141467"/>
                    <a:pt x="333265" y="122281"/>
                    <a:pt x="333265" y="98701"/>
                  </a:cubicBezTo>
                  <a:lnTo>
                    <a:pt x="333265" y="59576"/>
                  </a:lnTo>
                  <a:cubicBezTo>
                    <a:pt x="333265" y="35995"/>
                    <a:pt x="314079" y="16809"/>
                    <a:pt x="290499" y="16809"/>
                  </a:cubicBezTo>
                  <a:close/>
                  <a:moveTo>
                    <a:pt x="290499" y="0"/>
                  </a:moveTo>
                  <a:cubicBezTo>
                    <a:pt x="323347" y="0"/>
                    <a:pt x="350074" y="26724"/>
                    <a:pt x="350074" y="59576"/>
                  </a:cubicBezTo>
                  <a:lnTo>
                    <a:pt x="350074" y="98696"/>
                  </a:lnTo>
                  <a:cubicBezTo>
                    <a:pt x="350074" y="118806"/>
                    <a:pt x="340051" y="136608"/>
                    <a:pt x="324748" y="147399"/>
                  </a:cubicBezTo>
                  <a:lnTo>
                    <a:pt x="381111" y="165101"/>
                  </a:lnTo>
                  <a:cubicBezTo>
                    <a:pt x="403399" y="172100"/>
                    <a:pt x="421136" y="189504"/>
                    <a:pt x="428557" y="211658"/>
                  </a:cubicBezTo>
                  <a:lnTo>
                    <a:pt x="444923" y="260515"/>
                  </a:lnTo>
                  <a:cubicBezTo>
                    <a:pt x="444928" y="260531"/>
                    <a:pt x="444937" y="260549"/>
                    <a:pt x="444941" y="260566"/>
                  </a:cubicBezTo>
                  <a:lnTo>
                    <a:pt x="463115" y="314837"/>
                  </a:lnTo>
                  <a:cubicBezTo>
                    <a:pt x="465510" y="321981"/>
                    <a:pt x="469804" y="328341"/>
                    <a:pt x="475530" y="333239"/>
                  </a:cubicBezTo>
                  <a:lnTo>
                    <a:pt x="553320" y="399745"/>
                  </a:lnTo>
                  <a:cubicBezTo>
                    <a:pt x="556607" y="402554"/>
                    <a:pt x="558451" y="406648"/>
                    <a:pt x="558380" y="410972"/>
                  </a:cubicBezTo>
                  <a:cubicBezTo>
                    <a:pt x="558310" y="415293"/>
                    <a:pt x="556336" y="419324"/>
                    <a:pt x="552961" y="422025"/>
                  </a:cubicBezTo>
                  <a:cubicBezTo>
                    <a:pt x="546999" y="426796"/>
                    <a:pt x="540197" y="430014"/>
                    <a:pt x="533097" y="431651"/>
                  </a:cubicBezTo>
                  <a:cubicBezTo>
                    <a:pt x="537058" y="437150"/>
                    <a:pt x="539864" y="443536"/>
                    <a:pt x="541155" y="450483"/>
                  </a:cubicBezTo>
                  <a:cubicBezTo>
                    <a:pt x="543541" y="463361"/>
                    <a:pt x="540455" y="476335"/>
                    <a:pt x="532965" y="486565"/>
                  </a:cubicBezTo>
                  <a:lnTo>
                    <a:pt x="565345" y="486565"/>
                  </a:lnTo>
                  <a:cubicBezTo>
                    <a:pt x="569985" y="486565"/>
                    <a:pt x="573749" y="490330"/>
                    <a:pt x="573749" y="494974"/>
                  </a:cubicBezTo>
                  <a:cubicBezTo>
                    <a:pt x="573749" y="499614"/>
                    <a:pt x="569989" y="503378"/>
                    <a:pt x="565345" y="503378"/>
                  </a:cubicBezTo>
                  <a:lnTo>
                    <a:pt x="511450" y="503378"/>
                  </a:lnTo>
                  <a:lnTo>
                    <a:pt x="511441" y="503378"/>
                  </a:lnTo>
                  <a:lnTo>
                    <a:pt x="511433" y="503378"/>
                  </a:lnTo>
                  <a:lnTo>
                    <a:pt x="8405" y="503378"/>
                  </a:lnTo>
                  <a:cubicBezTo>
                    <a:pt x="3760" y="503378"/>
                    <a:pt x="0" y="499614"/>
                    <a:pt x="0" y="494974"/>
                  </a:cubicBezTo>
                  <a:cubicBezTo>
                    <a:pt x="0" y="490330"/>
                    <a:pt x="3760" y="486569"/>
                    <a:pt x="8405" y="486569"/>
                  </a:cubicBezTo>
                  <a:lnTo>
                    <a:pt x="45096" y="486569"/>
                  </a:lnTo>
                  <a:cubicBezTo>
                    <a:pt x="42487" y="483134"/>
                    <a:pt x="40320" y="479233"/>
                    <a:pt x="38674" y="474904"/>
                  </a:cubicBezTo>
                  <a:cubicBezTo>
                    <a:pt x="33250" y="460594"/>
                    <a:pt x="34586" y="444810"/>
                    <a:pt x="41620" y="431866"/>
                  </a:cubicBezTo>
                  <a:cubicBezTo>
                    <a:pt x="34170" y="430307"/>
                    <a:pt x="27021" y="427016"/>
                    <a:pt x="20788" y="422025"/>
                  </a:cubicBezTo>
                  <a:cubicBezTo>
                    <a:pt x="17413" y="419324"/>
                    <a:pt x="15439" y="415298"/>
                    <a:pt x="15369" y="410972"/>
                  </a:cubicBezTo>
                  <a:cubicBezTo>
                    <a:pt x="15299" y="406648"/>
                    <a:pt x="17142" y="402559"/>
                    <a:pt x="20429" y="399750"/>
                  </a:cubicBezTo>
                  <a:lnTo>
                    <a:pt x="98219" y="333239"/>
                  </a:lnTo>
                  <a:cubicBezTo>
                    <a:pt x="103945" y="328346"/>
                    <a:pt x="108235" y="321981"/>
                    <a:pt x="110629" y="314837"/>
                  </a:cubicBezTo>
                  <a:lnTo>
                    <a:pt x="145192" y="211658"/>
                  </a:lnTo>
                  <a:cubicBezTo>
                    <a:pt x="152613" y="189504"/>
                    <a:pt x="170350" y="172100"/>
                    <a:pt x="192638" y="165101"/>
                  </a:cubicBezTo>
                  <a:lnTo>
                    <a:pt x="249798" y="147149"/>
                  </a:lnTo>
                  <a:cubicBezTo>
                    <a:pt x="251252" y="146694"/>
                    <a:pt x="252710" y="146269"/>
                    <a:pt x="254171" y="145867"/>
                  </a:cubicBezTo>
                  <a:cubicBezTo>
                    <a:pt x="240046" y="134967"/>
                    <a:pt x="230923" y="117882"/>
                    <a:pt x="230923" y="98701"/>
                  </a:cubicBezTo>
                  <a:lnTo>
                    <a:pt x="230923" y="59576"/>
                  </a:lnTo>
                  <a:cubicBezTo>
                    <a:pt x="230923" y="26724"/>
                    <a:pt x="257651" y="0"/>
                    <a:pt x="2904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0B7307C9-B63D-4B64-AF50-9D80547FCCF2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E4967A-688C-4468-B1A1-B7EA5C45114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1F0D4E-F078-4BED-86B7-B2FCE6AFCEB7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3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1B0099FD-C1BB-4AFE-9F12-EEF8EC0E65D4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30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/>
      <p:bldP spid="66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2F871-4BB7-4251-9E8E-46BC2785CABF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4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F2DA4E4-69AF-41DE-9DB5-FA758AEFC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B1604-BC1F-4C9C-B85E-7EBA30F9025E}"/>
              </a:ext>
            </a:extLst>
          </p:cNvPr>
          <p:cNvSpPr/>
          <p:nvPr/>
        </p:nvSpPr>
        <p:spPr>
          <a:xfrm>
            <a:off x="0" y="0"/>
            <a:ext cx="5029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C3776-5EA6-449D-833D-3D93400BDFCA}"/>
              </a:ext>
            </a:extLst>
          </p:cNvPr>
          <p:cNvSpPr txBox="1"/>
          <p:nvPr/>
        </p:nvSpPr>
        <p:spPr>
          <a:xfrm>
            <a:off x="417095" y="1655198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Doing the </a:t>
            </a:r>
            <a:r>
              <a:rPr lang="en-US" sz="4000" dirty="0">
                <a:solidFill>
                  <a:schemeClr val="bg1"/>
                </a:solidFill>
                <a:latin typeface="Nexa Bold" panose="02000000000000000000" pitchFamily="50" charset="0"/>
              </a:rPr>
              <a:t>Health Exercise</a:t>
            </a:r>
            <a:endParaRPr lang="id-ID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1A49A-A29C-417C-A0F1-5BAB6AFDF55A}"/>
              </a:ext>
            </a:extLst>
          </p:cNvPr>
          <p:cNvSpPr txBox="1"/>
          <p:nvPr/>
        </p:nvSpPr>
        <p:spPr>
          <a:xfrm>
            <a:off x="417095" y="3266291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CC67E7-9E31-4037-AF4D-77CE1DFA444D}"/>
              </a:ext>
            </a:extLst>
          </p:cNvPr>
          <p:cNvSpPr/>
          <p:nvPr/>
        </p:nvSpPr>
        <p:spPr>
          <a:xfrm>
            <a:off x="485675" y="4862480"/>
            <a:ext cx="1144015" cy="3403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Nexa Light" panose="02000000000000000000" pitchFamily="50" charset="0"/>
              </a:rPr>
              <a:t>Next</a:t>
            </a:r>
            <a:endParaRPr lang="en-GB" sz="1400" dirty="0">
              <a:latin typeface="Nexa Light" panose="020000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A49FA-D293-47EF-858D-E0A66245D7E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AFA1C-E89A-436F-9D8D-B70585C2BE6A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65748B-47F7-4A64-8F7E-DE9CA096BE4F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3806B-495A-4642-ACBA-8E73F98B3D4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</p:spTree>
    <p:extLst>
      <p:ext uri="{BB962C8B-B14F-4D97-AF65-F5344CB8AC3E}">
        <p14:creationId xmlns:p14="http://schemas.microsoft.com/office/powerpoint/2010/main" val="4603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6A452DC-69A4-42E6-9F40-57A443D436B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1B87FC-54F3-469F-BD8B-8B9EC33E2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8157D0-3C00-43E8-8E9D-04AA449B31C2}"/>
              </a:ext>
            </a:extLst>
          </p:cNvPr>
          <p:cNvGrpSpPr/>
          <p:nvPr/>
        </p:nvGrpSpPr>
        <p:grpSpPr>
          <a:xfrm>
            <a:off x="7622745" y="3145094"/>
            <a:ext cx="3502454" cy="2772696"/>
            <a:chOff x="7622745" y="3103721"/>
            <a:chExt cx="3502454" cy="27726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3DAF54C-8AE3-4650-B123-F45C61E55B51}"/>
                </a:ext>
              </a:extLst>
            </p:cNvPr>
            <p:cNvSpPr/>
            <p:nvPr/>
          </p:nvSpPr>
          <p:spPr>
            <a:xfrm>
              <a:off x="7622745" y="3103721"/>
              <a:ext cx="3502454" cy="2772696"/>
            </a:xfrm>
            <a:prstGeom prst="roundRect">
              <a:avLst>
                <a:gd name="adj" fmla="val 3550"/>
              </a:avLst>
            </a:prstGeom>
            <a:solidFill>
              <a:srgbClr val="262626"/>
            </a:solidFill>
            <a:ln>
              <a:noFill/>
            </a:ln>
            <a:effectLst>
              <a:outerShdw blurRad="508000" dist="393700" dir="2700000" sx="92000" sy="92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0AB93E-75AA-434F-AD83-6A3553EEB358}"/>
                </a:ext>
              </a:extLst>
            </p:cNvPr>
            <p:cNvSpPr txBox="1"/>
            <p:nvPr/>
          </p:nvSpPr>
          <p:spPr>
            <a:xfrm>
              <a:off x="8073287" y="3717864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923C3F-FB2A-47CC-9D1C-740F1CE12208}"/>
                </a:ext>
              </a:extLst>
            </p:cNvPr>
            <p:cNvSpPr txBox="1"/>
            <p:nvPr/>
          </p:nvSpPr>
          <p:spPr>
            <a:xfrm>
              <a:off x="8073287" y="4241084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727003-5E2F-4A16-9763-E8471D25C6A1}"/>
                </a:ext>
              </a:extLst>
            </p:cNvPr>
            <p:cNvSpPr txBox="1"/>
            <p:nvPr/>
          </p:nvSpPr>
          <p:spPr>
            <a:xfrm>
              <a:off x="8073287" y="3414621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/>
                  </a:solidFill>
                </a:rPr>
                <a:t>By Michael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BBF205-508E-4BAC-BBB6-E9E8DA590D4E}"/>
                </a:ext>
              </a:extLst>
            </p:cNvPr>
            <p:cNvSpPr txBox="1"/>
            <p:nvPr/>
          </p:nvSpPr>
          <p:spPr>
            <a:xfrm>
              <a:off x="8895724" y="3414621"/>
              <a:ext cx="8643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/>
                  </a:solidFill>
                </a:rPr>
                <a:t>July </a:t>
              </a:r>
              <a:r>
                <a:rPr lang="en-US" sz="1000" dirty="0">
                  <a:solidFill>
                    <a:schemeClr val="bg1"/>
                  </a:solidFill>
                </a:rPr>
                <a:t>30</a:t>
              </a:r>
              <a:r>
                <a:rPr lang="id-ID" sz="1000" dirty="0">
                  <a:solidFill>
                    <a:schemeClr val="bg1"/>
                  </a:solidFill>
                </a:rPr>
                <a:t>, 2021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DC90A7-1123-4255-B1E6-AB07D5D890B5}"/>
              </a:ext>
            </a:extLst>
          </p:cNvPr>
          <p:cNvSpPr txBox="1"/>
          <p:nvPr/>
        </p:nvSpPr>
        <p:spPr>
          <a:xfrm>
            <a:off x="6325223" y="1536933"/>
            <a:ext cx="578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Three Point</a:t>
            </a:r>
          </a:p>
          <a:p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Mentoring Self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63CD9-BCAF-4534-9966-9891C502E5FD}"/>
              </a:ext>
            </a:extLst>
          </p:cNvPr>
          <p:cNvGrpSpPr/>
          <p:nvPr/>
        </p:nvGrpSpPr>
        <p:grpSpPr>
          <a:xfrm>
            <a:off x="4269946" y="3145094"/>
            <a:ext cx="3502454" cy="2772696"/>
            <a:chOff x="4269946" y="3145094"/>
            <a:chExt cx="3502454" cy="27726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B012D59-AC08-4C9A-8DD3-6206D54A0884}"/>
                </a:ext>
              </a:extLst>
            </p:cNvPr>
            <p:cNvSpPr/>
            <p:nvPr/>
          </p:nvSpPr>
          <p:spPr>
            <a:xfrm>
              <a:off x="4269946" y="3145094"/>
              <a:ext cx="3502454" cy="2772696"/>
            </a:xfrm>
            <a:prstGeom prst="roundRect">
              <a:avLst>
                <a:gd name="adj" fmla="val 3550"/>
              </a:avLst>
            </a:prstGeom>
            <a:solidFill>
              <a:srgbClr val="262626"/>
            </a:solidFill>
            <a:ln>
              <a:noFill/>
            </a:ln>
            <a:effectLst>
              <a:outerShdw blurRad="381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BC811B-1A8A-41D0-9E0F-EB94376145E0}"/>
                </a:ext>
              </a:extLst>
            </p:cNvPr>
            <p:cNvSpPr txBox="1"/>
            <p:nvPr/>
          </p:nvSpPr>
          <p:spPr>
            <a:xfrm>
              <a:off x="4717397" y="3717864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C3AD88-B551-43AD-9C07-B46C409E5DE8}"/>
                </a:ext>
              </a:extLst>
            </p:cNvPr>
            <p:cNvSpPr txBox="1"/>
            <p:nvPr/>
          </p:nvSpPr>
          <p:spPr>
            <a:xfrm>
              <a:off x="4717397" y="4241084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540D4B-CCC3-4964-B5C2-5F748C26FEA6}"/>
                </a:ext>
              </a:extLst>
            </p:cNvPr>
            <p:cNvSpPr txBox="1"/>
            <p:nvPr/>
          </p:nvSpPr>
          <p:spPr>
            <a:xfrm>
              <a:off x="4717397" y="3414621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/>
                  </a:solidFill>
                </a:rPr>
                <a:t>By Michael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91EA8B-BAB8-4808-93A4-284398538BAB}"/>
                </a:ext>
              </a:extLst>
            </p:cNvPr>
            <p:cNvSpPr txBox="1"/>
            <p:nvPr/>
          </p:nvSpPr>
          <p:spPr>
            <a:xfrm>
              <a:off x="5539834" y="3414621"/>
              <a:ext cx="8835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/>
                  </a:solidFill>
                </a:rPr>
                <a:t>July 2</a:t>
              </a:r>
              <a:r>
                <a:rPr lang="en-US" sz="1000" dirty="0">
                  <a:solidFill>
                    <a:schemeClr val="bg1"/>
                  </a:solidFill>
                </a:rPr>
                <a:t>8</a:t>
              </a:r>
              <a:r>
                <a:rPr lang="id-ID" sz="1000" dirty="0">
                  <a:solidFill>
                    <a:schemeClr val="bg1"/>
                  </a:solidFill>
                </a:rPr>
                <a:t>, 2021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985152-9969-498A-89D9-10AB32C20E2B}"/>
              </a:ext>
            </a:extLst>
          </p:cNvPr>
          <p:cNvGrpSpPr/>
          <p:nvPr/>
        </p:nvGrpSpPr>
        <p:grpSpPr>
          <a:xfrm>
            <a:off x="1066801" y="2658397"/>
            <a:ext cx="3352800" cy="3259393"/>
            <a:chOff x="1066801" y="2658397"/>
            <a:chExt cx="3352800" cy="325939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E12BCE-D80C-4B03-AB4D-B9FE31ED7EEB}"/>
                </a:ext>
              </a:extLst>
            </p:cNvPr>
            <p:cNvSpPr/>
            <p:nvPr/>
          </p:nvSpPr>
          <p:spPr>
            <a:xfrm>
              <a:off x="1066801" y="2658397"/>
              <a:ext cx="3352800" cy="3259393"/>
            </a:xfrm>
            <a:prstGeom prst="roundRect">
              <a:avLst>
                <a:gd name="adj" fmla="val 1446"/>
              </a:avLst>
            </a:prstGeom>
            <a:solidFill>
              <a:srgbClr val="262626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017761-A3CD-4FDD-BBD3-F3B0337360BB}"/>
                </a:ext>
              </a:extLst>
            </p:cNvPr>
            <p:cNvSpPr txBox="1"/>
            <p:nvPr/>
          </p:nvSpPr>
          <p:spPr>
            <a:xfrm>
              <a:off x="1296024" y="3160743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F0DDBB-730A-4E55-9E47-1E92695E8CAF}"/>
                </a:ext>
              </a:extLst>
            </p:cNvPr>
            <p:cNvSpPr txBox="1"/>
            <p:nvPr/>
          </p:nvSpPr>
          <p:spPr>
            <a:xfrm>
              <a:off x="1296024" y="3683963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A63787-0C48-4C4A-93B0-2B32F46EC656}"/>
                </a:ext>
              </a:extLst>
            </p:cNvPr>
            <p:cNvSpPr txBox="1"/>
            <p:nvPr/>
          </p:nvSpPr>
          <p:spPr>
            <a:xfrm>
              <a:off x="1296024" y="2857500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/>
                  </a:solidFill>
                </a:rPr>
                <a:t>By Michael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A8B496-CED6-4267-B341-0A392A116DF2}"/>
                </a:ext>
              </a:extLst>
            </p:cNvPr>
            <p:cNvSpPr txBox="1"/>
            <p:nvPr/>
          </p:nvSpPr>
          <p:spPr>
            <a:xfrm>
              <a:off x="2118461" y="2857500"/>
              <a:ext cx="8643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July 23, 2021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BC7F7F-9174-457D-87F6-EE6DC8EE9A84}"/>
                </a:ext>
              </a:extLst>
            </p:cNvPr>
            <p:cNvSpPr/>
            <p:nvPr/>
          </p:nvSpPr>
          <p:spPr>
            <a:xfrm>
              <a:off x="1388758" y="5267168"/>
              <a:ext cx="1167117" cy="3471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Let’s Start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BB2368-0025-43FD-8A91-3FFF66E44EF0}"/>
                </a:ext>
              </a:extLst>
            </p:cNvPr>
            <p:cNvCxnSpPr/>
            <p:nvPr/>
          </p:nvCxnSpPr>
          <p:spPr>
            <a:xfrm>
              <a:off x="2668373" y="5440765"/>
              <a:ext cx="14692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6394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F700B-1AC1-4D8A-B41A-6710052A0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A1766-806B-4E11-8D1E-5C0C696F3B52}"/>
              </a:ext>
            </a:extLst>
          </p:cNvPr>
          <p:cNvGrpSpPr/>
          <p:nvPr/>
        </p:nvGrpSpPr>
        <p:grpSpPr>
          <a:xfrm>
            <a:off x="4327526" y="3141905"/>
            <a:ext cx="3536949" cy="2653832"/>
            <a:chOff x="4327526" y="3141905"/>
            <a:chExt cx="3536949" cy="26538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0F168-5B5C-4E05-97F6-991CAC289413}"/>
                </a:ext>
              </a:extLst>
            </p:cNvPr>
            <p:cNvSpPr/>
            <p:nvPr/>
          </p:nvSpPr>
          <p:spPr>
            <a:xfrm>
              <a:off x="4327526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FC5EA2-EF95-4244-A4F4-B56020B8ADA0}"/>
                </a:ext>
              </a:extLst>
            </p:cNvPr>
            <p:cNvSpPr txBox="1"/>
            <p:nvPr/>
          </p:nvSpPr>
          <p:spPr>
            <a:xfrm>
              <a:off x="5381670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C168BD-282B-4CB6-8A87-958C8DC22675}"/>
                </a:ext>
              </a:extLst>
            </p:cNvPr>
            <p:cNvSpPr txBox="1"/>
            <p:nvPr/>
          </p:nvSpPr>
          <p:spPr>
            <a:xfrm>
              <a:off x="4761706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40" name="Gruppieren 1117">
              <a:extLst>
                <a:ext uri="{FF2B5EF4-FFF2-40B4-BE49-F238E27FC236}">
                  <a16:creationId xmlns:a16="http://schemas.microsoft.com/office/drawing/2014/main" id="{48B6CB79-AB74-4EF8-884D-4C4DEEA83F33}"/>
                </a:ext>
              </a:extLst>
            </p:cNvPr>
            <p:cNvGrpSpPr/>
            <p:nvPr/>
          </p:nvGrpSpPr>
          <p:grpSpPr>
            <a:xfrm>
              <a:off x="5847556" y="3473936"/>
              <a:ext cx="496888" cy="496888"/>
              <a:chOff x="6966743" y="938212"/>
              <a:chExt cx="496888" cy="496888"/>
            </a:xfrm>
            <a:solidFill>
              <a:schemeClr val="accent1"/>
            </a:solidFill>
          </p:grpSpPr>
          <p:sp>
            <p:nvSpPr>
              <p:cNvPr id="41" name="Freeform 108">
                <a:extLst>
                  <a:ext uri="{FF2B5EF4-FFF2-40B4-BE49-F238E27FC236}">
                    <a16:creationId xmlns:a16="http://schemas.microsoft.com/office/drawing/2014/main" id="{D0441CB8-13D7-4781-9B5A-A5D1E2487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2143" y="979487"/>
                <a:ext cx="447675" cy="455613"/>
              </a:xfrm>
              <a:custGeom>
                <a:avLst/>
                <a:gdLst>
                  <a:gd name="T0" fmla="*/ 282 w 282"/>
                  <a:gd name="T1" fmla="*/ 287 h 287"/>
                  <a:gd name="T2" fmla="*/ 0 w 282"/>
                  <a:gd name="T3" fmla="*/ 287 h 287"/>
                  <a:gd name="T4" fmla="*/ 0 w 282"/>
                  <a:gd name="T5" fmla="*/ 0 h 287"/>
                  <a:gd name="T6" fmla="*/ 282 w 282"/>
                  <a:gd name="T7" fmla="*/ 0 h 287"/>
                  <a:gd name="T8" fmla="*/ 282 w 282"/>
                  <a:gd name="T9" fmla="*/ 287 h 287"/>
                  <a:gd name="T10" fmla="*/ 10 w 282"/>
                  <a:gd name="T11" fmla="*/ 277 h 287"/>
                  <a:gd name="T12" fmla="*/ 271 w 282"/>
                  <a:gd name="T13" fmla="*/ 277 h 287"/>
                  <a:gd name="T14" fmla="*/ 271 w 282"/>
                  <a:gd name="T15" fmla="*/ 10 h 287"/>
                  <a:gd name="T16" fmla="*/ 10 w 282"/>
                  <a:gd name="T17" fmla="*/ 10 h 287"/>
                  <a:gd name="T18" fmla="*/ 10 w 282"/>
                  <a:gd name="T19" fmla="*/ 27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287">
                    <a:moveTo>
                      <a:pt x="282" y="287"/>
                    </a:moveTo>
                    <a:lnTo>
                      <a:pt x="0" y="287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2" y="287"/>
                    </a:lnTo>
                    <a:close/>
                    <a:moveTo>
                      <a:pt x="10" y="277"/>
                    </a:moveTo>
                    <a:lnTo>
                      <a:pt x="271" y="277"/>
                    </a:lnTo>
                    <a:lnTo>
                      <a:pt x="271" y="10"/>
                    </a:lnTo>
                    <a:lnTo>
                      <a:pt x="10" y="10"/>
                    </a:lnTo>
                    <a:lnTo>
                      <a:pt x="10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9">
                <a:extLst>
                  <a:ext uri="{FF2B5EF4-FFF2-40B4-BE49-F238E27FC236}">
                    <a16:creationId xmlns:a16="http://schemas.microsoft.com/office/drawing/2014/main" id="{215B415E-E333-4442-BAE7-3F4E5356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6743" y="938212"/>
                <a:ext cx="496888" cy="57150"/>
              </a:xfrm>
              <a:custGeom>
                <a:avLst/>
                <a:gdLst>
                  <a:gd name="T0" fmla="*/ 313 w 313"/>
                  <a:gd name="T1" fmla="*/ 36 h 36"/>
                  <a:gd name="T2" fmla="*/ 0 w 313"/>
                  <a:gd name="T3" fmla="*/ 36 h 36"/>
                  <a:gd name="T4" fmla="*/ 0 w 313"/>
                  <a:gd name="T5" fmla="*/ 0 h 36"/>
                  <a:gd name="T6" fmla="*/ 313 w 313"/>
                  <a:gd name="T7" fmla="*/ 0 h 36"/>
                  <a:gd name="T8" fmla="*/ 313 w 313"/>
                  <a:gd name="T9" fmla="*/ 36 h 36"/>
                  <a:gd name="T10" fmla="*/ 10 w 313"/>
                  <a:gd name="T11" fmla="*/ 26 h 36"/>
                  <a:gd name="T12" fmla="*/ 303 w 313"/>
                  <a:gd name="T13" fmla="*/ 26 h 36"/>
                  <a:gd name="T14" fmla="*/ 303 w 313"/>
                  <a:gd name="T15" fmla="*/ 10 h 36"/>
                  <a:gd name="T16" fmla="*/ 10 w 313"/>
                  <a:gd name="T17" fmla="*/ 10 h 36"/>
                  <a:gd name="T18" fmla="*/ 10 w 313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6">
                    <a:moveTo>
                      <a:pt x="313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36"/>
                    </a:lnTo>
                    <a:close/>
                    <a:moveTo>
                      <a:pt x="10" y="26"/>
                    </a:moveTo>
                    <a:lnTo>
                      <a:pt x="303" y="26"/>
                    </a:lnTo>
                    <a:lnTo>
                      <a:pt x="303" y="10"/>
                    </a:lnTo>
                    <a:lnTo>
                      <a:pt x="10" y="10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10">
                <a:extLst>
                  <a:ext uri="{FF2B5EF4-FFF2-40B4-BE49-F238E27FC236}">
                    <a16:creationId xmlns:a16="http://schemas.microsoft.com/office/drawing/2014/main" id="{A23B2EDD-12F9-418A-9D8F-D03654AC49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0128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11">
                <a:extLst>
                  <a:ext uri="{FF2B5EF4-FFF2-40B4-BE49-F238E27FC236}">
                    <a16:creationId xmlns:a16="http://schemas.microsoft.com/office/drawing/2014/main" id="{ABD68474-B817-40AD-A184-5A1D192D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09537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12">
                <a:extLst>
                  <a:ext uri="{FF2B5EF4-FFF2-40B4-BE49-F238E27FC236}">
                    <a16:creationId xmlns:a16="http://schemas.microsoft.com/office/drawing/2014/main" id="{1AFB3A09-D6B6-4BFF-B5BB-418CD8E239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1779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3">
                <a:extLst>
                  <a:ext uri="{FF2B5EF4-FFF2-40B4-BE49-F238E27FC236}">
                    <a16:creationId xmlns:a16="http://schemas.microsoft.com/office/drawing/2014/main" id="{BF37BFFD-B086-4950-B1BF-F385094A5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33508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4">
                <a:extLst>
                  <a:ext uri="{FF2B5EF4-FFF2-40B4-BE49-F238E27FC236}">
                    <a16:creationId xmlns:a16="http://schemas.microsoft.com/office/drawing/2014/main" id="{A45BAC35-0A51-4673-BA0C-8A53E85CD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25253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5">
                <a:extLst>
                  <a:ext uri="{FF2B5EF4-FFF2-40B4-BE49-F238E27FC236}">
                    <a16:creationId xmlns:a16="http://schemas.microsoft.com/office/drawing/2014/main" id="{38E4F713-48D8-45F1-8A15-76C8B57C9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0128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16">
                <a:extLst>
                  <a:ext uri="{FF2B5EF4-FFF2-40B4-BE49-F238E27FC236}">
                    <a16:creationId xmlns:a16="http://schemas.microsoft.com/office/drawing/2014/main" id="{CCA53989-E45E-4ECA-B97B-92CDC489F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09537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7">
                <a:extLst>
                  <a:ext uri="{FF2B5EF4-FFF2-40B4-BE49-F238E27FC236}">
                    <a16:creationId xmlns:a16="http://schemas.microsoft.com/office/drawing/2014/main" id="{86D50428-0E57-4699-861A-1C74905DF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1779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8">
                <a:extLst>
                  <a:ext uri="{FF2B5EF4-FFF2-40B4-BE49-F238E27FC236}">
                    <a16:creationId xmlns:a16="http://schemas.microsoft.com/office/drawing/2014/main" id="{BE036FE0-A6CE-4F8E-89E0-C5749B4BCD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33508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9">
                <a:extLst>
                  <a:ext uri="{FF2B5EF4-FFF2-40B4-BE49-F238E27FC236}">
                    <a16:creationId xmlns:a16="http://schemas.microsoft.com/office/drawing/2014/main" id="{762BA84C-4D2F-4BB1-B5D1-1F069816A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25253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0">
                <a:extLst>
                  <a:ext uri="{FF2B5EF4-FFF2-40B4-BE49-F238E27FC236}">
                    <a16:creationId xmlns:a16="http://schemas.microsoft.com/office/drawing/2014/main" id="{9821DA49-861C-48D8-930E-B4FB9C63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9306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21">
                <a:extLst>
                  <a:ext uri="{FF2B5EF4-FFF2-40B4-BE49-F238E27FC236}">
                    <a16:creationId xmlns:a16="http://schemas.microsoft.com/office/drawing/2014/main" id="{6027E7D0-4BA7-43C9-9FB2-D66421D8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193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22">
                <a:extLst>
                  <a:ext uri="{FF2B5EF4-FFF2-40B4-BE49-F238E27FC236}">
                    <a16:creationId xmlns:a16="http://schemas.microsoft.com/office/drawing/2014/main" id="{86D5B96A-4DC9-47E9-BCC3-9F8588B5B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856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3">
                <a:extLst>
                  <a:ext uri="{FF2B5EF4-FFF2-40B4-BE49-F238E27FC236}">
                    <a16:creationId xmlns:a16="http://schemas.microsoft.com/office/drawing/2014/main" id="{00C663DF-526F-400A-9ED3-A0F63CE8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2643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7574AB-9542-4320-8166-D248D5EFF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3DB47-B5E6-4ECC-AA7B-C48C919E8747}"/>
              </a:ext>
            </a:extLst>
          </p:cNvPr>
          <p:cNvSpPr txBox="1"/>
          <p:nvPr/>
        </p:nvSpPr>
        <p:spPr>
          <a:xfrm>
            <a:off x="530942" y="1094072"/>
            <a:ext cx="534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  <a:latin typeface="Nexa Light" panose="02000000000000000000" pitchFamily="50" charset="0"/>
              </a:rPr>
              <a:t>Choose the Best </a:t>
            </a:r>
            <a:endParaRPr lang="id-ID" sz="4000" dirty="0">
              <a:solidFill>
                <a:schemeClr val="accent1"/>
              </a:solidFill>
              <a:latin typeface="Nexa Light" panose="02000000000000000000" pitchFamily="50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Nexa Bold" panose="02000000000000000000" pitchFamily="50" charset="0"/>
              </a:rPr>
              <a:t>Health </a:t>
            </a:r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Companies</a:t>
            </a:r>
            <a:endParaRPr lang="en-GB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FCB41-E94E-4157-8BE3-D39DBF820CB1}"/>
              </a:ext>
            </a:extLst>
          </p:cNvPr>
          <p:cNvSpPr txBox="1"/>
          <p:nvPr/>
        </p:nvSpPr>
        <p:spPr>
          <a:xfrm>
            <a:off x="6052658" y="1495399"/>
            <a:ext cx="4638954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</a:rPr>
              <a:t>has taken possession of my entire soul, like these sweet mornings of spring which I enjoy with my whole heart. I am alone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7D809A-5BA6-4C48-88DC-B1721CB98A4B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6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6980B91-DFA0-4CC9-80EB-6B6BCFDDEE5E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06A795-1841-4D58-9D23-ABB4EF458B90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6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E1A4081-EE37-4245-81CF-5198424A8F3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5D3F37B-7D9F-41A6-AF17-724B26475FEA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1497B9-58EC-46D4-A95B-38549228A3DB}"/>
              </a:ext>
            </a:extLst>
          </p:cNvPr>
          <p:cNvGrpSpPr/>
          <p:nvPr/>
        </p:nvGrpSpPr>
        <p:grpSpPr>
          <a:xfrm>
            <a:off x="504032" y="3141905"/>
            <a:ext cx="3536949" cy="2653832"/>
            <a:chOff x="504032" y="3141905"/>
            <a:chExt cx="3536949" cy="26538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088A171-07C3-48B6-9CA9-1499D2212F56}"/>
                </a:ext>
              </a:extLst>
            </p:cNvPr>
            <p:cNvSpPr/>
            <p:nvPr/>
          </p:nvSpPr>
          <p:spPr>
            <a:xfrm>
              <a:off x="504032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94C8ED-9461-4DDF-9FC8-DE537ACD67BB}"/>
                </a:ext>
              </a:extLst>
            </p:cNvPr>
            <p:cNvSpPr txBox="1"/>
            <p:nvPr/>
          </p:nvSpPr>
          <p:spPr>
            <a:xfrm>
              <a:off x="1558176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E6083D-C282-4B0F-8637-331DB1EE2D73}"/>
                </a:ext>
              </a:extLst>
            </p:cNvPr>
            <p:cNvSpPr txBox="1"/>
            <p:nvPr/>
          </p:nvSpPr>
          <p:spPr>
            <a:xfrm>
              <a:off x="938212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24" name="Gruppieren 1112">
              <a:extLst>
                <a:ext uri="{FF2B5EF4-FFF2-40B4-BE49-F238E27FC236}">
                  <a16:creationId xmlns:a16="http://schemas.microsoft.com/office/drawing/2014/main" id="{08759290-2978-4B0A-A5CB-871C2FAA7022}"/>
                </a:ext>
              </a:extLst>
            </p:cNvPr>
            <p:cNvGrpSpPr/>
            <p:nvPr/>
          </p:nvGrpSpPr>
          <p:grpSpPr>
            <a:xfrm>
              <a:off x="2040731" y="3473936"/>
              <a:ext cx="463550" cy="496888"/>
              <a:chOff x="3253581" y="938212"/>
              <a:chExt cx="463550" cy="496888"/>
            </a:xfrm>
            <a:solidFill>
              <a:schemeClr val="accent1"/>
            </a:solidFill>
          </p:grpSpPr>
          <p:sp>
            <p:nvSpPr>
              <p:cNvPr id="25" name="Freeform 45">
                <a:extLst>
                  <a:ext uri="{FF2B5EF4-FFF2-40B4-BE49-F238E27FC236}">
                    <a16:creationId xmlns:a16="http://schemas.microsoft.com/office/drawing/2014/main" id="{221876C2-C288-4203-AF9B-C4CA432F96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7393" y="1169987"/>
                <a:ext cx="215900" cy="265113"/>
              </a:xfrm>
              <a:custGeom>
                <a:avLst/>
                <a:gdLst>
                  <a:gd name="T0" fmla="*/ 136 w 136"/>
                  <a:gd name="T1" fmla="*/ 167 h 167"/>
                  <a:gd name="T2" fmla="*/ 0 w 136"/>
                  <a:gd name="T3" fmla="*/ 167 h 167"/>
                  <a:gd name="T4" fmla="*/ 0 w 136"/>
                  <a:gd name="T5" fmla="*/ 0 h 167"/>
                  <a:gd name="T6" fmla="*/ 136 w 136"/>
                  <a:gd name="T7" fmla="*/ 0 h 167"/>
                  <a:gd name="T8" fmla="*/ 136 w 136"/>
                  <a:gd name="T9" fmla="*/ 167 h 167"/>
                  <a:gd name="T10" fmla="*/ 11 w 136"/>
                  <a:gd name="T11" fmla="*/ 157 h 167"/>
                  <a:gd name="T12" fmla="*/ 126 w 136"/>
                  <a:gd name="T13" fmla="*/ 157 h 167"/>
                  <a:gd name="T14" fmla="*/ 126 w 136"/>
                  <a:gd name="T15" fmla="*/ 10 h 167"/>
                  <a:gd name="T16" fmla="*/ 11 w 136"/>
                  <a:gd name="T17" fmla="*/ 10 h 167"/>
                  <a:gd name="T18" fmla="*/ 11 w 136"/>
                  <a:gd name="T19" fmla="*/ 1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67">
                    <a:moveTo>
                      <a:pt x="136" y="167"/>
                    </a:moveTo>
                    <a:lnTo>
                      <a:pt x="0" y="167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167"/>
                    </a:lnTo>
                    <a:close/>
                    <a:moveTo>
                      <a:pt x="11" y="157"/>
                    </a:moveTo>
                    <a:lnTo>
                      <a:pt x="126" y="157"/>
                    </a:lnTo>
                    <a:lnTo>
                      <a:pt x="126" y="10"/>
                    </a:lnTo>
                    <a:lnTo>
                      <a:pt x="11" y="10"/>
                    </a:lnTo>
                    <a:lnTo>
                      <a:pt x="11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6" name="Freeform 46">
                <a:extLst>
                  <a:ext uri="{FF2B5EF4-FFF2-40B4-BE49-F238E27FC236}">
                    <a16:creationId xmlns:a16="http://schemas.microsoft.com/office/drawing/2014/main" id="{2CF5B8EB-44A2-4A18-AD77-BF40AF954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7418" y="1103312"/>
                <a:ext cx="214313" cy="331788"/>
              </a:xfrm>
              <a:custGeom>
                <a:avLst/>
                <a:gdLst>
                  <a:gd name="T0" fmla="*/ 135 w 135"/>
                  <a:gd name="T1" fmla="*/ 209 h 209"/>
                  <a:gd name="T2" fmla="*/ 0 w 135"/>
                  <a:gd name="T3" fmla="*/ 209 h 209"/>
                  <a:gd name="T4" fmla="*/ 0 w 135"/>
                  <a:gd name="T5" fmla="*/ 0 h 209"/>
                  <a:gd name="T6" fmla="*/ 135 w 135"/>
                  <a:gd name="T7" fmla="*/ 0 h 209"/>
                  <a:gd name="T8" fmla="*/ 135 w 135"/>
                  <a:gd name="T9" fmla="*/ 209 h 209"/>
                  <a:gd name="T10" fmla="*/ 10 w 135"/>
                  <a:gd name="T11" fmla="*/ 199 h 209"/>
                  <a:gd name="T12" fmla="*/ 125 w 135"/>
                  <a:gd name="T13" fmla="*/ 199 h 209"/>
                  <a:gd name="T14" fmla="*/ 125 w 135"/>
                  <a:gd name="T15" fmla="*/ 11 h 209"/>
                  <a:gd name="T16" fmla="*/ 10 w 135"/>
                  <a:gd name="T17" fmla="*/ 11 h 209"/>
                  <a:gd name="T18" fmla="*/ 10 w 135"/>
                  <a:gd name="T19" fmla="*/ 19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209">
                    <a:moveTo>
                      <a:pt x="135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209"/>
                    </a:lnTo>
                    <a:close/>
                    <a:moveTo>
                      <a:pt x="10" y="199"/>
                    </a:moveTo>
                    <a:lnTo>
                      <a:pt x="125" y="199"/>
                    </a:lnTo>
                    <a:lnTo>
                      <a:pt x="125" y="11"/>
                    </a:lnTo>
                    <a:lnTo>
                      <a:pt x="10" y="11"/>
                    </a:lnTo>
                    <a:lnTo>
                      <a:pt x="1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7" name="Freeform 47">
                <a:extLst>
                  <a:ext uri="{FF2B5EF4-FFF2-40B4-BE49-F238E27FC236}">
                    <a16:creationId xmlns:a16="http://schemas.microsoft.com/office/drawing/2014/main" id="{133AD87D-E3C9-4F59-83FA-E78D2484A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581" y="1419225"/>
                <a:ext cx="463550" cy="15875"/>
              </a:xfrm>
              <a:custGeom>
                <a:avLst/>
                <a:gdLst>
                  <a:gd name="T0" fmla="*/ 220 w 224"/>
                  <a:gd name="T1" fmla="*/ 8 h 8"/>
                  <a:gd name="T2" fmla="*/ 4 w 224"/>
                  <a:gd name="T3" fmla="*/ 8 h 8"/>
                  <a:gd name="T4" fmla="*/ 0 w 224"/>
                  <a:gd name="T5" fmla="*/ 4 h 8"/>
                  <a:gd name="T6" fmla="*/ 4 w 224"/>
                  <a:gd name="T7" fmla="*/ 0 h 8"/>
                  <a:gd name="T8" fmla="*/ 220 w 224"/>
                  <a:gd name="T9" fmla="*/ 0 h 8"/>
                  <a:gd name="T10" fmla="*/ 224 w 224"/>
                  <a:gd name="T11" fmla="*/ 4 h 8"/>
                  <a:gd name="T12" fmla="*/ 220 w 22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8">
                    <a:moveTo>
                      <a:pt x="22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2" y="0"/>
                      <a:pt x="224" y="2"/>
                      <a:pt x="224" y="4"/>
                    </a:cubicBezTo>
                    <a:cubicBezTo>
                      <a:pt x="224" y="6"/>
                      <a:pt x="222" y="8"/>
                      <a:pt x="2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8" name="Freeform 48">
                <a:extLst>
                  <a:ext uri="{FF2B5EF4-FFF2-40B4-BE49-F238E27FC236}">
                    <a16:creationId xmlns:a16="http://schemas.microsoft.com/office/drawing/2014/main" id="{522C1946-F455-4DDD-8867-B5176103D0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046162"/>
                <a:ext cx="149225" cy="74613"/>
              </a:xfrm>
              <a:custGeom>
                <a:avLst/>
                <a:gdLst>
                  <a:gd name="T0" fmla="*/ 94 w 94"/>
                  <a:gd name="T1" fmla="*/ 47 h 47"/>
                  <a:gd name="T2" fmla="*/ 0 w 94"/>
                  <a:gd name="T3" fmla="*/ 47 h 47"/>
                  <a:gd name="T4" fmla="*/ 0 w 94"/>
                  <a:gd name="T5" fmla="*/ 0 h 47"/>
                  <a:gd name="T6" fmla="*/ 94 w 94"/>
                  <a:gd name="T7" fmla="*/ 0 h 47"/>
                  <a:gd name="T8" fmla="*/ 94 w 94"/>
                  <a:gd name="T9" fmla="*/ 47 h 47"/>
                  <a:gd name="T10" fmla="*/ 11 w 94"/>
                  <a:gd name="T11" fmla="*/ 36 h 47"/>
                  <a:gd name="T12" fmla="*/ 84 w 94"/>
                  <a:gd name="T13" fmla="*/ 36 h 47"/>
                  <a:gd name="T14" fmla="*/ 84 w 94"/>
                  <a:gd name="T15" fmla="*/ 10 h 47"/>
                  <a:gd name="T16" fmla="*/ 11 w 94"/>
                  <a:gd name="T17" fmla="*/ 10 h 47"/>
                  <a:gd name="T18" fmla="*/ 11 w 94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47">
                    <a:moveTo>
                      <a:pt x="94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47"/>
                    </a:lnTo>
                    <a:close/>
                    <a:moveTo>
                      <a:pt x="11" y="36"/>
                    </a:moveTo>
                    <a:lnTo>
                      <a:pt x="84" y="36"/>
                    </a:lnTo>
                    <a:lnTo>
                      <a:pt x="84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9" name="Freeform 49">
                <a:extLst>
                  <a:ext uri="{FF2B5EF4-FFF2-40B4-BE49-F238E27FC236}">
                    <a16:creationId xmlns:a16="http://schemas.microsoft.com/office/drawing/2014/main" id="{4F7ABD64-A4CC-4503-83A9-99B89F221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843" y="938212"/>
                <a:ext cx="17463" cy="57150"/>
              </a:xfrm>
              <a:custGeom>
                <a:avLst/>
                <a:gdLst>
                  <a:gd name="T0" fmla="*/ 4 w 8"/>
                  <a:gd name="T1" fmla="*/ 28 h 28"/>
                  <a:gd name="T2" fmla="*/ 0 w 8"/>
                  <a:gd name="T3" fmla="*/ 24 h 28"/>
                  <a:gd name="T4" fmla="*/ 0 w 8"/>
                  <a:gd name="T5" fmla="*/ 4 h 28"/>
                  <a:gd name="T6" fmla="*/ 4 w 8"/>
                  <a:gd name="T7" fmla="*/ 0 h 28"/>
                  <a:gd name="T8" fmla="*/ 8 w 8"/>
                  <a:gd name="T9" fmla="*/ 4 h 28"/>
                  <a:gd name="T10" fmla="*/ 8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0" name="Freeform 50">
                <a:extLst>
                  <a:ext uri="{FF2B5EF4-FFF2-40B4-BE49-F238E27FC236}">
                    <a16:creationId xmlns:a16="http://schemas.microsoft.com/office/drawing/2014/main" id="{3DF34C90-6110-46F3-B995-3223857033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154112"/>
                <a:ext cx="66675" cy="98425"/>
              </a:xfrm>
              <a:custGeom>
                <a:avLst/>
                <a:gdLst>
                  <a:gd name="T0" fmla="*/ 42 w 42"/>
                  <a:gd name="T1" fmla="*/ 62 h 62"/>
                  <a:gd name="T2" fmla="*/ 0 w 42"/>
                  <a:gd name="T3" fmla="*/ 62 h 62"/>
                  <a:gd name="T4" fmla="*/ 0 w 42"/>
                  <a:gd name="T5" fmla="*/ 0 h 62"/>
                  <a:gd name="T6" fmla="*/ 42 w 42"/>
                  <a:gd name="T7" fmla="*/ 0 h 62"/>
                  <a:gd name="T8" fmla="*/ 42 w 42"/>
                  <a:gd name="T9" fmla="*/ 62 h 62"/>
                  <a:gd name="T10" fmla="*/ 11 w 42"/>
                  <a:gd name="T11" fmla="*/ 52 h 62"/>
                  <a:gd name="T12" fmla="*/ 32 w 42"/>
                  <a:gd name="T13" fmla="*/ 52 h 62"/>
                  <a:gd name="T14" fmla="*/ 32 w 42"/>
                  <a:gd name="T15" fmla="*/ 10 h 62"/>
                  <a:gd name="T16" fmla="*/ 11 w 42"/>
                  <a:gd name="T17" fmla="*/ 10 h 62"/>
                  <a:gd name="T18" fmla="*/ 11 w 42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2">
                    <a:moveTo>
                      <a:pt x="4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2"/>
                    </a:lnTo>
                    <a:close/>
                    <a:moveTo>
                      <a:pt x="11" y="52"/>
                    </a:moveTo>
                    <a:lnTo>
                      <a:pt x="32" y="52"/>
                    </a:lnTo>
                    <a:lnTo>
                      <a:pt x="32" y="10"/>
                    </a:lnTo>
                    <a:lnTo>
                      <a:pt x="11" y="10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1" name="Freeform 51">
                <a:extLst>
                  <a:ext uri="{FF2B5EF4-FFF2-40B4-BE49-F238E27FC236}">
                    <a16:creationId xmlns:a16="http://schemas.microsoft.com/office/drawing/2014/main" id="{71DB215C-0AD7-4E20-9772-1C644961E0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3306" y="1154112"/>
                <a:ext cx="65088" cy="98425"/>
              </a:xfrm>
              <a:custGeom>
                <a:avLst/>
                <a:gdLst>
                  <a:gd name="T0" fmla="*/ 41 w 41"/>
                  <a:gd name="T1" fmla="*/ 62 h 62"/>
                  <a:gd name="T2" fmla="*/ 0 w 41"/>
                  <a:gd name="T3" fmla="*/ 62 h 62"/>
                  <a:gd name="T4" fmla="*/ 0 w 41"/>
                  <a:gd name="T5" fmla="*/ 0 h 62"/>
                  <a:gd name="T6" fmla="*/ 41 w 41"/>
                  <a:gd name="T7" fmla="*/ 0 h 62"/>
                  <a:gd name="T8" fmla="*/ 41 w 41"/>
                  <a:gd name="T9" fmla="*/ 62 h 62"/>
                  <a:gd name="T10" fmla="*/ 10 w 41"/>
                  <a:gd name="T11" fmla="*/ 52 h 62"/>
                  <a:gd name="T12" fmla="*/ 31 w 41"/>
                  <a:gd name="T13" fmla="*/ 52 h 62"/>
                  <a:gd name="T14" fmla="*/ 31 w 41"/>
                  <a:gd name="T15" fmla="*/ 10 h 62"/>
                  <a:gd name="T16" fmla="*/ 10 w 41"/>
                  <a:gd name="T17" fmla="*/ 10 h 62"/>
                  <a:gd name="T18" fmla="*/ 10 w 41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2">
                    <a:moveTo>
                      <a:pt x="4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62"/>
                    </a:lnTo>
                    <a:close/>
                    <a:moveTo>
                      <a:pt x="10" y="52"/>
                    </a:moveTo>
                    <a:lnTo>
                      <a:pt x="31" y="52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2" name="Freeform 52">
                <a:extLst>
                  <a:ext uri="{FF2B5EF4-FFF2-40B4-BE49-F238E27FC236}">
                    <a16:creationId xmlns:a16="http://schemas.microsoft.com/office/drawing/2014/main" id="{E8AAAFDA-08CB-419D-9E57-F28B6032C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28587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2 h 63"/>
                  <a:gd name="T12" fmla="*/ 32 w 42"/>
                  <a:gd name="T13" fmla="*/ 52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2"/>
                    </a:moveTo>
                    <a:lnTo>
                      <a:pt x="32" y="52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3" name="Freeform 53">
                <a:extLst>
                  <a:ext uri="{FF2B5EF4-FFF2-40B4-BE49-F238E27FC236}">
                    <a16:creationId xmlns:a16="http://schemas.microsoft.com/office/drawing/2014/main" id="{DCA18F79-341A-4B32-99DC-F6FF6CB3D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3306" y="1285875"/>
                <a:ext cx="65088" cy="100013"/>
              </a:xfrm>
              <a:custGeom>
                <a:avLst/>
                <a:gdLst>
                  <a:gd name="T0" fmla="*/ 41 w 41"/>
                  <a:gd name="T1" fmla="*/ 63 h 63"/>
                  <a:gd name="T2" fmla="*/ 0 w 41"/>
                  <a:gd name="T3" fmla="*/ 63 h 63"/>
                  <a:gd name="T4" fmla="*/ 0 w 41"/>
                  <a:gd name="T5" fmla="*/ 0 h 63"/>
                  <a:gd name="T6" fmla="*/ 41 w 41"/>
                  <a:gd name="T7" fmla="*/ 0 h 63"/>
                  <a:gd name="T8" fmla="*/ 41 w 41"/>
                  <a:gd name="T9" fmla="*/ 63 h 63"/>
                  <a:gd name="T10" fmla="*/ 10 w 41"/>
                  <a:gd name="T11" fmla="*/ 52 h 63"/>
                  <a:gd name="T12" fmla="*/ 31 w 41"/>
                  <a:gd name="T13" fmla="*/ 52 h 63"/>
                  <a:gd name="T14" fmla="*/ 31 w 41"/>
                  <a:gd name="T15" fmla="*/ 11 h 63"/>
                  <a:gd name="T16" fmla="*/ 10 w 41"/>
                  <a:gd name="T17" fmla="*/ 11 h 63"/>
                  <a:gd name="T18" fmla="*/ 10 w 41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3">
                    <a:moveTo>
                      <a:pt x="41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63"/>
                    </a:lnTo>
                    <a:close/>
                    <a:moveTo>
                      <a:pt x="10" y="52"/>
                    </a:moveTo>
                    <a:lnTo>
                      <a:pt x="31" y="52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91E39839-3270-441C-8E96-7E6C1496B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731" y="1203325"/>
                <a:ext cx="17463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206C660D-93C5-43EF-90A5-D6D5EEEBB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068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19E6FCC4-A8AB-48F4-A4A8-69CFAA476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406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74150626-41C5-4A0F-8F6D-1D0C99EC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743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22C78921-0792-405E-A6B6-AF9F52F1E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081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02AC47E-ED85-4765-A358-C37A6AA9B8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2031" y="979487"/>
                <a:ext cx="65088" cy="82550"/>
              </a:xfrm>
              <a:custGeom>
                <a:avLst/>
                <a:gdLst>
                  <a:gd name="T0" fmla="*/ 41 w 41"/>
                  <a:gd name="T1" fmla="*/ 52 h 52"/>
                  <a:gd name="T2" fmla="*/ 0 w 41"/>
                  <a:gd name="T3" fmla="*/ 52 h 52"/>
                  <a:gd name="T4" fmla="*/ 0 w 41"/>
                  <a:gd name="T5" fmla="*/ 0 h 52"/>
                  <a:gd name="T6" fmla="*/ 41 w 41"/>
                  <a:gd name="T7" fmla="*/ 0 h 52"/>
                  <a:gd name="T8" fmla="*/ 41 w 41"/>
                  <a:gd name="T9" fmla="*/ 52 h 52"/>
                  <a:gd name="T10" fmla="*/ 10 w 41"/>
                  <a:gd name="T11" fmla="*/ 42 h 52"/>
                  <a:gd name="T12" fmla="*/ 31 w 41"/>
                  <a:gd name="T13" fmla="*/ 42 h 52"/>
                  <a:gd name="T14" fmla="*/ 31 w 41"/>
                  <a:gd name="T15" fmla="*/ 10 h 52"/>
                  <a:gd name="T16" fmla="*/ 10 w 41"/>
                  <a:gd name="T17" fmla="*/ 10 h 52"/>
                  <a:gd name="T18" fmla="*/ 10 w 41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2">
                    <a:moveTo>
                      <a:pt x="41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52"/>
                    </a:lnTo>
                    <a:close/>
                    <a:moveTo>
                      <a:pt x="10" y="42"/>
                    </a:moveTo>
                    <a:lnTo>
                      <a:pt x="31" y="42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0DCEE-E8F9-40B3-98CF-FBDDD5EF4B3F}"/>
              </a:ext>
            </a:extLst>
          </p:cNvPr>
          <p:cNvGrpSpPr/>
          <p:nvPr/>
        </p:nvGrpSpPr>
        <p:grpSpPr>
          <a:xfrm>
            <a:off x="8151020" y="3141905"/>
            <a:ext cx="3536949" cy="2653832"/>
            <a:chOff x="8151020" y="3141905"/>
            <a:chExt cx="3536949" cy="26538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E8D3422-159B-40BF-B0B0-AB2BB0C39966}"/>
                </a:ext>
              </a:extLst>
            </p:cNvPr>
            <p:cNvSpPr/>
            <p:nvPr/>
          </p:nvSpPr>
          <p:spPr>
            <a:xfrm>
              <a:off x="8151020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5904FE-C788-44D6-9A18-15C121B4D83F}"/>
                </a:ext>
              </a:extLst>
            </p:cNvPr>
            <p:cNvSpPr txBox="1"/>
            <p:nvPr/>
          </p:nvSpPr>
          <p:spPr>
            <a:xfrm>
              <a:off x="9205164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33FDB1-6EF3-42E4-B462-E64908B08169}"/>
                </a:ext>
              </a:extLst>
            </p:cNvPr>
            <p:cNvSpPr txBox="1"/>
            <p:nvPr/>
          </p:nvSpPr>
          <p:spPr>
            <a:xfrm>
              <a:off x="8585200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70" name="Gruppieren 1183">
              <a:extLst>
                <a:ext uri="{FF2B5EF4-FFF2-40B4-BE49-F238E27FC236}">
                  <a16:creationId xmlns:a16="http://schemas.microsoft.com/office/drawing/2014/main" id="{0EA0B7BB-F68C-4E9E-B179-509FD4330A3A}"/>
                </a:ext>
              </a:extLst>
            </p:cNvPr>
            <p:cNvGrpSpPr/>
            <p:nvPr/>
          </p:nvGrpSpPr>
          <p:grpSpPr>
            <a:xfrm>
              <a:off x="9770269" y="3473936"/>
              <a:ext cx="298450" cy="496888"/>
              <a:chOff x="2590006" y="5414962"/>
              <a:chExt cx="298450" cy="496888"/>
            </a:xfrm>
            <a:solidFill>
              <a:schemeClr val="accent1"/>
            </a:solidFill>
          </p:grpSpPr>
          <p:sp>
            <p:nvSpPr>
              <p:cNvPr id="71" name="Freeform 946">
                <a:extLst>
                  <a:ext uri="{FF2B5EF4-FFF2-40B4-BE49-F238E27FC236}">
                    <a16:creationId xmlns:a16="http://schemas.microsoft.com/office/drawing/2014/main" id="{BB6D85D9-EBA0-46B7-98D2-792BD6085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0006" y="5513387"/>
                <a:ext cx="298450" cy="398463"/>
              </a:xfrm>
              <a:custGeom>
                <a:avLst/>
                <a:gdLst>
                  <a:gd name="T0" fmla="*/ 188 w 188"/>
                  <a:gd name="T1" fmla="*/ 251 h 251"/>
                  <a:gd name="T2" fmla="*/ 0 w 188"/>
                  <a:gd name="T3" fmla="*/ 251 h 251"/>
                  <a:gd name="T4" fmla="*/ 0 w 188"/>
                  <a:gd name="T5" fmla="*/ 0 h 251"/>
                  <a:gd name="T6" fmla="*/ 188 w 188"/>
                  <a:gd name="T7" fmla="*/ 0 h 251"/>
                  <a:gd name="T8" fmla="*/ 188 w 188"/>
                  <a:gd name="T9" fmla="*/ 251 h 251"/>
                  <a:gd name="T10" fmla="*/ 10 w 188"/>
                  <a:gd name="T11" fmla="*/ 241 h 251"/>
                  <a:gd name="T12" fmla="*/ 177 w 188"/>
                  <a:gd name="T13" fmla="*/ 241 h 251"/>
                  <a:gd name="T14" fmla="*/ 177 w 188"/>
                  <a:gd name="T15" fmla="*/ 11 h 251"/>
                  <a:gd name="T16" fmla="*/ 10 w 188"/>
                  <a:gd name="T17" fmla="*/ 11 h 251"/>
                  <a:gd name="T18" fmla="*/ 10 w 188"/>
                  <a:gd name="T19" fmla="*/ 24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251">
                    <a:moveTo>
                      <a:pt x="188" y="251"/>
                    </a:moveTo>
                    <a:lnTo>
                      <a:pt x="0" y="25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251"/>
                    </a:lnTo>
                    <a:close/>
                    <a:moveTo>
                      <a:pt x="10" y="241"/>
                    </a:moveTo>
                    <a:lnTo>
                      <a:pt x="177" y="241"/>
                    </a:lnTo>
                    <a:lnTo>
                      <a:pt x="177" y="11"/>
                    </a:lnTo>
                    <a:lnTo>
                      <a:pt x="10" y="11"/>
                    </a:lnTo>
                    <a:lnTo>
                      <a:pt x="10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47">
                <a:extLst>
                  <a:ext uri="{FF2B5EF4-FFF2-40B4-BE49-F238E27FC236}">
                    <a16:creationId xmlns:a16="http://schemas.microsoft.com/office/drawing/2014/main" id="{F497DD5C-6B50-433C-A6A6-268DEB146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334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48">
                <a:extLst>
                  <a:ext uri="{FF2B5EF4-FFF2-40B4-BE49-F238E27FC236}">
                    <a16:creationId xmlns:a16="http://schemas.microsoft.com/office/drawing/2014/main" id="{228CC138-FE76-4034-A452-85FFC4EA3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589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49">
                <a:extLst>
                  <a:ext uri="{FF2B5EF4-FFF2-40B4-BE49-F238E27FC236}">
                    <a16:creationId xmlns:a16="http://schemas.microsoft.com/office/drawing/2014/main" id="{56F6B504-CE87-4E15-8B4A-A155370FB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334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50">
                <a:extLst>
                  <a:ext uri="{FF2B5EF4-FFF2-40B4-BE49-F238E27FC236}">
                    <a16:creationId xmlns:a16="http://schemas.microsoft.com/office/drawing/2014/main" id="{3E388021-28F3-469B-9F2D-E0803993D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589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51">
                <a:extLst>
                  <a:ext uri="{FF2B5EF4-FFF2-40B4-BE49-F238E27FC236}">
                    <a16:creationId xmlns:a16="http://schemas.microsoft.com/office/drawing/2014/main" id="{359431DE-548A-45D9-816D-B8B6DC99F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2556" y="5780087"/>
                <a:ext cx="133350" cy="131763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32 h 64"/>
                  <a:gd name="T6" fmla="*/ 32 w 64"/>
                  <a:gd name="T7" fmla="*/ 0 h 64"/>
                  <a:gd name="T8" fmla="*/ 64 w 64"/>
                  <a:gd name="T9" fmla="*/ 32 h 64"/>
                  <a:gd name="T10" fmla="*/ 64 w 64"/>
                  <a:gd name="T11" fmla="*/ 64 h 64"/>
                  <a:gd name="T12" fmla="*/ 8 w 64"/>
                  <a:gd name="T13" fmla="*/ 56 h 64"/>
                  <a:gd name="T14" fmla="*/ 56 w 64"/>
                  <a:gd name="T15" fmla="*/ 56 h 64"/>
                  <a:gd name="T16" fmla="*/ 56 w 64"/>
                  <a:gd name="T17" fmla="*/ 32 h 64"/>
                  <a:gd name="T18" fmla="*/ 32 w 64"/>
                  <a:gd name="T19" fmla="*/ 8 h 64"/>
                  <a:gd name="T20" fmla="*/ 8 w 64"/>
                  <a:gd name="T21" fmla="*/ 32 h 64"/>
                  <a:gd name="T22" fmla="*/ 8 w 64"/>
                  <a:gd name="T23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lnTo>
                      <a:pt x="64" y="64"/>
                    </a:lnTo>
                    <a:close/>
                    <a:moveTo>
                      <a:pt x="8" y="56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52">
                <a:extLst>
                  <a:ext uri="{FF2B5EF4-FFF2-40B4-BE49-F238E27FC236}">
                    <a16:creationId xmlns:a16="http://schemas.microsoft.com/office/drawing/2014/main" id="{ED9ACBE4-6F37-4DA3-AA12-2F70DB74C6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844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3 h 63"/>
                  <a:gd name="T12" fmla="*/ 32 w 42"/>
                  <a:gd name="T13" fmla="*/ 53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3"/>
                    </a:moveTo>
                    <a:lnTo>
                      <a:pt x="32" y="53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53">
                <a:extLst>
                  <a:ext uri="{FF2B5EF4-FFF2-40B4-BE49-F238E27FC236}">
                    <a16:creationId xmlns:a16="http://schemas.microsoft.com/office/drawing/2014/main" id="{DF719455-345C-446B-A75E-66ECE0027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844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3 h 63"/>
                  <a:gd name="T12" fmla="*/ 32 w 42"/>
                  <a:gd name="T13" fmla="*/ 53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3"/>
                    </a:moveTo>
                    <a:lnTo>
                      <a:pt x="32" y="53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954">
                <a:extLst>
                  <a:ext uri="{FF2B5EF4-FFF2-40B4-BE49-F238E27FC236}">
                    <a16:creationId xmlns:a16="http://schemas.microsoft.com/office/drawing/2014/main" id="{901AD2B4-B121-4B50-AB46-66A055A518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5881" y="5456237"/>
                <a:ext cx="265113" cy="74613"/>
              </a:xfrm>
              <a:custGeom>
                <a:avLst/>
                <a:gdLst>
                  <a:gd name="T0" fmla="*/ 167 w 167"/>
                  <a:gd name="T1" fmla="*/ 47 h 47"/>
                  <a:gd name="T2" fmla="*/ 0 w 167"/>
                  <a:gd name="T3" fmla="*/ 47 h 47"/>
                  <a:gd name="T4" fmla="*/ 0 w 167"/>
                  <a:gd name="T5" fmla="*/ 0 h 47"/>
                  <a:gd name="T6" fmla="*/ 167 w 167"/>
                  <a:gd name="T7" fmla="*/ 0 h 47"/>
                  <a:gd name="T8" fmla="*/ 167 w 167"/>
                  <a:gd name="T9" fmla="*/ 47 h 47"/>
                  <a:gd name="T10" fmla="*/ 11 w 167"/>
                  <a:gd name="T11" fmla="*/ 36 h 47"/>
                  <a:gd name="T12" fmla="*/ 157 w 167"/>
                  <a:gd name="T13" fmla="*/ 36 h 47"/>
                  <a:gd name="T14" fmla="*/ 157 w 167"/>
                  <a:gd name="T15" fmla="*/ 10 h 47"/>
                  <a:gd name="T16" fmla="*/ 11 w 167"/>
                  <a:gd name="T17" fmla="*/ 10 h 47"/>
                  <a:gd name="T18" fmla="*/ 11 w 167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47">
                    <a:moveTo>
                      <a:pt x="16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67" y="47"/>
                    </a:lnTo>
                    <a:close/>
                    <a:moveTo>
                      <a:pt x="11" y="36"/>
                    </a:moveTo>
                    <a:lnTo>
                      <a:pt x="157" y="36"/>
                    </a:lnTo>
                    <a:lnTo>
                      <a:pt x="157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955">
                <a:extLst>
                  <a:ext uri="{FF2B5EF4-FFF2-40B4-BE49-F238E27FC236}">
                    <a16:creationId xmlns:a16="http://schemas.microsoft.com/office/drawing/2014/main" id="{0640498C-5CB8-40C3-A467-FA37FF8F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93" y="5414962"/>
                <a:ext cx="15875" cy="57150"/>
              </a:xfrm>
              <a:custGeom>
                <a:avLst/>
                <a:gdLst>
                  <a:gd name="T0" fmla="*/ 4 w 8"/>
                  <a:gd name="T1" fmla="*/ 28 h 28"/>
                  <a:gd name="T2" fmla="*/ 0 w 8"/>
                  <a:gd name="T3" fmla="*/ 24 h 28"/>
                  <a:gd name="T4" fmla="*/ 0 w 8"/>
                  <a:gd name="T5" fmla="*/ 4 h 28"/>
                  <a:gd name="T6" fmla="*/ 4 w 8"/>
                  <a:gd name="T7" fmla="*/ 0 h 28"/>
                  <a:gd name="T8" fmla="*/ 8 w 8"/>
                  <a:gd name="T9" fmla="*/ 4 h 28"/>
                  <a:gd name="T10" fmla="*/ 8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956">
                <a:extLst>
                  <a:ext uri="{FF2B5EF4-FFF2-40B4-BE49-F238E27FC236}">
                    <a16:creationId xmlns:a16="http://schemas.microsoft.com/office/drawing/2014/main" id="{57000354-BC4B-45AA-A08A-FA7B5E580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631" y="5430837"/>
                <a:ext cx="15875" cy="41275"/>
              </a:xfrm>
              <a:custGeom>
                <a:avLst/>
                <a:gdLst>
                  <a:gd name="T0" fmla="*/ 4 w 8"/>
                  <a:gd name="T1" fmla="*/ 20 h 20"/>
                  <a:gd name="T2" fmla="*/ 0 w 8"/>
                  <a:gd name="T3" fmla="*/ 16 h 20"/>
                  <a:gd name="T4" fmla="*/ 0 w 8"/>
                  <a:gd name="T5" fmla="*/ 4 h 20"/>
                  <a:gd name="T6" fmla="*/ 4 w 8"/>
                  <a:gd name="T7" fmla="*/ 0 h 20"/>
                  <a:gd name="T8" fmla="*/ 8 w 8"/>
                  <a:gd name="T9" fmla="*/ 4 h 20"/>
                  <a:gd name="T10" fmla="*/ 8 w 8"/>
                  <a:gd name="T11" fmla="*/ 16 h 20"/>
                  <a:gd name="T12" fmla="*/ 4 w 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6" y="20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57">
                <a:extLst>
                  <a:ext uri="{FF2B5EF4-FFF2-40B4-BE49-F238E27FC236}">
                    <a16:creationId xmlns:a16="http://schemas.microsoft.com/office/drawing/2014/main" id="{6BB5F554-5DC4-4C6B-B332-960FD65FA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956" y="5422900"/>
                <a:ext cx="15875" cy="49213"/>
              </a:xfrm>
              <a:custGeom>
                <a:avLst/>
                <a:gdLst>
                  <a:gd name="T0" fmla="*/ 4 w 8"/>
                  <a:gd name="T1" fmla="*/ 24 h 24"/>
                  <a:gd name="T2" fmla="*/ 0 w 8"/>
                  <a:gd name="T3" fmla="*/ 20 h 24"/>
                  <a:gd name="T4" fmla="*/ 0 w 8"/>
                  <a:gd name="T5" fmla="*/ 4 h 24"/>
                  <a:gd name="T6" fmla="*/ 4 w 8"/>
                  <a:gd name="T7" fmla="*/ 0 h 24"/>
                  <a:gd name="T8" fmla="*/ 8 w 8"/>
                  <a:gd name="T9" fmla="*/ 4 h 24"/>
                  <a:gd name="T10" fmla="*/ 8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D5E2A5B-94F1-40C9-A5A9-9794B33CA8B0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144736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28E2C1-B692-4F5A-BFC1-40098649B4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EB4790-B334-4CA8-BFDA-A403571E381C}"/>
              </a:ext>
            </a:extLst>
          </p:cNvPr>
          <p:cNvGrpSpPr/>
          <p:nvPr/>
        </p:nvGrpSpPr>
        <p:grpSpPr>
          <a:xfrm>
            <a:off x="836798" y="5380852"/>
            <a:ext cx="922575" cy="192396"/>
            <a:chOff x="1065398" y="5380852"/>
            <a:chExt cx="922575" cy="192396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5041D8A7-D9E0-4492-995E-5C62014A6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398" y="5389516"/>
              <a:ext cx="218684" cy="175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671C34BC-E669-45C9-877A-179A78434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106" y="5393996"/>
              <a:ext cx="222867" cy="166105"/>
            </a:xfrm>
            <a:custGeom>
              <a:avLst/>
              <a:gdLst>
                <a:gd name="T0" fmla="*/ 184 w 204"/>
                <a:gd name="T1" fmla="*/ 0 h 152"/>
                <a:gd name="T2" fmla="*/ 20 w 204"/>
                <a:gd name="T3" fmla="*/ 0 h 152"/>
                <a:gd name="T4" fmla="*/ 0 w 204"/>
                <a:gd name="T5" fmla="*/ 20 h 152"/>
                <a:gd name="T6" fmla="*/ 0 w 204"/>
                <a:gd name="T7" fmla="*/ 132 h 152"/>
                <a:gd name="T8" fmla="*/ 20 w 204"/>
                <a:gd name="T9" fmla="*/ 152 h 152"/>
                <a:gd name="T10" fmla="*/ 184 w 204"/>
                <a:gd name="T11" fmla="*/ 152 h 152"/>
                <a:gd name="T12" fmla="*/ 204 w 204"/>
                <a:gd name="T13" fmla="*/ 132 h 152"/>
                <a:gd name="T14" fmla="*/ 204 w 204"/>
                <a:gd name="T15" fmla="*/ 20 h 152"/>
                <a:gd name="T16" fmla="*/ 184 w 204"/>
                <a:gd name="T17" fmla="*/ 0 h 152"/>
                <a:gd name="T18" fmla="*/ 196 w 204"/>
                <a:gd name="T19" fmla="*/ 132 h 152"/>
                <a:gd name="T20" fmla="*/ 184 w 204"/>
                <a:gd name="T21" fmla="*/ 144 h 152"/>
                <a:gd name="T22" fmla="*/ 20 w 204"/>
                <a:gd name="T23" fmla="*/ 144 h 152"/>
                <a:gd name="T24" fmla="*/ 8 w 204"/>
                <a:gd name="T25" fmla="*/ 132 h 152"/>
                <a:gd name="T26" fmla="*/ 8 w 204"/>
                <a:gd name="T27" fmla="*/ 20 h 152"/>
                <a:gd name="T28" fmla="*/ 20 w 204"/>
                <a:gd name="T29" fmla="*/ 8 h 152"/>
                <a:gd name="T30" fmla="*/ 184 w 204"/>
                <a:gd name="T31" fmla="*/ 8 h 152"/>
                <a:gd name="T32" fmla="*/ 196 w 204"/>
                <a:gd name="T33" fmla="*/ 20 h 152"/>
                <a:gd name="T34" fmla="*/ 196 w 204"/>
                <a:gd name="T35" fmla="*/ 132 h 152"/>
                <a:gd name="T36" fmla="*/ 129 w 204"/>
                <a:gd name="T37" fmla="*/ 72 h 152"/>
                <a:gd name="T38" fmla="*/ 85 w 204"/>
                <a:gd name="T39" fmla="*/ 51 h 152"/>
                <a:gd name="T40" fmla="*/ 81 w 204"/>
                <a:gd name="T41" fmla="*/ 51 h 152"/>
                <a:gd name="T42" fmla="*/ 80 w 204"/>
                <a:gd name="T43" fmla="*/ 55 h 152"/>
                <a:gd name="T44" fmla="*/ 80 w 204"/>
                <a:gd name="T45" fmla="*/ 97 h 152"/>
                <a:gd name="T46" fmla="*/ 81 w 204"/>
                <a:gd name="T47" fmla="*/ 100 h 152"/>
                <a:gd name="T48" fmla="*/ 84 w 204"/>
                <a:gd name="T49" fmla="*/ 101 h 152"/>
                <a:gd name="T50" fmla="*/ 85 w 204"/>
                <a:gd name="T51" fmla="*/ 101 h 152"/>
                <a:gd name="T52" fmla="*/ 129 w 204"/>
                <a:gd name="T53" fmla="*/ 80 h 152"/>
                <a:gd name="T54" fmla="*/ 132 w 204"/>
                <a:gd name="T55" fmla="*/ 76 h 152"/>
                <a:gd name="T56" fmla="*/ 129 w 204"/>
                <a:gd name="T57" fmla="*/ 72 h 152"/>
                <a:gd name="T58" fmla="*/ 88 w 204"/>
                <a:gd name="T59" fmla="*/ 91 h 152"/>
                <a:gd name="T60" fmla="*/ 88 w 204"/>
                <a:gd name="T61" fmla="*/ 61 h 152"/>
                <a:gd name="T62" fmla="*/ 118 w 204"/>
                <a:gd name="T63" fmla="*/ 76 h 152"/>
                <a:gd name="T64" fmla="*/ 88 w 204"/>
                <a:gd name="T65" fmla="*/ 9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2">
                  <a:moveTo>
                    <a:pt x="18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3"/>
                    <a:pt x="9" y="152"/>
                    <a:pt x="20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95" y="152"/>
                    <a:pt x="204" y="143"/>
                    <a:pt x="204" y="13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9"/>
                    <a:pt x="195" y="0"/>
                    <a:pt x="184" y="0"/>
                  </a:cubicBezTo>
                  <a:close/>
                  <a:moveTo>
                    <a:pt x="196" y="132"/>
                  </a:moveTo>
                  <a:cubicBezTo>
                    <a:pt x="196" y="139"/>
                    <a:pt x="190" y="144"/>
                    <a:pt x="184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13" y="144"/>
                    <a:pt x="8" y="139"/>
                    <a:pt x="8" y="13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8"/>
                    <a:pt x="196" y="13"/>
                    <a:pt x="196" y="20"/>
                  </a:cubicBezTo>
                  <a:lnTo>
                    <a:pt x="196" y="132"/>
                  </a:lnTo>
                  <a:close/>
                  <a:moveTo>
                    <a:pt x="129" y="72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84" y="51"/>
                    <a:pt x="83" y="51"/>
                    <a:pt x="81" y="51"/>
                  </a:cubicBezTo>
                  <a:cubicBezTo>
                    <a:pt x="80" y="52"/>
                    <a:pt x="80" y="53"/>
                    <a:pt x="80" y="55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8"/>
                    <a:pt x="80" y="100"/>
                    <a:pt x="81" y="100"/>
                  </a:cubicBezTo>
                  <a:cubicBezTo>
                    <a:pt x="82" y="101"/>
                    <a:pt x="83" y="101"/>
                    <a:pt x="84" y="101"/>
                  </a:cubicBezTo>
                  <a:cubicBezTo>
                    <a:pt x="84" y="101"/>
                    <a:pt x="85" y="101"/>
                    <a:pt x="85" y="10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1" y="79"/>
                    <a:pt x="132" y="77"/>
                    <a:pt x="132" y="76"/>
                  </a:cubicBezTo>
                  <a:cubicBezTo>
                    <a:pt x="132" y="74"/>
                    <a:pt x="131" y="73"/>
                    <a:pt x="129" y="72"/>
                  </a:cubicBezTo>
                  <a:close/>
                  <a:moveTo>
                    <a:pt x="88" y="9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118" y="76"/>
                    <a:pt x="118" y="76"/>
                    <a:pt x="118" y="76"/>
                  </a:cubicBezTo>
                  <a:lnTo>
                    <a:pt x="88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63783270-6BBD-454E-8330-EEEEAA129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792" y="5380852"/>
              <a:ext cx="96198" cy="192396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BBA993-1606-4363-8218-50A5C8E31467}"/>
              </a:ext>
            </a:extLst>
          </p:cNvPr>
          <p:cNvSpPr txBox="1"/>
          <p:nvPr/>
        </p:nvSpPr>
        <p:spPr>
          <a:xfrm>
            <a:off x="745194" y="1364774"/>
            <a:ext cx="522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exa Light" panose="02000000000000000000" pitchFamily="50" charset="0"/>
              </a:rPr>
              <a:t>Meet</a:t>
            </a:r>
          </a:p>
          <a:p>
            <a:r>
              <a:rPr lang="en-US" sz="4400" dirty="0">
                <a:solidFill>
                  <a:schemeClr val="accent1"/>
                </a:solidFill>
                <a:latin typeface="Nexa Bold" panose="02000000000000000000" pitchFamily="50" charset="0"/>
              </a:rPr>
              <a:t>Our Professional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4EF3E2-7783-4694-BE09-84F635685ACB}"/>
              </a:ext>
            </a:extLst>
          </p:cNvPr>
          <p:cNvGrpSpPr/>
          <p:nvPr/>
        </p:nvGrpSpPr>
        <p:grpSpPr>
          <a:xfrm>
            <a:off x="745194" y="2965262"/>
            <a:ext cx="4725786" cy="958148"/>
            <a:chOff x="745194" y="2965262"/>
            <a:chExt cx="4725786" cy="95814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46CD162-86A6-4ECB-8B54-B88E1734D23A}"/>
                </a:ext>
              </a:extLst>
            </p:cNvPr>
            <p:cNvSpPr/>
            <p:nvPr/>
          </p:nvSpPr>
          <p:spPr>
            <a:xfrm>
              <a:off x="745194" y="2965262"/>
              <a:ext cx="4725786" cy="958148"/>
            </a:xfrm>
            <a:prstGeom prst="roundRect">
              <a:avLst>
                <a:gd name="adj" fmla="val 15543"/>
              </a:avLst>
            </a:prstGeom>
            <a:solidFill>
              <a:schemeClr val="accent1"/>
            </a:solidFill>
            <a:ln>
              <a:noFill/>
            </a:ln>
            <a:effectLst>
              <a:outerShdw blurRad="1181100" dist="292100" dir="2100000" sx="88000" sy="88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8B2887-96EC-408B-8FA0-B9BD77B71285}"/>
                </a:ext>
              </a:extLst>
            </p:cNvPr>
            <p:cNvCxnSpPr>
              <a:cxnSpLocks/>
            </p:cNvCxnSpPr>
            <p:nvPr/>
          </p:nvCxnSpPr>
          <p:spPr>
            <a:xfrm>
              <a:off x="2353344" y="2965262"/>
              <a:ext cx="0" cy="958148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64A947-FEDE-4D59-A97A-FBCC6895CADB}"/>
                </a:ext>
              </a:extLst>
            </p:cNvPr>
            <p:cNvCxnSpPr>
              <a:cxnSpLocks/>
            </p:cNvCxnSpPr>
            <p:nvPr/>
          </p:nvCxnSpPr>
          <p:spPr>
            <a:xfrm>
              <a:off x="3857720" y="2965262"/>
              <a:ext cx="0" cy="958148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112530-443D-4F5A-B76C-95ADA81203E2}"/>
              </a:ext>
            </a:extLst>
          </p:cNvPr>
          <p:cNvSpPr txBox="1"/>
          <p:nvPr/>
        </p:nvSpPr>
        <p:spPr>
          <a:xfrm>
            <a:off x="745194" y="4221585"/>
            <a:ext cx="4759501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8E778D-6FA8-4CBE-9428-BE862535F038}"/>
              </a:ext>
            </a:extLst>
          </p:cNvPr>
          <p:cNvGrpSpPr/>
          <p:nvPr/>
        </p:nvGrpSpPr>
        <p:grpSpPr>
          <a:xfrm>
            <a:off x="2474565" y="3114619"/>
            <a:ext cx="1267044" cy="664757"/>
            <a:chOff x="2474565" y="3114619"/>
            <a:chExt cx="1267044" cy="6647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9BE6FD-C1C9-4966-A354-2D5B09979C89}"/>
                </a:ext>
              </a:extLst>
            </p:cNvPr>
            <p:cNvSpPr txBox="1"/>
            <p:nvPr/>
          </p:nvSpPr>
          <p:spPr>
            <a:xfrm>
              <a:off x="2474565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250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1A2E92-BECD-47F2-B3F5-83FC39610ADA}"/>
                </a:ext>
              </a:extLst>
            </p:cNvPr>
            <p:cNvSpPr txBox="1"/>
            <p:nvPr/>
          </p:nvSpPr>
          <p:spPr>
            <a:xfrm>
              <a:off x="2474566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8BF4E-1EC6-4985-876F-8BAAB24D5B69}"/>
              </a:ext>
            </a:extLst>
          </p:cNvPr>
          <p:cNvGrpSpPr/>
          <p:nvPr/>
        </p:nvGrpSpPr>
        <p:grpSpPr>
          <a:xfrm>
            <a:off x="982840" y="3114619"/>
            <a:ext cx="1267044" cy="664757"/>
            <a:chOff x="982840" y="3114619"/>
            <a:chExt cx="1267044" cy="6647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665B2B-8A89-465E-82BF-7C9329E7D6F1}"/>
                </a:ext>
              </a:extLst>
            </p:cNvPr>
            <p:cNvSpPr txBox="1"/>
            <p:nvPr/>
          </p:nvSpPr>
          <p:spPr>
            <a:xfrm>
              <a:off x="982840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10+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11E09B-8E23-4EDF-93E7-F7A471A18926}"/>
                </a:ext>
              </a:extLst>
            </p:cNvPr>
            <p:cNvSpPr txBox="1"/>
            <p:nvPr/>
          </p:nvSpPr>
          <p:spPr>
            <a:xfrm>
              <a:off x="982841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8A3726-78D3-4637-A790-F7F61CF5A46C}"/>
              </a:ext>
            </a:extLst>
          </p:cNvPr>
          <p:cNvGrpSpPr/>
          <p:nvPr/>
        </p:nvGrpSpPr>
        <p:grpSpPr>
          <a:xfrm>
            <a:off x="3966290" y="3114619"/>
            <a:ext cx="1267044" cy="664757"/>
            <a:chOff x="3966290" y="3114619"/>
            <a:chExt cx="1267044" cy="6647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2B12D7-5057-4C77-AAEC-31C3209921A5}"/>
                </a:ext>
              </a:extLst>
            </p:cNvPr>
            <p:cNvSpPr txBox="1"/>
            <p:nvPr/>
          </p:nvSpPr>
          <p:spPr>
            <a:xfrm>
              <a:off x="3966290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8.7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5CE68-E15E-4C85-A186-FC60D0AE04C7}"/>
                </a:ext>
              </a:extLst>
            </p:cNvPr>
            <p:cNvSpPr txBox="1"/>
            <p:nvPr/>
          </p:nvSpPr>
          <p:spPr>
            <a:xfrm>
              <a:off x="3966291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35D451E-B693-4C74-A0D6-01FFC6BC47B5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28FCD0-1310-41DC-9C17-445217718163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12563B-2D85-4CA5-9371-D23F0DA64B26}"/>
              </a:ext>
            </a:extLst>
          </p:cNvPr>
          <p:cNvSpPr txBox="1"/>
          <p:nvPr/>
        </p:nvSpPr>
        <p:spPr>
          <a:xfrm>
            <a:off x="10112908" y="16595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January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CCA65C-98BB-4896-B4F3-7C016DF7B116}"/>
              </a:ext>
            </a:extLst>
          </p:cNvPr>
          <p:cNvSpPr txBox="1"/>
          <p:nvPr/>
        </p:nvSpPr>
        <p:spPr>
          <a:xfrm>
            <a:off x="10112908" y="293968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March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6C48C8-B668-41F0-AEEB-1EE91088C885}"/>
              </a:ext>
            </a:extLst>
          </p:cNvPr>
          <p:cNvSpPr txBox="1"/>
          <p:nvPr/>
        </p:nvSpPr>
        <p:spPr>
          <a:xfrm>
            <a:off x="10112908" y="357976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April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840739-2A15-4E7B-8590-DB70CC7BE231}"/>
              </a:ext>
            </a:extLst>
          </p:cNvPr>
          <p:cNvSpPr txBox="1"/>
          <p:nvPr/>
        </p:nvSpPr>
        <p:spPr>
          <a:xfrm>
            <a:off x="10112908" y="421984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May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C0E1F2-CFB8-4062-A5A9-C8BD4B82D40A}"/>
              </a:ext>
            </a:extLst>
          </p:cNvPr>
          <p:cNvSpPr txBox="1"/>
          <p:nvPr/>
        </p:nvSpPr>
        <p:spPr>
          <a:xfrm>
            <a:off x="10112908" y="48599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June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A504CC-2A6C-4E51-9C30-A2335361A5E9}"/>
              </a:ext>
            </a:extLst>
          </p:cNvPr>
          <p:cNvSpPr/>
          <p:nvPr/>
        </p:nvSpPr>
        <p:spPr>
          <a:xfrm>
            <a:off x="9746108" y="2240578"/>
            <a:ext cx="68452" cy="487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2ADCE9-6CB9-4167-9AE5-12E386BD59C2}"/>
              </a:ext>
            </a:extLst>
          </p:cNvPr>
          <p:cNvSpPr txBox="1"/>
          <p:nvPr/>
        </p:nvSpPr>
        <p:spPr>
          <a:xfrm>
            <a:off x="10112908" y="2299603"/>
            <a:ext cx="17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264157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438880B-1D15-4414-8AC8-B26B35DEDB50}"/>
              </a:ext>
            </a:extLst>
          </p:cNvPr>
          <p:cNvSpPr/>
          <p:nvPr/>
        </p:nvSpPr>
        <p:spPr>
          <a:xfrm>
            <a:off x="0" y="1"/>
            <a:ext cx="12192000" cy="3375615"/>
          </a:xfrm>
          <a:custGeom>
            <a:avLst/>
            <a:gdLst>
              <a:gd name="connsiteX0" fmla="*/ 124634 w 12192000"/>
              <a:gd name="connsiteY0" fmla="*/ 0 h 5078833"/>
              <a:gd name="connsiteX1" fmla="*/ 3099291 w 12192000"/>
              <a:gd name="connsiteY1" fmla="*/ 0 h 5078833"/>
              <a:gd name="connsiteX2" fmla="*/ 3099310 w 12192000"/>
              <a:gd name="connsiteY2" fmla="*/ 1 h 5078833"/>
              <a:gd name="connsiteX3" fmla="*/ 12192000 w 12192000"/>
              <a:gd name="connsiteY3" fmla="*/ 1 h 5078833"/>
              <a:gd name="connsiteX4" fmla="*/ 12192000 w 12192000"/>
              <a:gd name="connsiteY4" fmla="*/ 442857 h 5078833"/>
              <a:gd name="connsiteX5" fmla="*/ 12192000 w 12192000"/>
              <a:gd name="connsiteY5" fmla="*/ 5038945 h 5078833"/>
              <a:gd name="connsiteX6" fmla="*/ 12113717 w 12192000"/>
              <a:gd name="connsiteY6" fmla="*/ 5006477 h 5078833"/>
              <a:gd name="connsiteX7" fmla="*/ 7230911 w 12192000"/>
              <a:gd name="connsiteY7" fmla="*/ 5073965 h 5078833"/>
              <a:gd name="connsiteX8" fmla="*/ 3553156 w 12192000"/>
              <a:gd name="connsiteY8" fmla="*/ 4186079 h 5078833"/>
              <a:gd name="connsiteX9" fmla="*/ 238408 w 12192000"/>
              <a:gd name="connsiteY9" fmla="*/ 4940119 h 5078833"/>
              <a:gd name="connsiteX10" fmla="*/ 26574 w 12192000"/>
              <a:gd name="connsiteY10" fmla="*/ 4953804 h 5078833"/>
              <a:gd name="connsiteX11" fmla="*/ 0 w 12192000"/>
              <a:gd name="connsiteY11" fmla="*/ 4954486 h 5078833"/>
              <a:gd name="connsiteX12" fmla="*/ 0 w 12192000"/>
              <a:gd name="connsiteY12" fmla="*/ 2558963 h 5078833"/>
              <a:gd name="connsiteX13" fmla="*/ 0 w 12192000"/>
              <a:gd name="connsiteY13" fmla="*/ 1 h 5078833"/>
              <a:gd name="connsiteX14" fmla="*/ 124634 w 12192000"/>
              <a:gd name="connsiteY14" fmla="*/ 1 h 50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078833">
                <a:moveTo>
                  <a:pt x="124634" y="0"/>
                </a:moveTo>
                <a:lnTo>
                  <a:pt x="3099291" y="0"/>
                </a:lnTo>
                <a:cubicBezTo>
                  <a:pt x="3099297" y="0"/>
                  <a:pt x="3099304" y="1"/>
                  <a:pt x="3099310" y="1"/>
                </a:cubicBezTo>
                <a:lnTo>
                  <a:pt x="12192000" y="1"/>
                </a:lnTo>
                <a:lnTo>
                  <a:pt x="12192000" y="442857"/>
                </a:lnTo>
                <a:lnTo>
                  <a:pt x="12192000" y="5038945"/>
                </a:lnTo>
                <a:lnTo>
                  <a:pt x="12113717" y="5006477"/>
                </a:lnTo>
                <a:cubicBezTo>
                  <a:pt x="10731827" y="4481881"/>
                  <a:pt x="8639803" y="5141146"/>
                  <a:pt x="7230911" y="5073965"/>
                </a:cubicBezTo>
                <a:cubicBezTo>
                  <a:pt x="5390354" y="4986201"/>
                  <a:pt x="4718574" y="4208386"/>
                  <a:pt x="3553156" y="4186079"/>
                </a:cubicBezTo>
                <a:cubicBezTo>
                  <a:pt x="2387738" y="4163771"/>
                  <a:pt x="1311119" y="4844706"/>
                  <a:pt x="238408" y="4940119"/>
                </a:cubicBezTo>
                <a:cubicBezTo>
                  <a:pt x="171363" y="4946083"/>
                  <a:pt x="100506" y="4950591"/>
                  <a:pt x="26574" y="4953804"/>
                </a:cubicBezTo>
                <a:lnTo>
                  <a:pt x="0" y="4954486"/>
                </a:lnTo>
                <a:lnTo>
                  <a:pt x="0" y="2558963"/>
                </a:lnTo>
                <a:lnTo>
                  <a:pt x="0" y="1"/>
                </a:lnTo>
                <a:lnTo>
                  <a:pt x="1246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992F4C-4D14-4AE1-935F-44FA8DFD8174}"/>
              </a:ext>
            </a:extLst>
          </p:cNvPr>
          <p:cNvSpPr/>
          <p:nvPr/>
        </p:nvSpPr>
        <p:spPr>
          <a:xfrm>
            <a:off x="0" y="2"/>
            <a:ext cx="12192000" cy="3395045"/>
          </a:xfrm>
          <a:custGeom>
            <a:avLst/>
            <a:gdLst>
              <a:gd name="connsiteX0" fmla="*/ 0 w 12192000"/>
              <a:gd name="connsiteY0" fmla="*/ 0 h 3395045"/>
              <a:gd name="connsiteX1" fmla="*/ 12192000 w 12192000"/>
              <a:gd name="connsiteY1" fmla="*/ 0 h 3395045"/>
              <a:gd name="connsiteX2" fmla="*/ 12192000 w 12192000"/>
              <a:gd name="connsiteY2" fmla="*/ 2441228 h 3395045"/>
              <a:gd name="connsiteX3" fmla="*/ 11915084 w 12192000"/>
              <a:gd name="connsiteY3" fmla="*/ 2495942 h 3395045"/>
              <a:gd name="connsiteX4" fmla="*/ 7344697 w 12192000"/>
              <a:gd name="connsiteY4" fmla="*/ 3234799 h 3395045"/>
              <a:gd name="connsiteX5" fmla="*/ 3628103 w 12192000"/>
              <a:gd name="connsiteY5" fmla="*/ 2764282 h 3395045"/>
              <a:gd name="connsiteX6" fmla="*/ 353961 w 12192000"/>
              <a:gd name="connsiteY6" fmla="*/ 3372032 h 3395045"/>
              <a:gd name="connsiteX7" fmla="*/ 143044 w 12192000"/>
              <a:gd name="connsiteY7" fmla="*/ 3387967 h 3395045"/>
              <a:gd name="connsiteX8" fmla="*/ 0 w 12192000"/>
              <a:gd name="connsiteY8" fmla="*/ 3395045 h 339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95045">
                <a:moveTo>
                  <a:pt x="0" y="0"/>
                </a:moveTo>
                <a:lnTo>
                  <a:pt x="12192000" y="0"/>
                </a:lnTo>
                <a:lnTo>
                  <a:pt x="12192000" y="2441228"/>
                </a:lnTo>
                <a:lnTo>
                  <a:pt x="11915084" y="2495942"/>
                </a:lnTo>
                <a:cubicBezTo>
                  <a:pt x="10561689" y="2764283"/>
                  <a:pt x="8513507" y="3175985"/>
                  <a:pt x="7344697" y="3234799"/>
                </a:cubicBezTo>
                <a:cubicBezTo>
                  <a:pt x="5786287" y="3313218"/>
                  <a:pt x="4793227" y="2741410"/>
                  <a:pt x="3628103" y="2764282"/>
                </a:cubicBezTo>
                <a:cubicBezTo>
                  <a:pt x="2462980" y="2787155"/>
                  <a:pt x="1420761" y="3274008"/>
                  <a:pt x="353961" y="3372032"/>
                </a:cubicBezTo>
                <a:cubicBezTo>
                  <a:pt x="287286" y="3378159"/>
                  <a:pt x="216732" y="3383443"/>
                  <a:pt x="143044" y="3387967"/>
                </a:cubicBezTo>
                <a:lnTo>
                  <a:pt x="0" y="3395045"/>
                </a:lnTo>
                <a:close/>
              </a:path>
            </a:pathLst>
          </a:cu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C7F5F2-C0D3-44AA-A268-E155DC3625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B05F6-03F7-46D9-935A-51C2F39CA021}"/>
              </a:ext>
            </a:extLst>
          </p:cNvPr>
          <p:cNvGrpSpPr/>
          <p:nvPr/>
        </p:nvGrpSpPr>
        <p:grpSpPr>
          <a:xfrm>
            <a:off x="6516021" y="3395046"/>
            <a:ext cx="4489275" cy="2610836"/>
            <a:chOff x="6516021" y="3395046"/>
            <a:chExt cx="4489275" cy="26108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5859BD-E397-4B2D-BCD7-05A021031EB3}"/>
                </a:ext>
              </a:extLst>
            </p:cNvPr>
            <p:cNvSpPr txBox="1"/>
            <p:nvPr/>
          </p:nvSpPr>
          <p:spPr>
            <a:xfrm>
              <a:off x="6516022" y="3395046"/>
              <a:ext cx="2016547" cy="126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0</a:t>
              </a:r>
              <a:r>
                <a:rPr lang="id-ID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2</a:t>
              </a:r>
              <a:endParaRPr lang="en-US" sz="6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4D4F62-B63F-4FBF-8420-14213B4DD932}"/>
                </a:ext>
              </a:extLst>
            </p:cNvPr>
            <p:cNvSpPr txBox="1"/>
            <p:nvPr/>
          </p:nvSpPr>
          <p:spPr>
            <a:xfrm>
              <a:off x="6516021" y="5041900"/>
              <a:ext cx="4489275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has taken possession of my entire soul, like these sweet mornings of spring which I enjoy with my whole heart. I am alone, and feel the charm of existence in this spot, which was created for the bliss of souls like mine. I am so happy, my dear friend.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24AFBC-CEDF-4155-9B81-9D7CB0FDB90E}"/>
                </a:ext>
              </a:extLst>
            </p:cNvPr>
            <p:cNvSpPr txBox="1"/>
            <p:nvPr/>
          </p:nvSpPr>
          <p:spPr>
            <a:xfrm>
              <a:off x="6516022" y="4432502"/>
              <a:ext cx="431144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Nexa Light" panose="02000000000000000000" pitchFamily="50" charset="0"/>
                </a:rPr>
                <a:t>Health Exercises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27D006F-0D85-4F5B-B8AF-5D27CDBAFF5B}"/>
              </a:ext>
            </a:extLst>
          </p:cNvPr>
          <p:cNvGrpSpPr/>
          <p:nvPr/>
        </p:nvGrpSpPr>
        <p:grpSpPr>
          <a:xfrm>
            <a:off x="977885" y="2874351"/>
            <a:ext cx="4882588" cy="3259393"/>
            <a:chOff x="977885" y="2874351"/>
            <a:chExt cx="4882588" cy="325939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0C1FA3E-4527-4A40-B8F1-957CD15627F9}"/>
                </a:ext>
              </a:extLst>
            </p:cNvPr>
            <p:cNvSpPr/>
            <p:nvPr/>
          </p:nvSpPr>
          <p:spPr>
            <a:xfrm>
              <a:off x="977885" y="2874351"/>
              <a:ext cx="4882588" cy="3259393"/>
            </a:xfrm>
            <a:prstGeom prst="roundRect">
              <a:avLst>
                <a:gd name="adj" fmla="val 1446"/>
              </a:avLst>
            </a:prstGeom>
            <a:solidFill>
              <a:srgbClr val="262626"/>
            </a:solidFill>
            <a:ln>
              <a:noFill/>
            </a:ln>
            <a:effectLst>
              <a:outerShdw blurRad="254000" dist="393700" dir="2700000" sx="95000" sy="95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901E0-6500-4B7A-9A75-EC9509F5E93F}"/>
                </a:ext>
              </a:extLst>
            </p:cNvPr>
            <p:cNvSpPr txBox="1"/>
            <p:nvPr/>
          </p:nvSpPr>
          <p:spPr>
            <a:xfrm>
              <a:off x="1186705" y="3319516"/>
              <a:ext cx="2016547" cy="126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69AFC-D8CA-4860-BC46-F31255E9149A}"/>
                </a:ext>
              </a:extLst>
            </p:cNvPr>
            <p:cNvSpPr txBox="1"/>
            <p:nvPr/>
          </p:nvSpPr>
          <p:spPr>
            <a:xfrm>
              <a:off x="1186704" y="4966370"/>
              <a:ext cx="4489275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has taken possession of my entire soul, like these sweet mornings of spring which I enjoy with my whole heart. I am alone, and feel the charm of existence in this spot, which was created for the bliss of souls like mine. I am so happy, my dear friend.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98208E-BA6B-4018-9C32-FB905A95DE26}"/>
                </a:ext>
              </a:extLst>
            </p:cNvPr>
            <p:cNvSpPr txBox="1"/>
            <p:nvPr/>
          </p:nvSpPr>
          <p:spPr>
            <a:xfrm>
              <a:off x="1186705" y="4356972"/>
              <a:ext cx="431144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Nexa Light" panose="02000000000000000000" pitchFamily="50" charset="0"/>
                </a:rPr>
                <a:t>Mentoring Health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0E95367-EBD3-478E-A4AA-EFF676744B45}"/>
              </a:ext>
            </a:extLst>
          </p:cNvPr>
          <p:cNvSpPr txBox="1"/>
          <p:nvPr/>
        </p:nvSpPr>
        <p:spPr>
          <a:xfrm>
            <a:off x="3816191" y="724256"/>
            <a:ext cx="4559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800" dirty="0">
                <a:solidFill>
                  <a:schemeClr val="bg1"/>
                </a:solidFill>
                <a:latin typeface="Nexa Light" panose="02000000000000000000" pitchFamily="50" charset="0"/>
              </a:rPr>
              <a:t>ur Million </a:t>
            </a:r>
            <a:r>
              <a:rPr lang="id-ID" sz="4800" dirty="0">
                <a:solidFill>
                  <a:schemeClr val="bg1"/>
                </a:solidFill>
                <a:latin typeface="Nexa Bold" panose="02000000000000000000" pitchFamily="50" charset="0"/>
              </a:rPr>
              <a:t>Blog</a:t>
            </a:r>
            <a:endParaRPr lang="en-GB" sz="48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21D59-58F9-44F9-A520-3D62AB46A457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46F558-2EE6-4F81-94F6-E630AA9E8C91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8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0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F9399F-7211-4084-8792-DCD4DAF7DC0A}"/>
              </a:ext>
            </a:extLst>
          </p:cNvPr>
          <p:cNvGrpSpPr/>
          <p:nvPr/>
        </p:nvGrpSpPr>
        <p:grpSpPr>
          <a:xfrm>
            <a:off x="3537352" y="2293269"/>
            <a:ext cx="2476034" cy="3370932"/>
            <a:chOff x="3537352" y="2293269"/>
            <a:chExt cx="2476034" cy="33709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D3214D1-A9E1-4466-8138-B28E2579A72B}"/>
                </a:ext>
              </a:extLst>
            </p:cNvPr>
            <p:cNvSpPr/>
            <p:nvPr/>
          </p:nvSpPr>
          <p:spPr>
            <a:xfrm>
              <a:off x="3537352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rgbClr val="262626"/>
            </a:solidFill>
            <a:ln>
              <a:noFill/>
            </a:ln>
            <a:effectLst>
              <a:outerShdw blurRad="1270000" dist="469900" dir="5400000" sx="91000" sy="91000" algn="t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BB9914-3D6D-4076-A762-09643619B972}"/>
                </a:ext>
              </a:extLst>
            </p:cNvPr>
            <p:cNvSpPr txBox="1"/>
            <p:nvPr/>
          </p:nvSpPr>
          <p:spPr>
            <a:xfrm>
              <a:off x="3635681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874D6B-DB6D-4DAE-A6C5-0F070F5FA5D9}"/>
                </a:ext>
              </a:extLst>
            </p:cNvPr>
            <p:cNvSpPr txBox="1"/>
            <p:nvPr/>
          </p:nvSpPr>
          <p:spPr>
            <a:xfrm>
              <a:off x="3635682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my soul.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800B7-1C78-47DF-BEA2-067B79E20928}"/>
              </a:ext>
            </a:extLst>
          </p:cNvPr>
          <p:cNvGrpSpPr/>
          <p:nvPr/>
        </p:nvGrpSpPr>
        <p:grpSpPr>
          <a:xfrm>
            <a:off x="6178615" y="2293269"/>
            <a:ext cx="2476034" cy="3370932"/>
            <a:chOff x="6178615" y="2293269"/>
            <a:chExt cx="2476034" cy="33709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0FEC60-C3A7-467B-9646-EAECBF5543D9}"/>
                </a:ext>
              </a:extLst>
            </p:cNvPr>
            <p:cNvSpPr/>
            <p:nvPr/>
          </p:nvSpPr>
          <p:spPr>
            <a:xfrm>
              <a:off x="6178615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rgbClr val="262626"/>
            </a:solidFill>
            <a:ln>
              <a:noFill/>
            </a:ln>
            <a:effectLst>
              <a:outerShdw blurRad="533400" dist="469900" dir="5400000" sx="88000" sy="88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B5B13-90FF-413B-A05A-4780E57DDDD3}"/>
                </a:ext>
              </a:extLst>
            </p:cNvPr>
            <p:cNvSpPr txBox="1"/>
            <p:nvPr/>
          </p:nvSpPr>
          <p:spPr>
            <a:xfrm>
              <a:off x="6276943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D25638-B6BB-4C51-9C3F-F0322E049DB6}"/>
                </a:ext>
              </a:extLst>
            </p:cNvPr>
            <p:cNvSpPr txBox="1"/>
            <p:nvPr/>
          </p:nvSpPr>
          <p:spPr>
            <a:xfrm>
              <a:off x="6276944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my soul.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CEF8BA-6A39-4D1B-9E01-3657F474FE37}"/>
              </a:ext>
            </a:extLst>
          </p:cNvPr>
          <p:cNvGrpSpPr/>
          <p:nvPr/>
        </p:nvGrpSpPr>
        <p:grpSpPr>
          <a:xfrm>
            <a:off x="8819878" y="2293269"/>
            <a:ext cx="2476034" cy="3370932"/>
            <a:chOff x="8819878" y="2293269"/>
            <a:chExt cx="2476034" cy="33709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BDF3D1-0408-40CD-9B8D-769848B22AE2}"/>
                </a:ext>
              </a:extLst>
            </p:cNvPr>
            <p:cNvSpPr/>
            <p:nvPr/>
          </p:nvSpPr>
          <p:spPr>
            <a:xfrm>
              <a:off x="8819878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rgbClr val="262626"/>
            </a:solidFill>
            <a:ln>
              <a:noFill/>
            </a:ln>
            <a:effectLst>
              <a:outerShdw blurRad="533400" dist="469900" dir="5400000" sx="88000" sy="88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375C68-1961-4460-AAA5-7005EE1A5B6A}"/>
                </a:ext>
              </a:extLst>
            </p:cNvPr>
            <p:cNvSpPr txBox="1"/>
            <p:nvPr/>
          </p:nvSpPr>
          <p:spPr>
            <a:xfrm>
              <a:off x="8918206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00B277-B756-4CF7-8375-2FEC522460DB}"/>
                </a:ext>
              </a:extLst>
            </p:cNvPr>
            <p:cNvSpPr txBox="1"/>
            <p:nvPr/>
          </p:nvSpPr>
          <p:spPr>
            <a:xfrm>
              <a:off x="8918207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my soul.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7E7102-28B3-4F01-9DBE-CBC6782BAFBC}"/>
              </a:ext>
            </a:extLst>
          </p:cNvPr>
          <p:cNvSpPr txBox="1"/>
          <p:nvPr/>
        </p:nvSpPr>
        <p:spPr>
          <a:xfrm>
            <a:off x="3929178" y="724256"/>
            <a:ext cx="433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our </a:t>
            </a:r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Treatments 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AFC169-9D7F-4579-BB94-5444646854D2}"/>
              </a:ext>
            </a:extLst>
          </p:cNvPr>
          <p:cNvGrpSpPr/>
          <p:nvPr/>
        </p:nvGrpSpPr>
        <p:grpSpPr>
          <a:xfrm>
            <a:off x="896088" y="2293269"/>
            <a:ext cx="2476034" cy="3370932"/>
            <a:chOff x="896088" y="2293269"/>
            <a:chExt cx="2476034" cy="337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D59384-FBE9-401B-955E-E164977BA177}"/>
                </a:ext>
              </a:extLst>
            </p:cNvPr>
            <p:cNvGrpSpPr/>
            <p:nvPr/>
          </p:nvGrpSpPr>
          <p:grpSpPr>
            <a:xfrm>
              <a:off x="896088" y="2293269"/>
              <a:ext cx="2476034" cy="3370932"/>
              <a:chOff x="896088" y="2293269"/>
              <a:chExt cx="2476034" cy="337093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B4F797D-52BC-4FDF-898B-07007B0A1071}"/>
                  </a:ext>
                </a:extLst>
              </p:cNvPr>
              <p:cNvSpPr/>
              <p:nvPr/>
            </p:nvSpPr>
            <p:spPr>
              <a:xfrm>
                <a:off x="896088" y="2293269"/>
                <a:ext cx="2476034" cy="3370932"/>
              </a:xfrm>
              <a:prstGeom prst="roundRect">
                <a:avLst>
                  <a:gd name="adj" fmla="val 4039"/>
                </a:avLst>
              </a:prstGeom>
              <a:solidFill>
                <a:srgbClr val="262626"/>
              </a:solidFill>
              <a:ln>
                <a:noFill/>
              </a:ln>
              <a:effectLst>
                <a:outerShdw blurRad="533400" dist="469900" dir="5400000" sx="88000" sy="88000" algn="t" rotWithShape="0">
                  <a:schemeClr val="tx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F8FEA-D2DA-4B17-905B-EC225A42F204}"/>
                  </a:ext>
                </a:extLst>
              </p:cNvPr>
              <p:cNvSpPr txBox="1"/>
              <p:nvPr/>
            </p:nvSpPr>
            <p:spPr>
              <a:xfrm>
                <a:off x="994417" y="4760172"/>
                <a:ext cx="22793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  <a:latin typeface="+mj-lt"/>
                  </a:rPr>
                  <a:t>Your Text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446499-7B09-45F3-9E31-1317F7D47CF0}"/>
                </a:ext>
              </a:extLst>
            </p:cNvPr>
            <p:cNvSpPr txBox="1"/>
            <p:nvPr/>
          </p:nvSpPr>
          <p:spPr>
            <a:xfrm>
              <a:off x="994418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my soul.</a:t>
              </a: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04AFBF-3D00-407F-8888-F51CC7B84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D97DEB-0FD5-441D-80A8-2DE4EECC50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C0C604-FD06-4AAD-82F3-CC550F7FB5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71EB3C5-1650-456E-8A4C-13A36B939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49A88E-EFB4-4C30-99C9-79585D68BCEE}"/>
              </a:ext>
            </a:extLst>
          </p:cNvPr>
          <p:cNvSpPr/>
          <p:nvPr/>
        </p:nvSpPr>
        <p:spPr>
          <a:xfrm>
            <a:off x="5045110" y="2432647"/>
            <a:ext cx="834952" cy="184578"/>
          </a:xfrm>
          <a:prstGeom prst="roundRect">
            <a:avLst>
              <a:gd name="adj" fmla="val 132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Most Loved</a:t>
            </a:r>
          </a:p>
        </p:txBody>
      </p:sp>
    </p:spTree>
    <p:extLst>
      <p:ext uri="{BB962C8B-B14F-4D97-AF65-F5344CB8AC3E}">
        <p14:creationId xmlns:p14="http://schemas.microsoft.com/office/powerpoint/2010/main" val="300498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28A8E8"/>
      </a:accent1>
      <a:accent2>
        <a:srgbClr val="158AC5"/>
      </a:accent2>
      <a:accent3>
        <a:srgbClr val="087AC8"/>
      </a:accent3>
      <a:accent4>
        <a:srgbClr val="0C3978"/>
      </a:accent4>
      <a:accent5>
        <a:srgbClr val="092C5F"/>
      </a:accent5>
      <a:accent6>
        <a:srgbClr val="1359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2175</Words>
  <PresentationFormat>Widescreen</PresentationFormat>
  <Paragraphs>416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Nexa Bold</vt:lpstr>
      <vt:lpstr>Nexa Light</vt:lpstr>
      <vt:lpstr>Nunito Sans ExtraBold</vt:lpstr>
      <vt:lpstr>Open Sans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2018-11-12T02:41:10Z</dcterms:created>
  <dcterms:modified xsi:type="dcterms:W3CDTF">2021-06-21T06:48:05Z</dcterms:modified>
</cp:coreProperties>
</file>