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318" r:id="rId11"/>
    <p:sldId id="276" r:id="rId12"/>
    <p:sldId id="277" r:id="rId13"/>
    <p:sldId id="278" r:id="rId14"/>
    <p:sldId id="279" r:id="rId15"/>
    <p:sldId id="280" r:id="rId16"/>
    <p:sldId id="306" r:id="rId17"/>
    <p:sldId id="316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43F68-4D36-4C87-A4FE-2732571450D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3B11F-616A-4218-BD2D-E58ABC2F13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2BD6D5-0099-479A-8C12-987A412848A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5A242-14BB-4470-8422-7009D34B659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A498-5C3F-411B-838B-81F8863535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804335" y="3395135"/>
            <a:ext cx="1295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84"/>
          <p:cNvGrpSpPr/>
          <p:nvPr/>
        </p:nvGrpSpPr>
        <p:grpSpPr bwMode="auto">
          <a:xfrm>
            <a:off x="6308723" y="3611651"/>
            <a:ext cx="2442594" cy="609600"/>
            <a:chOff x="4032" y="2496"/>
            <a:chExt cx="1645" cy="528"/>
          </a:xfrm>
        </p:grpSpPr>
        <p:sp>
          <p:nvSpPr>
            <p:cNvPr id="79079" name="AutoShape 231"/>
            <p:cNvSpPr>
              <a:spLocks noChangeArrowheads="1"/>
            </p:cNvSpPr>
            <p:nvPr/>
          </p:nvSpPr>
          <p:spPr bwMode="auto">
            <a:xfrm>
              <a:off x="4032" y="2496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5400000" scaled="1"/>
            </a:gradFill>
            <a:ln w="28575">
              <a:solidFill>
                <a:srgbClr val="00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7" name="Text Box 237"/>
            <p:cNvSpPr txBox="1">
              <a:spLocks noChangeArrowheads="1"/>
            </p:cNvSpPr>
            <p:nvPr/>
          </p:nvSpPr>
          <p:spPr bwMode="auto">
            <a:xfrm>
              <a:off x="4135" y="2498"/>
              <a:ext cx="154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lỏng</a:t>
              </a:r>
              <a:endPara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85"/>
          <p:cNvGrpSpPr/>
          <p:nvPr/>
        </p:nvGrpSpPr>
        <p:grpSpPr bwMode="auto">
          <a:xfrm>
            <a:off x="454527" y="748242"/>
            <a:ext cx="3035300" cy="1878135"/>
            <a:chOff x="288" y="371"/>
            <a:chExt cx="1912" cy="1542"/>
          </a:xfrm>
        </p:grpSpPr>
        <p:grpSp>
          <p:nvGrpSpPr>
            <p:cNvPr id="4" name="Group 275"/>
            <p:cNvGrpSpPr/>
            <p:nvPr/>
          </p:nvGrpSpPr>
          <p:grpSpPr bwMode="auto">
            <a:xfrm>
              <a:off x="288" y="864"/>
              <a:ext cx="1912" cy="731"/>
              <a:chOff x="480" y="1296"/>
              <a:chExt cx="1912" cy="731"/>
            </a:xfrm>
          </p:grpSpPr>
          <p:sp>
            <p:nvSpPr>
              <p:cNvPr id="4134" name="Rectangle 249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94" cy="59"/>
              </a:xfrm>
              <a:prstGeom prst="rect">
                <a:avLst/>
              </a:prstGeom>
              <a:solidFill>
                <a:srgbClr val="336699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5" name="Rectangle 238"/>
              <p:cNvSpPr>
                <a:spLocks noChangeArrowheads="1"/>
              </p:cNvSpPr>
              <p:nvPr/>
            </p:nvSpPr>
            <p:spPr bwMode="auto">
              <a:xfrm>
                <a:off x="727" y="1331"/>
                <a:ext cx="796" cy="19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6" name="Line 239"/>
              <p:cNvSpPr>
                <a:spLocks noChangeShapeType="1"/>
              </p:cNvSpPr>
              <p:nvPr/>
            </p:nvSpPr>
            <p:spPr bwMode="auto">
              <a:xfrm>
                <a:off x="1523" y="1446"/>
                <a:ext cx="3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7" name="Line 240"/>
              <p:cNvSpPr>
                <a:spLocks noChangeShapeType="1"/>
              </p:cNvSpPr>
              <p:nvPr/>
            </p:nvSpPr>
            <p:spPr bwMode="auto">
              <a:xfrm>
                <a:off x="1898" y="1296"/>
                <a:ext cx="0" cy="3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8" name="Line 241"/>
              <p:cNvSpPr>
                <a:spLocks noChangeShapeType="1"/>
              </p:cNvSpPr>
              <p:nvPr/>
            </p:nvSpPr>
            <p:spPr bwMode="auto">
              <a:xfrm>
                <a:off x="1970" y="1446"/>
                <a:ext cx="4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9" name="Line 242"/>
              <p:cNvSpPr>
                <a:spLocks noChangeShapeType="1"/>
              </p:cNvSpPr>
              <p:nvPr/>
            </p:nvSpPr>
            <p:spPr bwMode="auto">
              <a:xfrm>
                <a:off x="1966" y="1390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0" name="Line 243"/>
              <p:cNvSpPr>
                <a:spLocks noChangeShapeType="1"/>
              </p:cNvSpPr>
              <p:nvPr/>
            </p:nvSpPr>
            <p:spPr bwMode="auto">
              <a:xfrm>
                <a:off x="493" y="1429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1" name="Line 244"/>
              <p:cNvSpPr>
                <a:spLocks noChangeShapeType="1"/>
              </p:cNvSpPr>
              <p:nvPr/>
            </p:nvSpPr>
            <p:spPr bwMode="auto">
              <a:xfrm>
                <a:off x="480" y="1426"/>
                <a:ext cx="0" cy="5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2" name="Line 245"/>
              <p:cNvSpPr>
                <a:spLocks noChangeShapeType="1"/>
              </p:cNvSpPr>
              <p:nvPr/>
            </p:nvSpPr>
            <p:spPr bwMode="auto">
              <a:xfrm>
                <a:off x="480" y="1984"/>
                <a:ext cx="9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3" name="Line 246"/>
              <p:cNvSpPr>
                <a:spLocks noChangeShapeType="1"/>
              </p:cNvSpPr>
              <p:nvPr/>
            </p:nvSpPr>
            <p:spPr bwMode="auto">
              <a:xfrm>
                <a:off x="2379" y="1446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4" name="Line 247"/>
              <p:cNvSpPr>
                <a:spLocks noChangeShapeType="1"/>
              </p:cNvSpPr>
              <p:nvPr/>
            </p:nvSpPr>
            <p:spPr bwMode="auto">
              <a:xfrm>
                <a:off x="1523" y="1984"/>
                <a:ext cx="8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5" name="Oval 248"/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187" cy="19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32" name="Text Box 250"/>
            <p:cNvSpPr txBox="1">
              <a:spLocks noChangeArrowheads="1"/>
            </p:cNvSpPr>
            <p:nvPr/>
          </p:nvSpPr>
          <p:spPr bwMode="auto">
            <a:xfrm>
              <a:off x="1056" y="1584"/>
              <a:ext cx="48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33" name="Text Box 251"/>
            <p:cNvSpPr txBox="1">
              <a:spLocks noChangeArrowheads="1"/>
            </p:cNvSpPr>
            <p:nvPr/>
          </p:nvSpPr>
          <p:spPr bwMode="auto">
            <a:xfrm>
              <a:off x="463" y="371"/>
              <a:ext cx="12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endPara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100" name="AutoShape 252"/>
          <p:cNvSpPr>
            <a:spLocks noChangeArrowheads="1"/>
          </p:cNvSpPr>
          <p:nvPr/>
        </p:nvSpPr>
        <p:spPr bwMode="auto">
          <a:xfrm>
            <a:off x="3121527" y="4341564"/>
            <a:ext cx="3886200" cy="304800"/>
          </a:xfrm>
          <a:prstGeom prst="curvedUpArrow">
            <a:avLst>
              <a:gd name="adj1" fmla="val 170000"/>
              <a:gd name="adj2" fmla="val 340000"/>
              <a:gd name="adj3" fmla="val 33333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117" name="AutoShape 269"/>
          <p:cNvSpPr>
            <a:spLocks noChangeArrowheads="1"/>
          </p:cNvSpPr>
          <p:nvPr/>
        </p:nvSpPr>
        <p:spPr bwMode="auto">
          <a:xfrm>
            <a:off x="3226691" y="2283430"/>
            <a:ext cx="3581400" cy="254000"/>
          </a:xfrm>
          <a:prstGeom prst="curvedUpArrow">
            <a:avLst>
              <a:gd name="adj1" fmla="val 188000"/>
              <a:gd name="adj2" fmla="val 376000"/>
              <a:gd name="adj3" fmla="val 33333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87"/>
          <p:cNvGrpSpPr/>
          <p:nvPr/>
        </p:nvGrpSpPr>
        <p:grpSpPr bwMode="auto">
          <a:xfrm>
            <a:off x="443415" y="2750027"/>
            <a:ext cx="3035300" cy="1939925"/>
            <a:chOff x="288" y="1707"/>
            <a:chExt cx="1912" cy="1833"/>
          </a:xfrm>
        </p:grpSpPr>
        <p:sp>
          <p:nvSpPr>
            <p:cNvPr id="4114" name="Text Box 268"/>
            <p:cNvSpPr txBox="1">
              <a:spLocks noChangeArrowheads="1"/>
            </p:cNvSpPr>
            <p:nvPr/>
          </p:nvSpPr>
          <p:spPr bwMode="auto">
            <a:xfrm>
              <a:off x="535" y="1707"/>
              <a:ext cx="124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lỏng</a:t>
              </a:r>
              <a:endPara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77"/>
            <p:cNvGrpSpPr/>
            <p:nvPr/>
          </p:nvGrpSpPr>
          <p:grpSpPr bwMode="auto">
            <a:xfrm>
              <a:off x="288" y="2304"/>
              <a:ext cx="1912" cy="1236"/>
              <a:chOff x="432" y="2688"/>
              <a:chExt cx="1912" cy="1236"/>
            </a:xfrm>
          </p:grpSpPr>
          <p:sp>
            <p:nvSpPr>
              <p:cNvPr id="4116" name="Rectangle 253" descr="Dashed horizontal"/>
              <p:cNvSpPr>
                <a:spLocks noChangeArrowheads="1"/>
              </p:cNvSpPr>
              <p:nvPr/>
            </p:nvSpPr>
            <p:spPr bwMode="auto">
              <a:xfrm>
                <a:off x="672" y="2720"/>
                <a:ext cx="796" cy="192"/>
              </a:xfrm>
              <a:prstGeom prst="rect">
                <a:avLst/>
              </a:prstGeom>
              <a:pattFill prst="dashHorz">
                <a:fgClr>
                  <a:srgbClr val="0066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254"/>
              <p:cNvGrpSpPr/>
              <p:nvPr/>
            </p:nvGrpSpPr>
            <p:grpSpPr bwMode="auto">
              <a:xfrm>
                <a:off x="432" y="2688"/>
                <a:ext cx="1912" cy="858"/>
                <a:chOff x="384" y="2100"/>
                <a:chExt cx="1912" cy="858"/>
              </a:xfrm>
            </p:grpSpPr>
            <p:sp>
              <p:nvSpPr>
                <p:cNvPr id="4119" name="Line 255"/>
                <p:cNvSpPr>
                  <a:spLocks noChangeShapeType="1"/>
                </p:cNvSpPr>
                <p:nvPr/>
              </p:nvSpPr>
              <p:spPr bwMode="auto">
                <a:xfrm>
                  <a:off x="1427" y="2250"/>
                  <a:ext cx="3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0" name="Line 256"/>
                <p:cNvSpPr>
                  <a:spLocks noChangeShapeType="1"/>
                </p:cNvSpPr>
                <p:nvPr/>
              </p:nvSpPr>
              <p:spPr bwMode="auto">
                <a:xfrm>
                  <a:off x="1802" y="2100"/>
                  <a:ext cx="0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1" name="Line 257"/>
                <p:cNvSpPr>
                  <a:spLocks noChangeShapeType="1"/>
                </p:cNvSpPr>
                <p:nvPr/>
              </p:nvSpPr>
              <p:spPr bwMode="auto">
                <a:xfrm>
                  <a:off x="1874" y="2250"/>
                  <a:ext cx="42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2" name="Line 258"/>
                <p:cNvSpPr>
                  <a:spLocks noChangeShapeType="1"/>
                </p:cNvSpPr>
                <p:nvPr/>
              </p:nvSpPr>
              <p:spPr bwMode="auto">
                <a:xfrm>
                  <a:off x="1870" y="2194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3" name="Line 259"/>
                <p:cNvSpPr>
                  <a:spLocks noChangeShapeType="1"/>
                </p:cNvSpPr>
                <p:nvPr/>
              </p:nvSpPr>
              <p:spPr bwMode="auto">
                <a:xfrm>
                  <a:off x="397" y="2233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4" name="Line 260"/>
                <p:cNvSpPr>
                  <a:spLocks noChangeShapeType="1"/>
                </p:cNvSpPr>
                <p:nvPr/>
              </p:nvSpPr>
              <p:spPr bwMode="auto">
                <a:xfrm>
                  <a:off x="384" y="2230"/>
                  <a:ext cx="0" cy="71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5" name="Line 261"/>
                <p:cNvSpPr>
                  <a:spLocks noChangeShapeType="1"/>
                </p:cNvSpPr>
                <p:nvPr/>
              </p:nvSpPr>
              <p:spPr bwMode="auto">
                <a:xfrm>
                  <a:off x="397" y="2941"/>
                  <a:ext cx="94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6" name="Line 262"/>
                <p:cNvSpPr>
                  <a:spLocks noChangeShapeType="1"/>
                </p:cNvSpPr>
                <p:nvPr/>
              </p:nvSpPr>
              <p:spPr bwMode="auto">
                <a:xfrm>
                  <a:off x="2291" y="2250"/>
                  <a:ext cx="0" cy="6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7" name="Line 263"/>
                <p:cNvSpPr>
                  <a:spLocks noChangeShapeType="1"/>
                </p:cNvSpPr>
                <p:nvPr/>
              </p:nvSpPr>
              <p:spPr bwMode="auto">
                <a:xfrm>
                  <a:off x="1440" y="2941"/>
                  <a:ext cx="8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" name="Group 264"/>
                <p:cNvGrpSpPr/>
                <p:nvPr/>
              </p:nvGrpSpPr>
              <p:grpSpPr bwMode="auto">
                <a:xfrm>
                  <a:off x="1300" y="2718"/>
                  <a:ext cx="187" cy="240"/>
                  <a:chOff x="1527" y="2696"/>
                  <a:chExt cx="187" cy="240"/>
                </a:xfrm>
              </p:grpSpPr>
              <p:sp>
                <p:nvSpPr>
                  <p:cNvPr id="4129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1527" y="2696"/>
                    <a:ext cx="187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3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1573" y="2877"/>
                    <a:ext cx="94" cy="59"/>
                  </a:xfrm>
                  <a:prstGeom prst="rect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9120" name="Text Box 272"/>
              <p:cNvSpPr txBox="1">
                <a:spLocks noChangeArrowheads="1"/>
              </p:cNvSpPr>
              <p:nvPr/>
            </p:nvSpPr>
            <p:spPr bwMode="auto">
              <a:xfrm>
                <a:off x="1255" y="3546"/>
                <a:ext cx="528" cy="3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4105" name="Text Box 236"/>
          <p:cNvSpPr txBox="1">
            <a:spLocks noChangeArrowheads="1"/>
          </p:cNvSpPr>
          <p:nvPr/>
        </p:nvSpPr>
        <p:spPr bwMode="auto">
          <a:xfrm>
            <a:off x="5867400" y="4678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1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280"/>
          <p:cNvGrpSpPr/>
          <p:nvPr/>
        </p:nvGrpSpPr>
        <p:grpSpPr bwMode="auto">
          <a:xfrm>
            <a:off x="6245727" y="1390650"/>
            <a:ext cx="2057400" cy="762000"/>
            <a:chOff x="3936" y="1200"/>
            <a:chExt cx="1397" cy="720"/>
          </a:xfrm>
        </p:grpSpPr>
        <p:sp>
          <p:nvSpPr>
            <p:cNvPr id="4112" name="AutoShape 278"/>
            <p:cNvSpPr>
              <a:spLocks noChangeArrowheads="1"/>
            </p:cNvSpPr>
            <p:nvPr/>
          </p:nvSpPr>
          <p:spPr bwMode="auto">
            <a:xfrm>
              <a:off x="3936" y="1392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Rectangle 279"/>
            <p:cNvSpPr>
              <a:spLocks noChangeArrowheads="1"/>
            </p:cNvSpPr>
            <p:nvPr/>
          </p:nvSpPr>
          <p:spPr bwMode="auto">
            <a:xfrm>
              <a:off x="3997" y="1200"/>
              <a:ext cx="1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rắn</a:t>
              </a:r>
              <a:endPara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07" name="AutoShape 281"/>
          <p:cNvSpPr>
            <a:spLocks noChangeArrowheads="1"/>
          </p:cNvSpPr>
          <p:nvPr/>
        </p:nvSpPr>
        <p:spPr bwMode="auto">
          <a:xfrm flipV="1">
            <a:off x="7086600" y="2133600"/>
            <a:ext cx="3810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136" name="AutoShape 288"/>
          <p:cNvSpPr>
            <a:spLocks noChangeArrowheads="1"/>
          </p:cNvSpPr>
          <p:nvPr/>
        </p:nvSpPr>
        <p:spPr bwMode="auto">
          <a:xfrm>
            <a:off x="7080245" y="3200400"/>
            <a:ext cx="381000" cy="39061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80"/>
          <p:cNvGrpSpPr/>
          <p:nvPr/>
        </p:nvGrpSpPr>
        <p:grpSpPr bwMode="auto">
          <a:xfrm>
            <a:off x="228600" y="0"/>
            <a:ext cx="8305800" cy="762000"/>
            <a:chOff x="3936" y="1200"/>
            <a:chExt cx="1397" cy="720"/>
          </a:xfrm>
        </p:grpSpPr>
        <p:sp>
          <p:nvSpPr>
            <p:cNvPr id="4110" name="AutoShape 278"/>
            <p:cNvSpPr>
              <a:spLocks noChangeArrowheads="1"/>
            </p:cNvSpPr>
            <p:nvPr/>
          </p:nvSpPr>
          <p:spPr bwMode="auto">
            <a:xfrm>
              <a:off x="3936" y="1392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1" name="Rectangle 279"/>
            <p:cNvSpPr>
              <a:spLocks noChangeArrowheads="1"/>
            </p:cNvSpPr>
            <p:nvPr/>
          </p:nvSpPr>
          <p:spPr bwMode="auto">
            <a:xfrm>
              <a:off x="3974" y="1200"/>
              <a:ext cx="135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Oval 248"/>
          <p:cNvSpPr>
            <a:spLocks noChangeArrowheads="1"/>
          </p:cNvSpPr>
          <p:nvPr/>
        </p:nvSpPr>
        <p:spPr bwMode="auto">
          <a:xfrm>
            <a:off x="1904707" y="4014224"/>
            <a:ext cx="296863" cy="2338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83"/>
          <p:cNvGrpSpPr/>
          <p:nvPr/>
        </p:nvGrpSpPr>
        <p:grpSpPr bwMode="auto">
          <a:xfrm>
            <a:off x="3966618" y="4972744"/>
            <a:ext cx="1981200" cy="1140883"/>
            <a:chOff x="2592" y="2352"/>
            <a:chExt cx="1248" cy="1078"/>
          </a:xfrm>
        </p:grpSpPr>
        <p:sp>
          <p:nvSpPr>
            <p:cNvPr id="56" name="Oval 232" descr="5"/>
            <p:cNvSpPr>
              <a:spLocks noChangeArrowheads="1"/>
            </p:cNvSpPr>
            <p:nvPr/>
          </p:nvSpPr>
          <p:spPr bwMode="auto">
            <a:xfrm>
              <a:off x="2592" y="3072"/>
              <a:ext cx="1248" cy="358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233" descr="ag00317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352"/>
              <a:ext cx="66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" name="Picture 234" descr="Dauhoi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48200"/>
            <a:ext cx="73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84"/>
          <p:cNvGrpSpPr/>
          <p:nvPr/>
        </p:nvGrpSpPr>
        <p:grpSpPr bwMode="auto">
          <a:xfrm>
            <a:off x="6296527" y="5615528"/>
            <a:ext cx="2454473" cy="619991"/>
            <a:chOff x="4032" y="2487"/>
            <a:chExt cx="1653" cy="537"/>
          </a:xfrm>
        </p:grpSpPr>
        <p:sp>
          <p:nvSpPr>
            <p:cNvPr id="60" name="AutoShape 231"/>
            <p:cNvSpPr>
              <a:spLocks noChangeArrowheads="1"/>
            </p:cNvSpPr>
            <p:nvPr/>
          </p:nvSpPr>
          <p:spPr bwMode="auto">
            <a:xfrm>
              <a:off x="4032" y="2496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5400000" scaled="1"/>
            </a:gradFill>
            <a:ln w="28575">
              <a:solidFill>
                <a:srgbClr val="00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237"/>
            <p:cNvSpPr txBox="1">
              <a:spLocks noChangeArrowheads="1"/>
            </p:cNvSpPr>
            <p:nvPr/>
          </p:nvSpPr>
          <p:spPr bwMode="auto">
            <a:xfrm>
              <a:off x="4143" y="2487"/>
              <a:ext cx="154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endPara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AutoShape 252"/>
          <p:cNvSpPr>
            <a:spLocks noChangeArrowheads="1"/>
          </p:cNvSpPr>
          <p:nvPr/>
        </p:nvSpPr>
        <p:spPr bwMode="auto">
          <a:xfrm>
            <a:off x="3215336" y="6328410"/>
            <a:ext cx="3886200" cy="304800"/>
          </a:xfrm>
          <a:prstGeom prst="curvedUpArrow">
            <a:avLst>
              <a:gd name="adj1" fmla="val 170000"/>
              <a:gd name="adj2" fmla="val 340000"/>
              <a:gd name="adj3" fmla="val 33333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AutoShape 288"/>
          <p:cNvSpPr>
            <a:spLocks noChangeArrowheads="1"/>
          </p:cNvSpPr>
          <p:nvPr/>
        </p:nvSpPr>
        <p:spPr bwMode="auto">
          <a:xfrm>
            <a:off x="7080245" y="5343103"/>
            <a:ext cx="381000" cy="254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236"/>
          <p:cNvSpPr txBox="1">
            <a:spLocks noChangeArrowheads="1"/>
          </p:cNvSpPr>
          <p:nvPr/>
        </p:nvSpPr>
        <p:spPr bwMode="auto">
          <a:xfrm>
            <a:off x="6400800" y="2590800"/>
            <a:ext cx="1981200" cy="57943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1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475165" y="4838315"/>
            <a:ext cx="3035300" cy="1853142"/>
            <a:chOff x="475165" y="4838315"/>
            <a:chExt cx="3035300" cy="1853142"/>
          </a:xfrm>
        </p:grpSpPr>
        <p:grpSp>
          <p:nvGrpSpPr>
            <p:cNvPr id="14" name="Group 287"/>
            <p:cNvGrpSpPr/>
            <p:nvPr/>
          </p:nvGrpSpPr>
          <p:grpSpPr bwMode="auto">
            <a:xfrm>
              <a:off x="475165" y="4838315"/>
              <a:ext cx="3035300" cy="1853142"/>
              <a:chOff x="288" y="1789"/>
              <a:chExt cx="1912" cy="1751"/>
            </a:xfrm>
          </p:grpSpPr>
          <p:sp>
            <p:nvSpPr>
              <p:cNvPr id="64" name="Text Box 268"/>
              <p:cNvSpPr txBox="1">
                <a:spLocks noChangeArrowheads="1"/>
              </p:cNvSpPr>
              <p:nvPr/>
            </p:nvSpPr>
            <p:spPr bwMode="auto">
              <a:xfrm>
                <a:off x="458" y="1789"/>
                <a:ext cx="124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b="1" dirty="0" err="1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endParaRPr lang="en-US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Group 277"/>
              <p:cNvGrpSpPr/>
              <p:nvPr/>
            </p:nvGrpSpPr>
            <p:grpSpPr bwMode="auto">
              <a:xfrm>
                <a:off x="288" y="2304"/>
                <a:ext cx="1912" cy="1236"/>
                <a:chOff x="432" y="2688"/>
                <a:chExt cx="1912" cy="1236"/>
              </a:xfrm>
            </p:grpSpPr>
            <p:grpSp>
              <p:nvGrpSpPr>
                <p:cNvPr id="16" name="Group 254"/>
                <p:cNvGrpSpPr/>
                <p:nvPr/>
              </p:nvGrpSpPr>
              <p:grpSpPr bwMode="auto">
                <a:xfrm>
                  <a:off x="432" y="2688"/>
                  <a:ext cx="1912" cy="858"/>
                  <a:chOff x="384" y="2100"/>
                  <a:chExt cx="1912" cy="858"/>
                </a:xfrm>
              </p:grpSpPr>
              <p:sp>
                <p:nvSpPr>
                  <p:cNvPr id="69" name="Line 2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7" y="2246"/>
                    <a:ext cx="445" cy="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2100"/>
                    <a:ext cx="0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874" y="2250"/>
                    <a:ext cx="42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870" y="2194"/>
                    <a:ext cx="0" cy="1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Line 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" y="2230"/>
                    <a:ext cx="341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230"/>
                    <a:ext cx="0" cy="71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7" y="2941"/>
                    <a:ext cx="94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2250"/>
                    <a:ext cx="0" cy="69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41"/>
                    <a:ext cx="85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7" name="Group 264"/>
                  <p:cNvGrpSpPr/>
                  <p:nvPr/>
                </p:nvGrpSpPr>
                <p:grpSpPr bwMode="auto">
                  <a:xfrm>
                    <a:off x="1300" y="2718"/>
                    <a:ext cx="187" cy="240"/>
                    <a:chOff x="1527" y="2696"/>
                    <a:chExt cx="187" cy="240"/>
                  </a:xfrm>
                </p:grpSpPr>
                <p:sp>
                  <p:nvSpPr>
                    <p:cNvPr id="79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7" y="2696"/>
                      <a:ext cx="187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3" y="2877"/>
                      <a:ext cx="94" cy="59"/>
                    </a:xfrm>
                    <a:prstGeom prst="rect">
                      <a:avLst/>
                    </a:prstGeom>
                    <a:solidFill>
                      <a:srgbClr val="3366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68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1255" y="3546"/>
                  <a:ext cx="528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00" b="1" dirty="0" err="1">
                      <a:solidFill>
                        <a:schemeClr val="accent4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18" name="Group 3"/>
            <p:cNvGrpSpPr/>
            <p:nvPr/>
          </p:nvGrpSpPr>
          <p:grpSpPr>
            <a:xfrm>
              <a:off x="1226708" y="5168644"/>
              <a:ext cx="615139" cy="757434"/>
              <a:chOff x="3134421" y="4848329"/>
              <a:chExt cx="615139" cy="757434"/>
            </a:xfrm>
          </p:grpSpPr>
          <p:sp>
            <p:nvSpPr>
              <p:cNvPr id="86" name="Freeform 53"/>
              <p:cNvSpPr/>
              <p:nvPr/>
            </p:nvSpPr>
            <p:spPr bwMode="auto">
              <a:xfrm rot="2596333">
                <a:off x="3134421" y="4848329"/>
                <a:ext cx="612743" cy="610799"/>
              </a:xfrm>
              <a:custGeom>
                <a:avLst/>
                <a:gdLst>
                  <a:gd name="T0" fmla="*/ 0 w 624"/>
                  <a:gd name="T1" fmla="*/ 528 h 528"/>
                  <a:gd name="T2" fmla="*/ 192 w 624"/>
                  <a:gd name="T3" fmla="*/ 336 h 528"/>
                  <a:gd name="T4" fmla="*/ 336 w 624"/>
                  <a:gd name="T5" fmla="*/ 336 h 528"/>
                  <a:gd name="T6" fmla="*/ 384 w 624"/>
                  <a:gd name="T7" fmla="*/ 192 h 528"/>
                  <a:gd name="T8" fmla="*/ 480 w 624"/>
                  <a:gd name="T9" fmla="*/ 192 h 528"/>
                  <a:gd name="T10" fmla="*/ 624 w 624"/>
                  <a:gd name="T11" fmla="*/ 0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528"/>
                  <a:gd name="T20" fmla="*/ 624 w 624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528">
                    <a:moveTo>
                      <a:pt x="0" y="528"/>
                    </a:moveTo>
                    <a:cubicBezTo>
                      <a:pt x="68" y="448"/>
                      <a:pt x="136" y="368"/>
                      <a:pt x="192" y="336"/>
                    </a:cubicBezTo>
                    <a:cubicBezTo>
                      <a:pt x="248" y="304"/>
                      <a:pt x="304" y="360"/>
                      <a:pt x="336" y="336"/>
                    </a:cubicBezTo>
                    <a:cubicBezTo>
                      <a:pt x="368" y="312"/>
                      <a:pt x="360" y="216"/>
                      <a:pt x="384" y="192"/>
                    </a:cubicBezTo>
                    <a:cubicBezTo>
                      <a:pt x="408" y="168"/>
                      <a:pt x="440" y="224"/>
                      <a:pt x="480" y="192"/>
                    </a:cubicBezTo>
                    <a:cubicBezTo>
                      <a:pt x="520" y="160"/>
                      <a:pt x="572" y="80"/>
                      <a:pt x="624" y="0"/>
                    </a:cubicBezTo>
                  </a:path>
                </a:pathLst>
              </a:custGeom>
              <a:noFill/>
              <a:ln w="38100">
                <a:solidFill>
                  <a:srgbClr val="FF99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54"/>
              <p:cNvSpPr/>
              <p:nvPr/>
            </p:nvSpPr>
            <p:spPr bwMode="auto">
              <a:xfrm rot="2596333">
                <a:off x="3139263" y="5031206"/>
                <a:ext cx="610297" cy="574557"/>
              </a:xfrm>
              <a:custGeom>
                <a:avLst/>
                <a:gdLst>
                  <a:gd name="T0" fmla="*/ 0 w 624"/>
                  <a:gd name="T1" fmla="*/ 528 h 528"/>
                  <a:gd name="T2" fmla="*/ 192 w 624"/>
                  <a:gd name="T3" fmla="*/ 336 h 528"/>
                  <a:gd name="T4" fmla="*/ 336 w 624"/>
                  <a:gd name="T5" fmla="*/ 336 h 528"/>
                  <a:gd name="T6" fmla="*/ 384 w 624"/>
                  <a:gd name="T7" fmla="*/ 192 h 528"/>
                  <a:gd name="T8" fmla="*/ 480 w 624"/>
                  <a:gd name="T9" fmla="*/ 192 h 528"/>
                  <a:gd name="T10" fmla="*/ 624 w 624"/>
                  <a:gd name="T11" fmla="*/ 0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528"/>
                  <a:gd name="T20" fmla="*/ 624 w 624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528">
                    <a:moveTo>
                      <a:pt x="0" y="528"/>
                    </a:moveTo>
                    <a:cubicBezTo>
                      <a:pt x="68" y="448"/>
                      <a:pt x="136" y="368"/>
                      <a:pt x="192" y="336"/>
                    </a:cubicBezTo>
                    <a:cubicBezTo>
                      <a:pt x="248" y="304"/>
                      <a:pt x="304" y="360"/>
                      <a:pt x="336" y="336"/>
                    </a:cubicBezTo>
                    <a:cubicBezTo>
                      <a:pt x="368" y="312"/>
                      <a:pt x="360" y="216"/>
                      <a:pt x="384" y="192"/>
                    </a:cubicBezTo>
                    <a:cubicBezTo>
                      <a:pt x="408" y="168"/>
                      <a:pt x="440" y="224"/>
                      <a:pt x="480" y="192"/>
                    </a:cubicBezTo>
                    <a:cubicBezTo>
                      <a:pt x="520" y="160"/>
                      <a:pt x="572" y="80"/>
                      <a:pt x="624" y="0"/>
                    </a:cubicBezTo>
                  </a:path>
                </a:pathLst>
              </a:custGeom>
              <a:noFill/>
              <a:ln w="38100">
                <a:solidFill>
                  <a:srgbClr val="FF99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5" name="Straight Connector 84"/>
          <p:cNvCxnSpPr/>
          <p:nvPr/>
        </p:nvCxnSpPr>
        <p:spPr>
          <a:xfrm rot="5400000" flipH="1" flipV="1">
            <a:off x="872064" y="5537198"/>
            <a:ext cx="3048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 flipH="1" flipV="1">
            <a:off x="1904999" y="5562599"/>
            <a:ext cx="3048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34" descr="Dauhoi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5943600"/>
            <a:ext cx="36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62" grpId="0" animBg="1"/>
      <p:bldP spid="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304800" y="1371600"/>
            <a:ext cx="8763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ion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xạ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”,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eletron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do ở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6200" y="8382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III. BẢN CHẤT DÒNG ĐIỆN TRONG CHẤT KHÍ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01025"/>
            <a:ext cx="753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val 2"/>
          <p:cNvSpPr>
            <a:spLocks noChangeArrowheads="1"/>
          </p:cNvSpPr>
          <p:nvPr/>
        </p:nvSpPr>
        <p:spPr bwMode="auto">
          <a:xfrm>
            <a:off x="4495800" y="4343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257800" y="5638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495800" y="4343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114800" y="1828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sp>
        <p:nvSpPr>
          <p:cNvPr id="12296" name="Oval 7"/>
          <p:cNvSpPr>
            <a:spLocks noChangeArrowheads="1"/>
          </p:cNvSpPr>
          <p:nvPr/>
        </p:nvSpPr>
        <p:spPr bwMode="auto">
          <a:xfrm>
            <a:off x="5638800" y="5181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297" name="Oval 8"/>
          <p:cNvSpPr>
            <a:spLocks noChangeArrowheads="1"/>
          </p:cNvSpPr>
          <p:nvPr/>
        </p:nvSpPr>
        <p:spPr bwMode="auto">
          <a:xfrm>
            <a:off x="4419600" y="5562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298" name="Oval 9"/>
          <p:cNvSpPr>
            <a:spLocks noChangeArrowheads="1"/>
          </p:cNvSpPr>
          <p:nvPr/>
        </p:nvSpPr>
        <p:spPr bwMode="auto">
          <a:xfrm>
            <a:off x="5638800" y="5181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835481" y="1418639"/>
            <a:ext cx="1602920" cy="4829761"/>
            <a:chOff x="672" y="398"/>
            <a:chExt cx="1013" cy="2866"/>
          </a:xfrm>
        </p:grpSpPr>
        <p:sp>
          <p:nvSpPr>
            <p:cNvPr id="12345" name="Rectangle 12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latin typeface="Arial" panose="020B0604020202020204" pitchFamily="34" charset="0"/>
                <a:cs typeface="PMingLiU" panose="02020500000000000000" pitchFamily="18" charset="-120"/>
              </a:endParaRPr>
            </a:p>
          </p:txBody>
        </p:sp>
        <p:sp>
          <p:nvSpPr>
            <p:cNvPr id="12346" name="Line 13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15"/>
          <p:cNvGrpSpPr/>
          <p:nvPr/>
        </p:nvGrpSpPr>
        <p:grpSpPr bwMode="auto">
          <a:xfrm>
            <a:off x="6629400" y="1371600"/>
            <a:ext cx="1619250" cy="4778375"/>
            <a:chOff x="3768" y="377"/>
            <a:chExt cx="1020" cy="2866"/>
          </a:xfrm>
        </p:grpSpPr>
        <p:sp>
          <p:nvSpPr>
            <p:cNvPr id="12342" name="Rectangle 16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12343" name="Line 17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03" name="Oval 20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304" name="Oval 21"/>
          <p:cNvSpPr>
            <a:spLocks noChangeArrowheads="1"/>
          </p:cNvSpPr>
          <p:nvPr/>
        </p:nvSpPr>
        <p:spPr bwMode="auto">
          <a:xfrm>
            <a:off x="3124200" y="3505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305" name="AutoShape 22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2306" name="AutoShape 23"/>
          <p:cNvSpPr>
            <a:spLocks noChangeArrowheads="1"/>
          </p:cNvSpPr>
          <p:nvPr/>
        </p:nvSpPr>
        <p:spPr bwMode="auto">
          <a:xfrm>
            <a:off x="3657600" y="5715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2308" name="Oval 35"/>
          <p:cNvSpPr>
            <a:spLocks noChangeArrowheads="1"/>
          </p:cNvSpPr>
          <p:nvPr/>
        </p:nvSpPr>
        <p:spPr bwMode="auto">
          <a:xfrm>
            <a:off x="30480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309" name="Oval 36"/>
          <p:cNvSpPr>
            <a:spLocks noChangeArrowheads="1"/>
          </p:cNvSpPr>
          <p:nvPr/>
        </p:nvSpPr>
        <p:spPr bwMode="auto">
          <a:xfrm>
            <a:off x="3429000" y="5562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310" name="Oval 37"/>
          <p:cNvSpPr>
            <a:spLocks noChangeArrowheads="1"/>
          </p:cNvSpPr>
          <p:nvPr/>
        </p:nvSpPr>
        <p:spPr bwMode="auto">
          <a:xfrm>
            <a:off x="3048000" y="2209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sp>
        <p:nvSpPr>
          <p:cNvPr id="12311" name="Oval 38"/>
          <p:cNvSpPr>
            <a:spLocks noChangeArrowheads="1"/>
          </p:cNvSpPr>
          <p:nvPr/>
        </p:nvSpPr>
        <p:spPr bwMode="auto">
          <a:xfrm>
            <a:off x="3429000" y="5562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sp>
        <p:nvSpPr>
          <p:cNvPr id="12312" name="Oval 39"/>
          <p:cNvSpPr>
            <a:spLocks noChangeArrowheads="1"/>
          </p:cNvSpPr>
          <p:nvPr/>
        </p:nvSpPr>
        <p:spPr bwMode="auto">
          <a:xfrm>
            <a:off x="4191000" y="3352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sp>
        <p:nvSpPr>
          <p:cNvPr id="12314" name="Oval 41"/>
          <p:cNvSpPr>
            <a:spLocks noChangeArrowheads="1"/>
          </p:cNvSpPr>
          <p:nvPr/>
        </p:nvSpPr>
        <p:spPr bwMode="auto">
          <a:xfrm>
            <a:off x="5638800" y="1828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315" name="Oval 42"/>
          <p:cNvSpPr>
            <a:spLocks noChangeArrowheads="1"/>
          </p:cNvSpPr>
          <p:nvPr/>
        </p:nvSpPr>
        <p:spPr bwMode="auto">
          <a:xfrm>
            <a:off x="5943600" y="34290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316" name="Oval 43"/>
          <p:cNvSpPr>
            <a:spLocks noChangeArrowheads="1"/>
          </p:cNvSpPr>
          <p:nvPr/>
        </p:nvSpPr>
        <p:spPr bwMode="auto">
          <a:xfrm>
            <a:off x="5943600" y="34290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12317" name="Oval 44"/>
          <p:cNvSpPr>
            <a:spLocks noChangeArrowheads="1"/>
          </p:cNvSpPr>
          <p:nvPr/>
        </p:nvSpPr>
        <p:spPr bwMode="auto">
          <a:xfrm>
            <a:off x="3124200" y="35052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-</a:t>
            </a:r>
          </a:p>
        </p:txBody>
      </p:sp>
      <p:sp>
        <p:nvSpPr>
          <p:cNvPr id="12319" name="Oval 46"/>
          <p:cNvSpPr>
            <a:spLocks noChangeArrowheads="1"/>
          </p:cNvSpPr>
          <p:nvPr/>
        </p:nvSpPr>
        <p:spPr bwMode="auto">
          <a:xfrm>
            <a:off x="5943600" y="34290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-</a:t>
            </a:r>
          </a:p>
        </p:txBody>
      </p:sp>
      <p:sp>
        <p:nvSpPr>
          <p:cNvPr id="12320" name="Oval 47"/>
          <p:cNvSpPr>
            <a:spLocks noChangeArrowheads="1"/>
          </p:cNvSpPr>
          <p:nvPr/>
        </p:nvSpPr>
        <p:spPr bwMode="auto">
          <a:xfrm>
            <a:off x="5638800" y="18288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-</a:t>
            </a:r>
          </a:p>
        </p:txBody>
      </p:sp>
      <p:sp>
        <p:nvSpPr>
          <p:cNvPr id="24624" name="AutoShape 48"/>
          <p:cNvSpPr>
            <a:spLocks noChangeArrowheads="1"/>
          </p:cNvSpPr>
          <p:nvPr/>
        </p:nvSpPr>
        <p:spPr bwMode="auto">
          <a:xfrm>
            <a:off x="6189981" y="3505200"/>
            <a:ext cx="134619" cy="127000"/>
          </a:xfrm>
          <a:prstGeom prst="flowChartConnector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625" name="AutoShape 49"/>
          <p:cNvSpPr>
            <a:spLocks noChangeArrowheads="1"/>
          </p:cNvSpPr>
          <p:nvPr/>
        </p:nvSpPr>
        <p:spPr bwMode="auto">
          <a:xfrm>
            <a:off x="3352800" y="1600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4114800" y="1828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0480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49" name="AutoShape 49"/>
          <p:cNvSpPr>
            <a:spLocks noChangeArrowheads="1"/>
          </p:cNvSpPr>
          <p:nvPr/>
        </p:nvSpPr>
        <p:spPr bwMode="auto">
          <a:xfrm>
            <a:off x="2819400" y="4343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rgbClr val="FF0066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4191000" y="3352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flowChartConnector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>
            <a:off x="5854700" y="1854200"/>
            <a:ext cx="152400" cy="152400"/>
          </a:xfrm>
          <a:prstGeom prst="flowChartConnector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6248400" y="2514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rgbClr val="FF0066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5029200" y="27432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29200" y="2743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419600" y="5562600"/>
            <a:ext cx="457200" cy="457200"/>
            <a:chOff x="4419600" y="5334000"/>
            <a:chExt cx="457200" cy="457200"/>
          </a:xfrm>
        </p:grpSpPr>
        <p:sp>
          <p:nvSpPr>
            <p:cNvPr id="12318" name="Oval 45"/>
            <p:cNvSpPr>
              <a:spLocks noChangeArrowheads="1"/>
            </p:cNvSpPr>
            <p:nvPr/>
          </p:nvSpPr>
          <p:spPr bwMode="auto">
            <a:xfrm>
              <a:off x="4419600" y="5334000"/>
              <a:ext cx="457200" cy="457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3000" b="1" dirty="0">
                  <a:solidFill>
                    <a:srgbClr val="FF0000"/>
                  </a:solidFill>
                  <a:latin typeface="VNI-Times" pitchFamily="2" charset="0"/>
                  <a:cs typeface="PMingLiU" panose="02020500000000000000" pitchFamily="18" charset="-120"/>
                </a:rPr>
                <a:t>-</a:t>
              </a:r>
            </a:p>
          </p:txBody>
        </p:sp>
        <p:sp>
          <p:nvSpPr>
            <p:cNvPr id="57" name="AutoShape 48"/>
            <p:cNvSpPr>
              <a:spLocks noChangeArrowheads="1"/>
            </p:cNvSpPr>
            <p:nvPr/>
          </p:nvSpPr>
          <p:spPr bwMode="auto">
            <a:xfrm>
              <a:off x="4589781" y="5334000"/>
              <a:ext cx="134619" cy="127000"/>
            </a:xfrm>
            <a:prstGeom prst="flowChartConnector">
              <a:avLst/>
            </a:prstGeom>
            <a:solidFill>
              <a:srgbClr val="FF0066"/>
            </a:solidFill>
            <a:ln w="9525" algn="ctr">
              <a:solidFill>
                <a:srgbClr val="FF0066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</p:grp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5638800" y="41148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3810000" y="2590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PMingLiU" panose="02020500000000000000" pitchFamily="18" charset="-120"/>
              </a:rPr>
              <a:t>+</a:t>
            </a:r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4724400" y="54102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cs typeface="PMingLiU" panose="02020500000000000000" pitchFamily="18" charset="-12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400" y="19377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tái hợp giữa electron và ion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phân tử khí trung hòa điện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2"/>
          <p:cNvGrpSpPr/>
          <p:nvPr/>
        </p:nvGrpSpPr>
        <p:grpSpPr bwMode="auto">
          <a:xfrm>
            <a:off x="3962400" y="5486400"/>
            <a:ext cx="1295400" cy="1219200"/>
            <a:chOff x="2496" y="3276"/>
            <a:chExt cx="576" cy="804"/>
          </a:xfrm>
        </p:grpSpPr>
        <p:sp>
          <p:nvSpPr>
            <p:cNvPr id="65" name="AutoShape 3"/>
            <p:cNvSpPr>
              <a:spLocks noChangeArrowheads="1"/>
            </p:cNvSpPr>
            <p:nvPr/>
          </p:nvSpPr>
          <p:spPr bwMode="auto">
            <a:xfrm>
              <a:off x="2527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66" name="Oval 4"/>
            <p:cNvSpPr>
              <a:spLocks noChangeArrowheads="1"/>
            </p:cNvSpPr>
            <p:nvPr/>
          </p:nvSpPr>
          <p:spPr bwMode="auto">
            <a:xfrm>
              <a:off x="2604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>
              <a:off x="2496" y="3538"/>
              <a:ext cx="576" cy="542"/>
            </a:xfrm>
            <a:custGeom>
              <a:avLst/>
              <a:gdLst>
                <a:gd name="T0" fmla="*/ 190 w 1259"/>
                <a:gd name="T1" fmla="*/ 0 h 1092"/>
                <a:gd name="T2" fmla="*/ 190 w 1259"/>
                <a:gd name="T3" fmla="*/ 143 h 1092"/>
                <a:gd name="T4" fmla="*/ 25 w 1259"/>
                <a:gd name="T5" fmla="*/ 203 h 1092"/>
                <a:gd name="T6" fmla="*/ 31 w 1259"/>
                <a:gd name="T7" fmla="*/ 357 h 1092"/>
                <a:gd name="T8" fmla="*/ 108 w 1259"/>
                <a:gd name="T9" fmla="*/ 506 h 1092"/>
                <a:gd name="T10" fmla="*/ 190 w 1259"/>
                <a:gd name="T11" fmla="*/ 536 h 1092"/>
                <a:gd name="T12" fmla="*/ 305 w 1259"/>
                <a:gd name="T13" fmla="*/ 542 h 1092"/>
                <a:gd name="T14" fmla="*/ 426 w 1259"/>
                <a:gd name="T15" fmla="*/ 536 h 1092"/>
                <a:gd name="T16" fmla="*/ 497 w 1259"/>
                <a:gd name="T17" fmla="*/ 506 h 1092"/>
                <a:gd name="T18" fmla="*/ 547 w 1259"/>
                <a:gd name="T19" fmla="*/ 411 h 1092"/>
                <a:gd name="T20" fmla="*/ 569 w 1259"/>
                <a:gd name="T21" fmla="*/ 322 h 1092"/>
                <a:gd name="T22" fmla="*/ 547 w 1259"/>
                <a:gd name="T23" fmla="*/ 197 h 1092"/>
                <a:gd name="T24" fmla="*/ 393 w 1259"/>
                <a:gd name="T25" fmla="*/ 149 h 1092"/>
                <a:gd name="T26" fmla="*/ 382 w 1259"/>
                <a:gd name="T27" fmla="*/ 0 h 1092"/>
                <a:gd name="T28" fmla="*/ 19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" name="Oval 6"/>
            <p:cNvSpPr>
              <a:spLocks noChangeArrowheads="1"/>
            </p:cNvSpPr>
            <p:nvPr/>
          </p:nvSpPr>
          <p:spPr bwMode="auto">
            <a:xfrm>
              <a:off x="2686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2708" y="3510"/>
              <a:ext cx="170" cy="480"/>
            </a:xfrm>
            <a:custGeom>
              <a:avLst/>
              <a:gdLst>
                <a:gd name="T0" fmla="*/ 77 w 373"/>
                <a:gd name="T1" fmla="*/ 4 h 968"/>
                <a:gd name="T2" fmla="*/ 98 w 373"/>
                <a:gd name="T3" fmla="*/ 194 h 968"/>
                <a:gd name="T4" fmla="*/ 131 w 373"/>
                <a:gd name="T5" fmla="*/ 301 h 968"/>
                <a:gd name="T6" fmla="*/ 98 w 373"/>
                <a:gd name="T7" fmla="*/ 385 h 968"/>
                <a:gd name="T8" fmla="*/ 55 w 373"/>
                <a:gd name="T9" fmla="*/ 432 h 968"/>
                <a:gd name="T10" fmla="*/ 5 w 373"/>
                <a:gd name="T11" fmla="*/ 450 h 968"/>
                <a:gd name="T12" fmla="*/ 104 w 373"/>
                <a:gd name="T13" fmla="*/ 432 h 968"/>
                <a:gd name="T14" fmla="*/ 159 w 373"/>
                <a:gd name="T15" fmla="*/ 367 h 968"/>
                <a:gd name="T16" fmla="*/ 170 w 373"/>
                <a:gd name="T17" fmla="*/ 325 h 968"/>
                <a:gd name="T18" fmla="*/ 159 w 373"/>
                <a:gd name="T19" fmla="*/ 248 h 968"/>
                <a:gd name="T20" fmla="*/ 120 w 373"/>
                <a:gd name="T21" fmla="*/ 171 h 968"/>
                <a:gd name="T22" fmla="*/ 77 w 373"/>
                <a:gd name="T23" fmla="*/ 4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2516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72" name="Freeform 10"/>
            <p:cNvSpPr/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273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268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1.11111E-6 L 0.3666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1996 -0.0051 0.03993 -0.01019 0.04791 0.01388 C 0.0559 0.03796 0.03854 0.13657 0.04791 0.14444 C 0.05729 0.15231 0.08073 0.10671 0.10416 0.06111 " pathEditMode="relative" ptsTypes="aaaA">
                                      <p:cBhvr>
                                        <p:cTn id="9" dur="5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 C -0.00052 -0.02755 -3.33333E-6 -0.05509 -0.01996 -0.06944 C -0.03958 -0.0838 -0.11232 -0.06806 -0.11875 -0.08611 C -0.125 -0.10417 -0.09166 -0.14097 -0.05833 -0.17778 " pathEditMode="relative" rAng="0" ptsTypes="aaaA">
                                      <p:cBhvr>
                                        <p:cTn id="15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1 C -0.04878 0.04213 -0.09635 0.08125 -0.15451 0.08518 C -0.21337 0.08981 -0.32864 0.05949 -0.35243 0.02777 C -0.37604 -0.00371 -0.30399 -0.07176 -0.29809 -0.10371 C -0.29253 -0.13588 -0.30486 -0.15093 -0.31805 -0.16482 " pathEditMode="relative" rAng="0" ptsTypes="aaaaA">
                                      <p:cBhvr>
                                        <p:cTn id="21" dur="50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62 C 0.02656 -0.03611 0.05434 -0.06967 0.07326 -0.0706 C 0.09305 -0.07153 0.09722 0.00602 0.11354 -0.0044 C 0.12968 -0.01551 0.15017 -0.07616 0.17135 -0.13704 " pathEditMode="relative" rAng="-2339460" ptsTypes="aaaA">
                                      <p:cBhvr>
                                        <p:cTn id="3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2292 C 0.06475 0.05833 0.11857 0.09352 0.13489 0.12199 C 0.15104 0.15185 0.08142 0.17454 0.10434 0.19745 C 0.12795 0.21944 0.20104 0.23819 0.27534 0.25694 " pathEditMode="relative" rAng="1694940" ptsTypes="aaaA">
                                      <p:cBhvr>
                                        <p:cTn id="3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463 C -0.04496 0.11435 -0.08316 0.22569 -0.10885 0.26504 C -0.13646 0.30278 -0.14375 0.17708 -0.16701 0.22639 C -0.1875 0.27778 -0.21614 0.41967 -0.24479 0.56666 " pathEditMode="relative" rAng="6961020" ptsTypes="aaaA">
                                      <p:cBhvr>
                                        <p:cTn id="4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4 C -0.02396 0.0037 -0.04688 0.00833 -0.05434 0.02338 C -0.06198 0.03958 -0.03282 0.08611 -0.04375 0.09375 C -0.0533 0.10092 -0.08473 0.08449 -0.11598 0.06782 " pathEditMode="relative" rAng="-732060" ptsTypes="aa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25 C 0.0243 -0.01528 0.04843 -0.02107 0.07673 0.04213 C 0.10694 0.10648 0.17014 0.31574 0.175 0.37916 C 0.17864 0.44166 0.13854 0.43125 0.09843 0.41782 " pathEditMode="relative" rAng="-1527480" ptsTypes="aaaA"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9 -0.0588 -0.11181 -0.11759 -0.10556 -0.16296 C -0.09931 -0.20833 -0.0309 -0.24028 0.0375 -0.27222 " pathEditMode="relative" ptsTypes="aaA">
                                      <p:cBhvr>
                                        <p:cTn id="7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1" grpId="0" animBg="1"/>
      <p:bldP spid="12298" grpId="0" animBg="1"/>
      <p:bldP spid="12311" grpId="0" animBg="1"/>
      <p:bldP spid="12317" grpId="0" animBg="1"/>
      <p:bldP spid="12319" grpId="0" animBg="1"/>
      <p:bldP spid="12320" grpId="0" animBg="1"/>
      <p:bldP spid="24624" grpId="0" animBg="1"/>
      <p:bldP spid="24625" grpId="0" animBg="1"/>
      <p:bldP spid="24631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60" grpId="1" animBg="1"/>
      <p:bldP spid="60" grpId="2" animBg="1"/>
      <p:bldP spid="61" grpId="0" animBg="1"/>
      <p:bldP spid="6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inh-nen-powerpoint-mau-xanh-de-chiu-va-hai-hoa-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1752600" y="609600"/>
            <a:ext cx="6172200" cy="3984625"/>
          </a:xfrm>
          <a:prstGeom prst="cloudCallout">
            <a:avLst>
              <a:gd name="adj1" fmla="val -61292"/>
              <a:gd name="adj2" fmla="val 81583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xãy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3" descr="feli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08625"/>
            <a:ext cx="31051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76200" y="1018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BẢN CHẤT DÒNG ĐIỆN TRONG CHẤT KHÍ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083" y="3448050"/>
            <a:ext cx="66484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8" name="Group 2"/>
          <p:cNvGrpSpPr/>
          <p:nvPr/>
        </p:nvGrpSpPr>
        <p:grpSpPr bwMode="auto">
          <a:xfrm>
            <a:off x="3886200" y="4724400"/>
            <a:ext cx="1295400" cy="1219200"/>
            <a:chOff x="2496" y="3276"/>
            <a:chExt cx="576" cy="804"/>
          </a:xfrm>
        </p:grpSpPr>
        <p:sp>
          <p:nvSpPr>
            <p:cNvPr id="139" name="AutoShape 3"/>
            <p:cNvSpPr>
              <a:spLocks noChangeArrowheads="1"/>
            </p:cNvSpPr>
            <p:nvPr/>
          </p:nvSpPr>
          <p:spPr bwMode="auto">
            <a:xfrm>
              <a:off x="2527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4"/>
            <p:cNvSpPr>
              <a:spLocks noChangeArrowheads="1"/>
            </p:cNvSpPr>
            <p:nvPr/>
          </p:nvSpPr>
          <p:spPr bwMode="auto">
            <a:xfrm>
              <a:off x="2604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Freeform 5"/>
            <p:cNvSpPr/>
            <p:nvPr/>
          </p:nvSpPr>
          <p:spPr bwMode="auto">
            <a:xfrm>
              <a:off x="2496" y="3538"/>
              <a:ext cx="576" cy="542"/>
            </a:xfrm>
            <a:custGeom>
              <a:avLst/>
              <a:gdLst>
                <a:gd name="T0" fmla="*/ 190 w 1259"/>
                <a:gd name="T1" fmla="*/ 0 h 1092"/>
                <a:gd name="T2" fmla="*/ 190 w 1259"/>
                <a:gd name="T3" fmla="*/ 143 h 1092"/>
                <a:gd name="T4" fmla="*/ 25 w 1259"/>
                <a:gd name="T5" fmla="*/ 203 h 1092"/>
                <a:gd name="T6" fmla="*/ 31 w 1259"/>
                <a:gd name="T7" fmla="*/ 357 h 1092"/>
                <a:gd name="T8" fmla="*/ 108 w 1259"/>
                <a:gd name="T9" fmla="*/ 506 h 1092"/>
                <a:gd name="T10" fmla="*/ 190 w 1259"/>
                <a:gd name="T11" fmla="*/ 536 h 1092"/>
                <a:gd name="T12" fmla="*/ 305 w 1259"/>
                <a:gd name="T13" fmla="*/ 542 h 1092"/>
                <a:gd name="T14" fmla="*/ 426 w 1259"/>
                <a:gd name="T15" fmla="*/ 536 h 1092"/>
                <a:gd name="T16" fmla="*/ 497 w 1259"/>
                <a:gd name="T17" fmla="*/ 506 h 1092"/>
                <a:gd name="T18" fmla="*/ 547 w 1259"/>
                <a:gd name="T19" fmla="*/ 411 h 1092"/>
                <a:gd name="T20" fmla="*/ 569 w 1259"/>
                <a:gd name="T21" fmla="*/ 322 h 1092"/>
                <a:gd name="T22" fmla="*/ 547 w 1259"/>
                <a:gd name="T23" fmla="*/ 197 h 1092"/>
                <a:gd name="T24" fmla="*/ 393 w 1259"/>
                <a:gd name="T25" fmla="*/ 149 h 1092"/>
                <a:gd name="T26" fmla="*/ 382 w 1259"/>
                <a:gd name="T27" fmla="*/ 0 h 1092"/>
                <a:gd name="T28" fmla="*/ 19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Oval 6"/>
            <p:cNvSpPr>
              <a:spLocks noChangeArrowheads="1"/>
            </p:cNvSpPr>
            <p:nvPr/>
          </p:nvSpPr>
          <p:spPr bwMode="auto">
            <a:xfrm>
              <a:off x="2686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Freeform 7"/>
            <p:cNvSpPr/>
            <p:nvPr/>
          </p:nvSpPr>
          <p:spPr bwMode="auto">
            <a:xfrm>
              <a:off x="2708" y="3510"/>
              <a:ext cx="170" cy="480"/>
            </a:xfrm>
            <a:custGeom>
              <a:avLst/>
              <a:gdLst>
                <a:gd name="T0" fmla="*/ 77 w 373"/>
                <a:gd name="T1" fmla="*/ 4 h 968"/>
                <a:gd name="T2" fmla="*/ 98 w 373"/>
                <a:gd name="T3" fmla="*/ 194 h 968"/>
                <a:gd name="T4" fmla="*/ 131 w 373"/>
                <a:gd name="T5" fmla="*/ 301 h 968"/>
                <a:gd name="T6" fmla="*/ 98 w 373"/>
                <a:gd name="T7" fmla="*/ 385 h 968"/>
                <a:gd name="T8" fmla="*/ 55 w 373"/>
                <a:gd name="T9" fmla="*/ 432 h 968"/>
                <a:gd name="T10" fmla="*/ 5 w 373"/>
                <a:gd name="T11" fmla="*/ 450 h 968"/>
                <a:gd name="T12" fmla="*/ 104 w 373"/>
                <a:gd name="T13" fmla="*/ 432 h 968"/>
                <a:gd name="T14" fmla="*/ 159 w 373"/>
                <a:gd name="T15" fmla="*/ 367 h 968"/>
                <a:gd name="T16" fmla="*/ 170 w 373"/>
                <a:gd name="T17" fmla="*/ 325 h 968"/>
                <a:gd name="T18" fmla="*/ 159 w 373"/>
                <a:gd name="T19" fmla="*/ 248 h 968"/>
                <a:gd name="T20" fmla="*/ 120 w 373"/>
                <a:gd name="T21" fmla="*/ 171 h 968"/>
                <a:gd name="T22" fmla="*/ 77 w 373"/>
                <a:gd name="T23" fmla="*/ 4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Freeform 8"/>
            <p:cNvSpPr/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Oval 9"/>
            <p:cNvSpPr>
              <a:spLocks noChangeArrowheads="1"/>
            </p:cNvSpPr>
            <p:nvPr/>
          </p:nvSpPr>
          <p:spPr bwMode="auto">
            <a:xfrm>
              <a:off x="2516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Freeform 10"/>
            <p:cNvSpPr/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Freeform 11"/>
            <p:cNvSpPr/>
            <p:nvPr/>
          </p:nvSpPr>
          <p:spPr bwMode="auto">
            <a:xfrm>
              <a:off x="273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Freeform 12"/>
            <p:cNvSpPr/>
            <p:nvPr/>
          </p:nvSpPr>
          <p:spPr bwMode="auto">
            <a:xfrm>
              <a:off x="268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9" name="Rectangle 13" descr="Wide upward diagonal"/>
          <p:cNvSpPr>
            <a:spLocks noChangeArrowheads="1"/>
          </p:cNvSpPr>
          <p:nvPr/>
        </p:nvSpPr>
        <p:spPr bwMode="auto">
          <a:xfrm>
            <a:off x="2659062" y="1100138"/>
            <a:ext cx="541338" cy="4549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endParaRPr lang="zh-TW" altLang="en-US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4" descr="Wide upward diagonal"/>
          <p:cNvSpPr>
            <a:spLocks noChangeArrowheads="1"/>
          </p:cNvSpPr>
          <p:nvPr/>
        </p:nvSpPr>
        <p:spPr bwMode="auto">
          <a:xfrm>
            <a:off x="6088062" y="1066800"/>
            <a:ext cx="541338" cy="45497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Line 21"/>
          <p:cNvSpPr>
            <a:spLocks noChangeShapeType="1"/>
          </p:cNvSpPr>
          <p:nvPr/>
        </p:nvSpPr>
        <p:spPr bwMode="auto">
          <a:xfrm>
            <a:off x="1371600" y="3440113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Line 22"/>
          <p:cNvSpPr>
            <a:spLocks noChangeShapeType="1"/>
          </p:cNvSpPr>
          <p:nvPr/>
        </p:nvSpPr>
        <p:spPr bwMode="auto">
          <a:xfrm>
            <a:off x="6629400" y="3490913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 Box 35"/>
          <p:cNvSpPr txBox="1">
            <a:spLocks noChangeArrowheads="1"/>
          </p:cNvSpPr>
          <p:nvPr/>
        </p:nvSpPr>
        <p:spPr bwMode="auto">
          <a:xfrm>
            <a:off x="76200" y="457200"/>
            <a:ext cx="4038600" cy="646331"/>
          </a:xfrm>
          <a:prstGeom prst="rect">
            <a:avLst/>
          </a:prstGeom>
          <a:noFill/>
          <a:ln w="9525">
            <a:solidFill>
              <a:srgbClr val="692AA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04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CHƯA CÓ ĐIỆN </a:t>
            </a:r>
            <a:r>
              <a:rPr lang="en-US" altLang="vi-VN" b="1" dirty="0" smtClean="0">
                <a:solidFill>
                  <a:srgbClr val="F04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TÁC DỤNG VÀO KHÔNG KHÍ.</a:t>
            </a:r>
            <a:endParaRPr lang="en-GB" altLang="vi-VN" b="1" dirty="0">
              <a:solidFill>
                <a:srgbClr val="F04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Oval 3"/>
          <p:cNvSpPr>
            <a:spLocks noChangeArrowheads="1"/>
          </p:cNvSpPr>
          <p:nvPr/>
        </p:nvSpPr>
        <p:spPr bwMode="auto">
          <a:xfrm>
            <a:off x="5196016" y="37719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6" name="Oval 4"/>
          <p:cNvSpPr>
            <a:spLocks noChangeArrowheads="1"/>
          </p:cNvSpPr>
          <p:nvPr/>
        </p:nvSpPr>
        <p:spPr bwMode="auto">
          <a:xfrm>
            <a:off x="4891216" y="4000500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7" name="Oval 9"/>
          <p:cNvSpPr>
            <a:spLocks noChangeArrowheads="1"/>
          </p:cNvSpPr>
          <p:nvPr/>
        </p:nvSpPr>
        <p:spPr bwMode="auto">
          <a:xfrm>
            <a:off x="5167184" y="42672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8" name="Oval 18"/>
          <p:cNvSpPr>
            <a:spLocks noChangeArrowheads="1"/>
          </p:cNvSpPr>
          <p:nvPr/>
        </p:nvSpPr>
        <p:spPr bwMode="auto">
          <a:xfrm>
            <a:off x="5014784" y="2865153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9" name="Oval 19"/>
          <p:cNvSpPr>
            <a:spLocks noChangeArrowheads="1"/>
          </p:cNvSpPr>
          <p:nvPr/>
        </p:nvSpPr>
        <p:spPr bwMode="auto">
          <a:xfrm>
            <a:off x="4267200" y="4038600"/>
            <a:ext cx="486032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0" name="Oval 20"/>
          <p:cNvSpPr>
            <a:spLocks noChangeArrowheads="1"/>
          </p:cNvSpPr>
          <p:nvPr/>
        </p:nvSpPr>
        <p:spPr bwMode="auto">
          <a:xfrm>
            <a:off x="3657600" y="310515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1" name="Oval 21"/>
          <p:cNvSpPr>
            <a:spLocks noChangeArrowheads="1"/>
          </p:cNvSpPr>
          <p:nvPr/>
        </p:nvSpPr>
        <p:spPr bwMode="auto">
          <a:xfrm>
            <a:off x="4129216" y="28956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2" name="Oval 22"/>
          <p:cNvSpPr>
            <a:spLocks noChangeArrowheads="1"/>
          </p:cNvSpPr>
          <p:nvPr/>
        </p:nvSpPr>
        <p:spPr bwMode="auto">
          <a:xfrm>
            <a:off x="5090984" y="33528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3" name="AutoShape 24"/>
          <p:cNvSpPr>
            <a:spLocks noChangeArrowheads="1"/>
          </p:cNvSpPr>
          <p:nvPr/>
        </p:nvSpPr>
        <p:spPr bwMode="auto">
          <a:xfrm>
            <a:off x="4363995" y="3848100"/>
            <a:ext cx="16201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Oval 36"/>
          <p:cNvSpPr>
            <a:spLocks noChangeArrowheads="1"/>
          </p:cNvSpPr>
          <p:nvPr/>
        </p:nvSpPr>
        <p:spPr bwMode="auto">
          <a:xfrm>
            <a:off x="4724400" y="21717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5" name="Oval 37"/>
          <p:cNvSpPr>
            <a:spLocks noChangeArrowheads="1"/>
          </p:cNvSpPr>
          <p:nvPr/>
        </p:nvSpPr>
        <p:spPr bwMode="auto">
          <a:xfrm>
            <a:off x="3657600" y="3848100"/>
            <a:ext cx="486032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6" name="Oval 39"/>
          <p:cNvSpPr>
            <a:spLocks noChangeArrowheads="1"/>
          </p:cNvSpPr>
          <p:nvPr/>
        </p:nvSpPr>
        <p:spPr bwMode="auto">
          <a:xfrm>
            <a:off x="3733800" y="3649947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7" name="Oval 41"/>
          <p:cNvSpPr>
            <a:spLocks noChangeArrowheads="1"/>
          </p:cNvSpPr>
          <p:nvPr/>
        </p:nvSpPr>
        <p:spPr bwMode="auto">
          <a:xfrm>
            <a:off x="4510216" y="3124200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8" name="Oval 43"/>
          <p:cNvSpPr>
            <a:spLocks noChangeArrowheads="1"/>
          </p:cNvSpPr>
          <p:nvPr/>
        </p:nvSpPr>
        <p:spPr bwMode="auto">
          <a:xfrm>
            <a:off x="5105400" y="2362200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9" name="Oval 45"/>
          <p:cNvSpPr>
            <a:spLocks noChangeArrowheads="1"/>
          </p:cNvSpPr>
          <p:nvPr/>
        </p:nvSpPr>
        <p:spPr bwMode="auto">
          <a:xfrm>
            <a:off x="3795584" y="42672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0" name="Oval 46"/>
          <p:cNvSpPr>
            <a:spLocks noChangeArrowheads="1"/>
          </p:cNvSpPr>
          <p:nvPr/>
        </p:nvSpPr>
        <p:spPr bwMode="auto">
          <a:xfrm>
            <a:off x="4648200" y="25527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1" name="Oval 48"/>
          <p:cNvSpPr>
            <a:spLocks noChangeArrowheads="1"/>
          </p:cNvSpPr>
          <p:nvPr/>
        </p:nvSpPr>
        <p:spPr bwMode="auto">
          <a:xfrm>
            <a:off x="4670854" y="36957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72" name="Group 74"/>
          <p:cNvGrpSpPr/>
          <p:nvPr/>
        </p:nvGrpSpPr>
        <p:grpSpPr>
          <a:xfrm>
            <a:off x="3701144" y="2476500"/>
            <a:ext cx="486032" cy="457200"/>
            <a:chOff x="6353728" y="3733800"/>
            <a:chExt cx="395416" cy="342900"/>
          </a:xfrm>
        </p:grpSpPr>
        <p:sp>
          <p:nvSpPr>
            <p:cNvPr id="173" name="Oval 38"/>
            <p:cNvSpPr>
              <a:spLocks noChangeArrowheads="1"/>
            </p:cNvSpPr>
            <p:nvPr/>
          </p:nvSpPr>
          <p:spPr bwMode="auto">
            <a:xfrm>
              <a:off x="6353728" y="37338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74" name="AutoShape 23"/>
            <p:cNvSpPr>
              <a:spLocks noChangeArrowheads="1"/>
            </p:cNvSpPr>
            <p:nvPr/>
          </p:nvSpPr>
          <p:spPr bwMode="auto">
            <a:xfrm>
              <a:off x="6607628" y="3842656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5" name="Group 75"/>
          <p:cNvGrpSpPr/>
          <p:nvPr/>
        </p:nvGrpSpPr>
        <p:grpSpPr>
          <a:xfrm>
            <a:off x="5181600" y="3276600"/>
            <a:ext cx="486032" cy="457200"/>
            <a:chOff x="8215184" y="4724400"/>
            <a:chExt cx="395416" cy="342900"/>
          </a:xfrm>
        </p:grpSpPr>
        <p:sp>
          <p:nvSpPr>
            <p:cNvPr id="176" name="Oval 42"/>
            <p:cNvSpPr>
              <a:spLocks noChangeArrowheads="1"/>
            </p:cNvSpPr>
            <p:nvPr/>
          </p:nvSpPr>
          <p:spPr bwMode="auto">
            <a:xfrm>
              <a:off x="8215184" y="47244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77" name="AutoShape 23"/>
            <p:cNvSpPr>
              <a:spLocks noChangeArrowheads="1"/>
            </p:cNvSpPr>
            <p:nvPr/>
          </p:nvSpPr>
          <p:spPr bwMode="auto">
            <a:xfrm>
              <a:off x="8446137" y="4751614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8" name="Group 76"/>
          <p:cNvGrpSpPr/>
          <p:nvPr/>
        </p:nvGrpSpPr>
        <p:grpSpPr>
          <a:xfrm>
            <a:off x="4448432" y="4533900"/>
            <a:ext cx="486032" cy="457200"/>
            <a:chOff x="7224584" y="6210300"/>
            <a:chExt cx="395416" cy="342900"/>
          </a:xfrm>
        </p:grpSpPr>
        <p:sp>
          <p:nvSpPr>
            <p:cNvPr id="179" name="Oval 40"/>
            <p:cNvSpPr>
              <a:spLocks noChangeArrowheads="1"/>
            </p:cNvSpPr>
            <p:nvPr/>
          </p:nvSpPr>
          <p:spPr bwMode="auto">
            <a:xfrm>
              <a:off x="7224584" y="62103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0" name="AutoShape 5"/>
            <p:cNvSpPr>
              <a:spLocks noChangeArrowheads="1"/>
            </p:cNvSpPr>
            <p:nvPr/>
          </p:nvSpPr>
          <p:spPr bwMode="auto">
            <a:xfrm>
              <a:off x="7391400" y="6210300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1" name="AutoShape 6"/>
          <p:cNvSpPr>
            <a:spLocks noChangeArrowheads="1"/>
          </p:cNvSpPr>
          <p:nvPr/>
        </p:nvSpPr>
        <p:spPr bwMode="auto">
          <a:xfrm>
            <a:off x="5257800" y="4165600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6"/>
          <p:cNvSpPr>
            <a:spLocks noChangeArrowheads="1"/>
          </p:cNvSpPr>
          <p:nvPr/>
        </p:nvSpPr>
        <p:spPr bwMode="auto">
          <a:xfrm>
            <a:off x="4434016" y="2748247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AutoShape 6"/>
          <p:cNvSpPr>
            <a:spLocks noChangeArrowheads="1"/>
          </p:cNvSpPr>
          <p:nvPr/>
        </p:nvSpPr>
        <p:spPr bwMode="auto">
          <a:xfrm>
            <a:off x="4724400" y="3586447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6"/>
          <p:cNvSpPr>
            <a:spLocks noChangeArrowheads="1"/>
          </p:cNvSpPr>
          <p:nvPr/>
        </p:nvSpPr>
        <p:spPr bwMode="auto">
          <a:xfrm>
            <a:off x="4891216" y="3357847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6172200" y="6019800"/>
            <a:ext cx="778934" cy="340256"/>
          </a:xfrm>
          <a:prstGeom prst="line">
            <a:avLst/>
          </a:prstGeom>
          <a:ln w="571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81481E-6 C 0.00191 0.00417 0.00417 0.0088 0.00608 0.01482 C 0.01198 0.03218 0.0132 0.04885 0.00903 0.05163 C 0.00504 0.05533 -0.00312 0.04237 -0.00903 0.025 C -0.0118 0.01621 -0.01354 0.00788 -0.01424 0.00139 C -0.0151 -0.00416 -0.01545 -0.00949 -0.01545 -0.0155 C -0.01545 -0.03472 -0.01128 -0.05023 -0.00677 -0.05023 C -0.00243 -0.05023 0.00156 -0.03472 0.00156 -0.0155 C 0.00156 -0.00625 0.00035 0.00255 -0.00104 0.00811 C -0.00156 0.01343 -0.00312 0.01922 -0.00486 0.025 C -0.01094 0.04237 -0.01892 0.05533 -0.02309 0.05163 C -0.02743 0.04862 -0.02587 0.03218 -0.01979 0.01436 C -0.01736 0.00649 -0.01424 -0.00069 -0.01094 -0.00532 C -0.00851 -0.00995 -0.00573 -0.01388 -0.00226 -0.01736 C 0.00868 -0.03009 0.01927 -0.03587 0.0224 -0.03055 C 0.025 -0.02523 0.0191 -0.01064 0.00816 0.00139 C 0.00365 0.00649 -0.00104 0.01019 -0.00486 0.01297 C -0.00851 0.01528 -0.01302 0.01783 -0.01788 0.01922 C -0.0309 0.02338 -0.04219 0.022 -0.04305 0.01482 C -0.0441 0.00811 -0.03455 -4.81481E-6 -0.02135 -0.00416 C -0.01545 -0.00625 -0.00955 -0.00717 -0.00521 -0.00671 C -0.00139 -0.00671 0.00278 -0.00578 0.00729 -0.00416 C 0.02049 -4.81481E-6 0.03073 0.0088 0.02934 0.01528 C 0.0283 0.022 0.01701 0.02362 0.00365 0.01922 C -0.00243 0.0169 -0.00816 0.01389 -0.01215 0.01065 C -0.01545 0.00788 -0.01875 0.0051 -0.02222 0.00139 C -0.03264 -0.01134 -0.03889 -0.02523 -0.03594 -0.03055 C -0.03333 -0.03587 -0.02222 -0.03009 -0.0118 -0.01782 C -0.00677 -0.0118 -0.00243 -0.00578 -8.33333E-7 -4.81481E-6 Z " pathEditMode="relative" rAng="0" ptsTypes="fffffffffffffffffffffffffffff">
                                      <p:cBhvr>
                                        <p:cTn id="5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0.0007 C 0.00711 0.00417 0.00885 0.00811 0.01041 0.0132 C 0.0151 0.02778 0.01614 0.0419 0.01284 0.04422 C 0.00954 0.04723 0.00312 0.03635 -0.00157 0.02176 C -0.00382 0.01436 -0.00521 0.00741 -0.00573 0.00186 C -0.00643 -0.00277 -0.00678 -0.00717 -0.00678 -0.01226 C -0.00678 -0.02847 -0.00348 -0.04166 0.00017 -0.04166 C 0.00364 -0.04166 0.00677 -0.02847 0.00677 -0.01226 C 0.00677 -0.00463 0.0059 0.00278 0.00468 0.00764 C 0.00434 0.01204 0.00312 0.0169 0.00173 0.02176 C -0.00313 0.03635 -0.00955 0.04723 -0.01285 0.04422 C -0.01632 0.04167 -0.01511 0.02778 -0.01025 0.01274 C -0.00834 0.00625 -0.00573 0.00024 -0.00313 -0.0037 C -0.00122 -0.00763 0.00104 -0.01088 0.00381 -0.01388 C 0.0125 -0.02453 0.021 -0.02939 0.02343 -0.025 C 0.02552 -0.0206 0.02083 -0.00833 0.01215 0.00186 C 0.0085 0.00625 0.00468 0.00926 0.00173 0.01158 C -0.00122 0.01366 -0.00487 0.01575 -0.00869 0.0169 C -0.0191 0.02037 -0.02813 0.01922 -0.02882 0.0132 C -0.02969 0.00764 -0.02205 0.0007 -0.01146 -0.00277 C -0.00678 -0.00463 -0.00209 -0.00532 0.00138 -0.00486 C 0.00451 -0.00486 0.00781 -0.00416 0.01145 -0.00277 C 0.02187 0.0007 0.03003 0.00811 0.02899 0.01366 C 0.02812 0.01922 0.01909 0.02061 0.0085 0.0169 C 0.00364 0.01505 -0.00087 0.0125 -0.00417 0.00973 C -0.00678 0.00741 -0.00938 0.0051 -0.01216 0.00186 C -0.02049 -0.00879 -0.02553 -0.0206 -0.02309 -0.025 C -0.02101 -0.02939 -0.01216 -0.02453 -0.00382 -0.01435 C 0.00017 -0.00925 0.00364 -0.00416 0.00555 0.0007 Z " pathEditMode="relative" rAng="0" ptsTypes="fffffffffffffffffffffffffffff">
                                      <p:cBhvr>
                                        <p:cTn id="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775 -0.12824 C -0.15139 -0.11736 -0.15538 -0.10509 -0.15903 -0.08912 C -0.16997 -0.04352 -0.1724 0.00069 -0.16476 0.00787 C -0.15695 0.01736 -0.14202 -0.01667 -0.13125 -0.06227 C -0.12604 -0.08542 -0.12275 -0.10718 -0.12153 -0.12454 C -0.11997 -0.13889 -0.1191 -0.15278 -0.1191 -0.16875 C -0.1191 -0.21921 -0.12674 -0.26042 -0.13525 -0.26042 C -0.14323 -0.26042 -0.15052 -0.21921 -0.15052 -0.16875 C -0.15052 -0.14468 -0.14861 -0.12153 -0.14566 -0.10648 C -0.14497 -0.09259 -0.14202 -0.07755 -0.13889 -0.06227 C -0.12761 -0.01667 -0.11268 0.01736 -0.10504 0.00787 C -0.09688 1.11022E-16 -0.09983 -0.04352 -0.11111 -0.09051 C -0.11545 -0.11088 -0.12153 -0.12963 -0.12761 -0.1419 C -0.13195 -0.15417 -0.13733 -0.16435 -0.14375 -0.17361 C -0.16389 -0.20694 -0.18368 -0.22222 -0.18924 -0.20833 C -0.1941 -0.19468 -0.18316 -0.15625 -0.16302 -0.12454 C -0.15452 -0.11088 -0.14566 -0.10139 -0.13889 -0.09421 C -0.13195 -0.08773 -0.12361 -0.08102 -0.11476 -0.07755 C -0.09045 -0.06667 -0.06945 -0.07037 -0.06788 -0.08912 C -0.0658 -0.10648 -0.08368 -0.12824 -0.10816 -0.13889 C -0.1191 -0.14468 -0.13004 -0.14699 -0.13802 -0.1456 C -0.14532 -0.1456 -0.15295 -0.14329 -0.16146 -0.13889 C -0.18559 -0.12824 -0.20452 -0.10509 -0.20226 -0.08773 C -0.20018 -0.07037 -0.17917 -0.06597 -0.15452 -0.07755 C -0.14323 -0.08333 -0.13282 -0.0912 -0.12518 -0.1 C -0.1191 -0.10718 -0.11302 -0.11435 -0.1066 -0.12454 C -0.08733 -0.15787 -0.07552 -0.19468 -0.08125 -0.20833 C -0.08611 -0.22222 -0.1066 -0.20694 -0.12604 -0.17523 C -0.13525 -0.15926 -0.14323 -0.14329 -0.14775 -0.12824 Z " pathEditMode="relative" rAng="0" ptsTypes="fffffffffffffffffffffffffffff">
                                      <p:cBhvr>
                                        <p:cTn id="6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7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0.0007 C 0.00711 0.00417 0.00885 0.0081 0.01041 0.0132 C 0.0151 0.02778 0.01614 0.0419 0.01284 0.04421 C 0.00954 0.04722 0.00312 0.03634 -0.00157 0.02176 C -0.00382 0.01435 -0.00521 0.00741 -0.00573 0.00185 C -0.00643 -0.00278 -0.00678 -0.00717 -0.00678 -0.01227 C -0.00678 -0.02847 -0.00348 -0.04167 0.00017 -0.04167 C 0.00364 -0.04167 0.00677 -0.02847 0.00677 -0.01227 C 0.00677 -0.00463 0.0059 0.00278 0.00468 0.00764 C 0.00434 0.01204 0.00312 0.0169 0.00173 0.02176 C -0.00313 0.03634 -0.00955 0.04722 -0.01285 0.04421 C -0.01632 0.04167 -0.01511 0.02778 -0.01025 0.01273 C -0.00834 0.00625 -0.00573 0.00023 -0.00313 -0.0037 C -0.00122 -0.00764 0.00104 -0.01088 0.00381 -0.01389 C 0.0125 -0.02454 0.021 -0.0294 0.02343 -0.025 C 0.02552 -0.0206 0.02083 -0.00833 0.01215 0.00185 C 0.0085 0.00625 0.00468 0.00926 0.00173 0.01158 C -0.00122 0.01366 -0.00487 0.01574 -0.00869 0.0169 C -0.0191 0.02037 -0.02813 0.01921 -0.02882 0.0132 C -0.02969 0.00764 -0.02205 0.0007 -0.01146 -0.00278 C -0.00678 -0.00463 -0.00209 -0.00532 0.00138 -0.00486 C 0.00451 -0.00486 0.00781 -0.00417 0.01145 -0.00278 C 0.02187 0.0007 0.03003 0.0081 0.02899 0.01366 C 0.02812 0.01921 0.01909 0.0206 0.0085 0.0169 C 0.00364 0.01505 -0.00087 0.0125 -0.00417 0.00972 C -0.00678 0.00741 -0.00938 0.00509 -0.01216 0.00185 C -0.02049 -0.0088 -0.02553 -0.0206 -0.02309 -0.025 C -0.02101 -0.0294 -0.01216 -0.02454 -0.00382 -0.01435 C 0.00017 -0.00926 0.00364 -0.00417 0.00555 0.0007 Z " pathEditMode="relative" rAng="0" ptsTypes="fffffffffffffffffffffffffffff">
                                      <p:cBhvr>
                                        <p:cTn id="6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465 4.44444E-6 C -0.02274 0.00439 -0.02066 0.00925 -0.01875 0.01574 C -0.01302 0.03402 -0.01181 0.05162 -0.0158 0.05439 C -0.01979 0.05833 -0.02743 0.04467 -0.03316 0.02638 C -0.03594 0.01713 -0.0375 0.00856 -0.0382 0.00162 C -0.03906 -0.00417 -0.03941 -0.00973 -0.03941 -0.01621 C -0.03941 -0.03635 -0.03542 -0.05278 -0.03108 -0.05278 C -0.02691 -0.05278 -0.02309 -0.03635 -0.02309 -0.01621 C -0.02309 -0.00649 -0.02413 0.00277 -0.0257 0.00879 C -0.02604 0.01435 -0.02743 0.02037 -0.02917 0.02638 C -0.03507 0.04467 -0.04288 0.05833 -0.0467 0.05439 C -0.05104 0.05138 -0.04948 0.03402 -0.04358 0.01504 C -0.04132 0.00694 -0.0382 -0.00047 -0.03507 -0.00533 C -0.03281 -0.01042 -0.03004 -0.01436 -0.02674 -0.01806 C -0.01615 -0.03149 -0.0059 -0.0375 -0.00295 -0.03195 C -0.00052 -0.02662 -0.00608 -0.01112 -0.01667 0.00162 C -0.02101 0.00694 -0.0257 0.01088 -0.02917 0.01365 C -0.03281 0.0162 -0.03715 0.01898 -0.04184 0.02037 C -0.05434 0.02476 -0.06528 0.02314 -0.06597 0.01574 C -0.06702 0.00879 -0.05781 4.44444E-6 -0.04514 -0.00417 C -0.03941 -0.00649 -0.03386 -0.00741 -0.02969 -0.00695 C -0.02587 -0.00695 -0.02188 -0.00602 -0.01754 -0.00417 C -0.00486 4.44444E-6 0.00503 0.00925 0.00364 0.0162 C 0.0026 0.02314 -0.00833 0.025 -0.02101 0.02037 C -0.02691 0.01805 -0.03229 0.01481 -0.03629 0.01134 C -0.03941 0.00856 -0.04254 0.00555 -0.04601 0.00162 C -0.05608 -0.01181 -0.06215 -0.02662 -0.0592 -0.03195 C -0.0566 -0.0375 -0.04601 -0.03149 -0.03594 -0.01875 C -0.03108 -0.01227 -0.02691 -0.00602 -0.02465 4.44444E-6 Z " pathEditMode="relative" rAng="0" ptsTypes="fffffffffffffffffffffffffffff">
                                      <p:cBhvr>
                                        <p:cTn id="6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97 -4.44444E-6 C 0.01893 0.00672 0.0224 0.01412 0.02535 0.02408 C 0.03438 0.05209 0.03646 0.07917 0.03004 0.08357 C 0.02379 0.08959 0.01129 0.06852 0.00226 0.04051 C -0.00208 0.02616 -0.00469 0.01274 -0.0059 0.00209 C -0.00712 -0.00671 -0.00764 -0.01527 -0.00764 -0.025 C -0.00764 -0.05625 -0.00139 -0.08148 0.00556 -0.08148 C 0.01233 -0.08148 0.0184 -0.05625 0.0184 -0.025 C 0.0184 -0.01041 0.01667 0.00394 0.01424 0.0132 C 0.01354 0.02176 0.01129 0.03102 0.00851 0.04051 C -0.00069 0.06852 -0.01302 0.08959 -0.01944 0.08357 C -0.02621 0.07871 -0.02378 0.05209 -0.01458 0.02315 C -0.01076 0.01065 -0.0059 -0.00092 -0.00069 -0.00856 C 0.00313 -0.0162 0.00729 -0.02245 0.01268 -0.02824 C 0.02952 -0.04861 0.04566 -0.0581 0.05052 -0.04953 C 0.05434 -0.04097 0.04549 -0.01736 0.02865 0.00209 C 0.0217 0.01065 0.01424 0.01644 0.00851 0.02084 C 0.00313 0.02477 -0.00416 0.02894 -0.01128 0.03102 C -0.03142 0.03774 -0.04878 0.03565 -0.05017 0.02408 C -0.05173 0.0132 -0.03715 -4.44444E-6 -0.01666 -0.00671 C -0.00764 -0.01041 0.00122 -0.01157 0.00799 -0.01088 C 0.01389 -0.01088 0.02049 -0.00949 0.02743 -0.00671 C 0.0474 -4.44444E-6 0.06337 0.01412 0.06129 0.02477 C 0.05955 0.03565 0.04202 0.0382 0.0217 0.03102 C 0.01233 0.02755 0.00365 0.02269 -0.0026 0.01737 C -0.00764 0.01274 -0.01285 0.00834 -0.01823 0.00209 C -0.0342 -0.01828 -0.04392 -0.04097 -0.03923 -0.04953 C -0.03524 -0.0581 -0.01823 -0.04861 -0.00208 -0.02893 C 0.00556 -0.01921 0.01233 -0.00949 0.01597 -4.44444E-6 Z " pathEditMode="relative" rAng="0" ptsTypes="fffffffffffffffffffffffffffff">
                                      <p:cBhvr>
                                        <p:cTn id="6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871 0.02731 C 0.04028 0.03078 0.04201 0.03472 0.04357 0.03981 C 0.04826 0.05439 0.0493 0.06851 0.046 0.07083 C 0.04271 0.07384 0.03628 0.06296 0.0316 0.04837 C 0.02934 0.04097 0.02795 0.03402 0.02743 0.02847 C 0.02673 0.02384 0.02639 0.01944 0.02639 0.01435 C 0.02639 -0.00186 0.02969 -0.01505 0.03333 -0.01505 C 0.0368 -0.01505 0.03993 -0.00186 0.03993 0.01435 C 0.03993 0.02199 0.03906 0.02939 0.03785 0.03425 C 0.0375 0.03865 0.03628 0.04351 0.03489 0.04837 C 0.03003 0.06296 0.02361 0.07384 0.02031 0.07083 C 0.01684 0.06828 0.01805 0.05439 0.02291 0.03935 C 0.02482 0.03287 0.02743 0.02685 0.03003 0.02291 C 0.03194 0.01898 0.0342 0.01574 0.03698 0.01273 C 0.04566 0.00208 0.05416 -0.00278 0.0566 0.00162 C 0.05868 0.00601 0.05399 0.01828 0.04531 0.02847 C 0.04166 0.03287 0.03785 0.03587 0.03489 0.03819 C 0.03194 0.04027 0.0283 0.04236 0.02448 0.04351 C 0.01406 0.04699 0.00503 0.04583 0.00434 0.03981 C 0.00347 0.03425 0.01111 0.02731 0.0217 0.02384 C 0.02639 0.02199 0.03107 0.02129 0.03455 0.02175 C 0.03767 0.02175 0.04097 0.02245 0.04462 0.02384 C 0.05503 0.02731 0.06319 0.03472 0.06215 0.04027 C 0.06128 0.04583 0.05225 0.04722 0.04166 0.04351 C 0.0368 0.04166 0.03229 0.03912 0.02899 0.03634 C 0.02639 0.03402 0.02378 0.03171 0.021 0.02847 C 0.01267 0.01782 0.00764 0.00601 0.01007 0.00162 C 0.01215 -0.00278 0.021 0.00208 0.02934 0.01226 C 0.03333 0.01736 0.0368 0.02245 0.03871 0.02731 Z " pathEditMode="relative" rAng="0" ptsTypes="fffffffffffffffffffffffffffff">
                                      <p:cBhvr>
                                        <p:cTn id="6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33333E-6 C 0.00156 0.00902 0.0033 0.01898 0.00486 0.03217 C 0.00955 0.06944 0.01059 0.10578 0.00729 0.11157 C 0.00399 0.11944 -0.00243 0.09143 -0.00712 0.05416 C -0.00937 0.03518 -0.01076 0.01736 -0.01128 0.00301 C -0.01198 -0.0088 -0.01233 -0.02014 -0.01233 -0.03311 C -0.01233 -0.07454 -0.00903 -0.10834 -0.00538 -0.10834 C -0.00191 -0.10834 0.00122 -0.07454 0.00122 -0.03311 C 0.00122 -0.01343 0.00035 0.00555 -0.00087 0.01782 C -0.00122 0.02916 -0.00243 0.04166 -0.00382 0.05416 C -0.00868 0.09143 -0.0151 0.11944 -0.0184 0.11157 C -0.02187 0.10509 -0.02066 0.06944 -0.0158 0.03102 C -0.01389 0.01435 -0.01128 -0.00116 -0.00868 -0.01111 C -0.00677 -0.0213 -0.00451 -0.02963 -0.00174 -0.03727 C 0.00694 -0.06459 0.01545 -0.07709 0.01788 -0.06574 C 0.01997 -0.0544 0.01528 -0.02292 0.0066 0.00301 C 0.00295 0.01435 -0.00087 0.02199 -0.00382 0.02801 C -0.00677 0.03333 -0.01042 0.03865 -0.01424 0.04166 C -0.02465 0.05046 -0.03368 0.04745 -0.03437 0.03217 C -0.03524 0.01782 -0.0276 3.33333E-6 -0.01701 -0.0088 C -0.01233 -0.01343 -0.00764 -0.01528 -0.00417 -0.01412 C -0.00104 -0.01412 0.00226 -0.01227 0.0059 -0.0088 C 0.01632 3.33333E-6 0.02448 0.01898 0.02344 0.03333 C 0.02257 0.04745 0.01354 0.05115 0.00295 0.04166 C -0.00191 0.0368 -0.00642 0.03032 -0.00972 0.02314 C -0.01233 0.01736 -0.01493 0.01134 -0.01771 0.00301 C -0.02604 -0.02431 -0.03108 -0.0544 -0.02865 -0.06574 C -0.02656 -0.07709 -0.01771 -0.06459 -0.00937 -0.03843 C -0.00538 -0.02547 -0.00191 -0.01227 0 3.33333E-6 Z " pathEditMode="relative" rAng="0" ptsTypes="fffffffffffffffffffffffffffff">
                                      <p:cBhvr>
                                        <p:cTn id="7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6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848 -0.03264 C -0.02691 -0.02916 -0.02518 -0.02523 -0.02362 -0.02014 C -0.01893 -0.00555 -0.01789 0.00857 -0.02119 0.01088 C -0.02448 0.01389 -0.03091 0.00301 -0.0356 -0.01157 C -0.03785 -0.01898 -0.03924 -0.02592 -0.03976 -0.03148 C -0.04046 -0.03611 -0.0408 -0.04051 -0.0408 -0.0456 C -0.0408 -0.0618 -0.03749 -0.075 -0.03386 -0.075 C -0.03039 -0.075 -0.02726 -0.0618 -0.02726 -0.0456 C -0.02726 -0.03796 -0.02813 -0.03055 -0.02935 -0.02569 C -0.02969 -0.02129 -0.03091 -0.01643 -0.0323 -0.01157 C -0.03716 0.00301 -0.04358 0.01389 -0.04688 0.01088 C -0.05035 0.00834 -0.04914 -0.00555 -0.04428 -0.0206 C -0.04237 -0.02708 -0.03976 -0.0331 -0.03716 -0.03703 C -0.03525 -0.04097 -0.03299 -0.04421 -0.03021 -0.04722 C -0.02153 -0.05787 -0.01303 -0.06273 -0.0106 -0.05833 C -0.0085 -0.05393 -0.0132 -0.04166 -0.02188 -0.03148 C -0.02553 -0.02708 -0.02935 -0.02407 -0.0323 -0.02176 C -0.03525 -0.01967 -0.03889 -0.01759 -0.04271 -0.01643 C -0.05313 -0.01296 -0.06216 -0.01412 -0.06285 -0.02014 C -0.06372 -0.02569 -0.05608 -0.03264 -0.04549 -0.03611 C -0.0408 -0.03796 -0.03612 -0.03865 -0.03264 -0.03819 C -0.02952 -0.03819 -0.02622 -0.0375 -0.02256 -0.03611 C -0.01216 -0.03264 -0.00399 -0.02523 -0.00503 -0.01967 C -0.0059 -0.01412 -0.01494 -0.01273 -0.02553 -0.01643 C -0.03039 -0.01828 -0.03489 -0.02083 -0.0382 -0.02361 C -0.0408 -0.02592 -0.04341 -0.02824 -0.04619 -0.03148 C -0.05452 -0.04213 -0.05955 -0.05393 -0.05712 -0.05833 C -0.05504 -0.06273 -0.04619 -0.05787 -0.03785 -0.04768 C -0.03386 -0.04259 -0.03039 -0.0375 -0.02848 -0.03264 Z " pathEditMode="relative" rAng="0" ptsTypes="fffffffffffffffffffffffffffff">
                                      <p:cBhvr>
                                        <p:cTn id="7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45 -4.07407E-6 C -0.01684 0.00348 -0.01389 0.00741 -0.01129 0.01227 C -0.0033 0.02686 -0.00156 0.04074 -0.00712 0.04306 C -0.01267 0.04607 -0.02344 0.03519 -0.03125 0.02084 C -0.03507 0.01343 -0.03733 0.00672 -0.0382 0.00116 C -0.03941 -0.00347 -0.03993 -0.00763 -0.03993 -0.01273 C -0.03993 -0.0287 -0.03455 -0.04166 -0.0283 -0.04166 C -0.02257 -0.04166 -0.01736 -0.0287 -0.01736 -0.01273 C -0.01736 -0.00532 -0.01875 0.00209 -0.02083 0.00695 C -0.02136 0.01112 -0.02344 0.01598 -0.0257 0.02084 C -0.03386 0.03519 -0.04462 0.04607 -0.05017 0.04306 C -0.05608 0.04051 -0.05399 0.02686 -0.04583 0.01181 C -0.04271 0.00556 -0.0382 -0.00046 -0.03386 -0.00439 C -0.03073 -0.0081 -0.02691 -0.01134 -0.02222 -0.01435 C -0.00781 -0.02476 0.00642 -0.02963 0.01059 -0.02523 C 0.01406 -0.02106 0.00625 -0.00879 -0.00833 0.00116 C -0.01441 0.00556 -0.02083 0.00857 -0.0257 0.01088 C -0.03073 0.01274 -0.03681 0.01482 -0.04323 0.01598 C -0.06059 0.01945 -0.0757 0.01829 -0.07691 0.01227 C -0.0783 0.00695 -0.06563 -4.07407E-6 -0.04792 -0.00347 C -0.03993 -0.00532 -0.03212 -0.00601 -0.02639 -0.00555 C -0.02118 -0.00555 -0.01563 -0.00486 -0.00955 -0.00347 C 0.00798 -4.07407E-6 0.0217 0.00741 0.01979 0.01274 C 0.0184 0.01829 0.0033 0.01968 -0.01441 0.01598 C -0.02257 0.01412 -0.03021 0.01158 -0.03559 0.00903 C -0.03993 0.00672 -0.04445 0.0044 -0.04896 0.00116 C -0.06302 -0.00926 -0.07136 -0.02106 -0.06736 -0.02523 C -0.06389 -0.02963 -0.04896 -0.02476 -0.03507 -0.01481 C -0.0283 -0.00972 -0.02257 -0.00486 -0.01945 -4.07407E-6 Z " pathEditMode="relative" rAng="0" ptsTypes="fffffffffffffffffffffffffffff">
                                      <p:cBhvr>
                                        <p:cTn id="7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2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55 0.0618 C -0.00799 0.06528 -0.00625 0.06921 -0.00469 0.0743 C 5.55556E-7 0.08889 0.00104 0.10301 -0.00226 0.10532 C -0.00556 0.10833 -0.01198 0.09745 -0.01667 0.08287 C -0.01892 0.07546 -0.02031 0.06852 -0.02083 0.06296 C -0.02153 0.05833 -0.02188 0.05393 -0.02188 0.04884 C -0.02188 0.03264 -0.01858 0.01944 -0.01493 0.01944 C -0.01146 0.01944 -0.00833 0.03264 -0.00833 0.04884 C -0.00833 0.05648 -0.0092 0.06389 -0.01042 0.06875 C -0.01076 0.07315 -0.01198 0.07801 -0.01337 0.08287 C -0.01823 0.09745 -0.02465 0.10833 -0.02795 0.10532 C -0.03142 0.10278 -0.03021 0.08889 -0.02535 0.07384 C -0.02344 0.06736 -0.02083 0.06134 -0.01823 0.05741 C -0.01632 0.05347 -0.01406 0.05023 -0.01129 0.04722 C -0.0026 0.03657 0.0059 0.03171 0.00833 0.03611 C 0.01042 0.04051 0.00573 0.05278 -0.00295 0.06296 C -0.0066 0.06736 -0.01042 0.07037 -0.01337 0.07268 C -0.01632 0.07477 -0.01997 0.07685 -0.02379 0.07801 C -0.0342 0.08148 -0.04323 0.08032 -0.04392 0.0743 C -0.04479 0.06875 -0.03715 0.0618 -0.02656 0.05833 C -0.02188 0.05648 -0.01719 0.05578 -0.01372 0.05625 C -0.01059 0.05625 -0.00729 0.05694 -0.00365 0.05833 C 0.00677 0.0618 0.01493 0.06921 0.01389 0.07477 C 0.01302 0.08032 0.00399 0.08171 -0.0066 0.07801 C -0.01146 0.07616 -0.01597 0.07361 -0.01927 0.07083 C -0.02188 0.06852 -0.02448 0.0662 -0.02726 0.06296 C -0.03559 0.05231 -0.04063 0.04051 -0.03819 0.03611 C -0.03611 0.03171 -0.02726 0.03657 -0.01892 0.04676 C -0.01493 0.05185 -0.01146 0.05694 -0.00955 0.0618 Z " pathEditMode="relative" rAng="0" ptsTypes="fffffffffffffffffffffffffffff">
                                      <p:cBhvr>
                                        <p:cTn id="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438 0.06736 C 0.03733 0.07338 0.04063 0.08032 0.04358 0.08912 C 0.05243 0.11481 0.05452 0.13935 0.04827 0.14352 C 0.04202 0.14884 0.02987 0.12963 0.02101 0.10417 C 0.01684 0.0912 0.01424 0.07917 0.0132 0.06944 C 0.01181 0.06134 0.01129 0.05347 0.01129 0.04468 C 0.01129 0.0162 0.01737 -0.00671 0.02431 -0.00671 C 0.03091 -0.00671 0.03681 0.0162 0.03681 0.04468 C 0.03681 0.0581 0.03507 0.07106 0.03282 0.0794 C 0.03212 0.08727 0.02987 0.0956 0.02726 0.10417 C 0.01806 0.12963 0.00591 0.14884 -0.00017 0.14352 C -0.00677 0.13912 -0.00451 0.11481 0.00469 0.08843 C 0.00834 0.07708 0.0132 0.06643 0.01806 0.05972 C 0.02171 0.05278 0.02587 0.04699 0.03125 0.0419 C 0.04757 0.02315 0.06355 0.01458 0.06823 0.02245 C 0.07205 0.03009 0.06337 0.05162 0.04688 0.06944 C 0.04011 0.07708 0.03282 0.08241 0.02726 0.08634 C 0.02171 0.09005 0.01476 0.09375 0.00764 0.0956 C -0.01197 0.10185 -0.02916 0.09977 -0.03038 0.08912 C -0.03194 0.0794 -0.01753 0.06736 0.00243 0.06134 C 0.01129 0.0581 0.01997 0.05671 0.02657 0.05764 C 0.03247 0.05764 0.03872 0.0588 0.04566 0.06134 C 0.06528 0.06736 0.08073 0.08032 0.07865 0.09005 C 0.07709 0.09977 0.06007 0.10208 0.04011 0.0956 C 0.03091 0.09236 0.0224 0.08796 0.01615 0.0831 C 0.01129 0.07917 0.00625 0.075 0.00105 0.06944 C -0.01475 0.05069 -0.02413 0.03009 -0.01961 0.02245 C -0.01562 0.01458 0.00105 0.02315 0.01684 0.04097 C 0.02431 0.05 0.03091 0.0588 0.03438 0.06736 Z " pathEditMode="relative" rAng="0" ptsTypes="fffffffffffffffffffffffffffff">
                                      <p:cBhvr>
                                        <p:cTn id="7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048 -0.10602 C 0.02482 -0.09653 0.02968 -0.08565 0.03403 -0.07176 C 0.04722 -0.03148 0.05017 0.00717 0.0408 0.01365 C 0.03177 0.02199 0.01371 -0.0081 0.00052 -0.04815 C -0.00573 -0.06852 -0.00972 -0.0875 -0.01111 -0.10278 C -0.01302 -0.11551 -0.01407 -0.12778 -0.01407 -0.14167 C -0.01407 -0.18635 -0.00486 -0.22246 0.00538 -0.22246 C 0.0151 -0.22246 0.02378 -0.18635 0.02378 -0.14167 C 0.02378 -0.1206 0.02135 -0.10023 0.01805 -0.08704 C 0.01701 -0.07477 0.01371 -0.06158 0.00972 -0.04815 C -0.004 -0.0081 -0.02188 0.02199 -0.03108 0.01365 C -0.0408 0.00671 -0.03733 -0.03148 -0.02379 -0.07292 C -0.01841 -0.09074 -0.01111 -0.10741 -0.004 -0.11806 C 0.00139 -0.12894 0.00781 -0.13797 0.01562 -0.14607 C 0.03993 -0.17547 0.06389 -0.18889 0.07048 -0.17662 C 0.07656 -0.16459 0.06319 -0.13079 0.03906 -0.10278 C 0.02882 -0.09074 0.01805 -0.08241 0.00972 -0.07616 C 0.00139 -0.07037 -0.00868 -0.06459 -0.01945 -0.06158 C -0.04861 -0.05185 -0.07379 -0.0551 -0.07587 -0.07176 C -0.07813 -0.08704 -0.05677 -0.10602 -0.02726 -0.11551 C -0.01407 -0.1206 -0.00087 -0.12269 0.00868 -0.1213 C 0.01753 -0.1213 0.02673 -0.11945 0.03698 -0.11551 C 0.06614 -0.10602 0.08923 -0.08565 0.08611 -0.07037 C 0.08385 -0.0551 0.0585 -0.05139 0.02882 -0.06158 C 0.0151 -0.06667 0.00243 -0.07361 -0.00677 -0.08125 C -0.01407 -0.0875 -0.02136 -0.09398 -0.02917 -0.10278 C -0.05243 -0.13218 -0.0665 -0.16459 -0.05972 -0.17662 C -0.054 -0.18889 -0.02917 -0.17547 -0.00573 -0.14746 C 0.00538 -0.13334 0.0151 -0.11945 0.02048 -0.10602 Z " pathEditMode="relative" rAng="0" ptsTypes="fffffffffffffffffffffffffffff">
                                      <p:cBhvr>
                                        <p:cTn id="8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28 0.02176 C -0.03472 0.02523 -0.03298 0.02916 -0.03142 0.03426 C -0.02673 0.04884 -0.02569 0.06296 -0.02899 0.06527 C -0.03229 0.06828 -0.03871 0.0574 -0.0434 0.04282 C -0.04566 0.03541 -0.04705 0.02847 -0.04757 0.02291 C -0.04826 0.01828 -0.04861 0.01389 -0.04861 0.00879 C -0.04861 -0.00741 -0.04531 -0.02061 -0.04167 -0.02061 C -0.03819 -0.02061 -0.03507 -0.00741 -0.03507 0.00879 C -0.03507 0.01643 -0.03594 0.02384 -0.03715 0.0287 C -0.0375 0.0331 -0.03871 0.03796 -0.0401 0.04282 C -0.04496 0.0574 -0.05139 0.06828 -0.05469 0.06527 C -0.05816 0.06273 -0.05694 0.04884 -0.05208 0.03379 C -0.05017 0.02731 -0.04757 0.02129 -0.04496 0.01736 C -0.04305 0.01342 -0.0408 0.01018 -0.03802 0.00717 C -0.02934 -0.00348 -0.02083 -0.00834 -0.0184 -0.00394 C -0.01632 0.00046 -0.02101 0.01273 -0.02969 0.02291 C -0.03333 0.02731 -0.03715 0.03032 -0.0401 0.03264 C -0.04305 0.03472 -0.0467 0.0368 -0.05052 0.03796 C -0.06094 0.04143 -0.06996 0.04027 -0.07066 0.03426 C -0.07153 0.0287 -0.06389 0.02176 -0.0533 0.01828 C -0.04861 0.01643 -0.04392 0.01574 -0.04045 0.0162 C -0.03733 0.0162 -0.03403 0.01689 -0.03038 0.01828 C -0.01996 0.02176 -0.0118 0.02916 -0.01285 0.03472 C -0.01371 0.04027 -0.02274 0.04166 -0.03333 0.03796 C -0.03819 0.03611 -0.04271 0.03356 -0.04601 0.03078 C -0.04861 0.02847 -0.05121 0.02615 -0.05399 0.02291 C -0.06233 0.01226 -0.06736 0.00046 -0.06493 -0.00394 C -0.06285 -0.00834 -0.05399 -0.00348 -0.04566 0.00671 C -0.04167 0.0118 -0.03819 0.01689 -0.03628 0.02176 Z " pathEditMode="relative" rAng="0" ptsTypes="fffffffffffffffffffffffffffff">
                                      <p:cBhvr>
                                        <p:cTn id="8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066 -0.1838 C 0.10226 -0.19028 0.0974 -0.19769 0.09306 -0.20718 C 0.08004 -0.23449 0.07709 -0.26088 0.08629 -0.26528 C 0.09549 -0.27083 0.11337 -0.25046 0.12639 -0.22315 C 0.13281 -0.20926 0.13663 -0.1963 0.13802 -0.18588 C 0.14011 -0.17708 0.14097 -0.16898 0.14097 -0.15949 C 0.14097 -0.12894 0.13177 -0.10417 0.1217 -0.10417 C 0.11198 -0.10417 0.10313 -0.12894 0.10313 -0.15949 C 0.10313 -0.17361 0.10556 -0.1875 0.10903 -0.19676 C 0.11007 -0.20486 0.11337 -0.21412 0.11719 -0.22315 C 0.1309 -0.25046 0.14879 -0.27083 0.15799 -0.26528 C 0.16771 -0.26042 0.16424 -0.23449 0.1507 -0.20625 C 0.14531 -0.19421 0.13802 -0.18287 0.1309 -0.17546 C 0.12552 -0.16806 0.11927 -0.16204 0.11146 -0.15625 C 0.08715 -0.13634 0.06354 -0.12731 0.05677 -0.13542 C 0.05087 -0.14375 0.06389 -0.16667 0.0882 -0.18588 C 0.09844 -0.19421 0.10903 -0.19977 0.11719 -0.20417 C 0.12552 -0.2081 0.13559 -0.21181 0.14636 -0.21412 C 0.17535 -0.2206 0.20052 -0.21852 0.20261 -0.20718 C 0.20504 -0.19676 0.18368 -0.1838 0.154 -0.17708 C 0.14097 -0.17361 0.12795 -0.17245 0.11823 -0.17338 C 0.10955 -0.17338 0.10035 -0.17454 0.09011 -0.17708 C 0.06111 -0.1838 0.03837 -0.19769 0.04115 -0.2081 C 0.04358 -0.21852 0.06875 -0.22106 0.09844 -0.21412 C 0.11198 -0.21065 0.12448 -0.20579 0.13368 -0.20069 C 0.14097 -0.1963 0.14827 -0.1919 0.15608 -0.18588 C 0.17934 -0.16597 0.1934 -0.14375 0.18646 -0.13542 C 0.18073 -0.12731 0.15608 -0.13634 0.13281 -0.15556 C 0.1217 -0.16505 0.11198 -0.17454 0.1066 -0.1838 Z " pathEditMode="relative" rAng="0" ptsTypes="fffffffffffffffffffffffffffff">
                                      <p:cBhvr>
                                        <p:cTn id="8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4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1.11111E-6 C 0.00469 0.00695 0.01025 0.01482 0.01493 0.025 C 0.02952 0.05417 0.03264 0.08241 0.0224 0.08704 C 0.01233 0.09306 -0.00746 0.0713 -0.02187 0.04213 C -0.02882 0.02732 -0.03298 0.01343 -0.03455 0.00232 C -0.0368 -0.00694 -0.03767 -0.01574 -0.03767 -0.02592 C -0.03767 -0.05833 -0.02777 -0.08472 -0.01632 -0.08472 C -0.0059 -0.08472 0.00382 -0.05833 0.00382 -0.02592 C 0.00382 -0.01065 0.00104 0.00417 -0.0026 0.01389 C -0.00364 0.02269 -0.00746 0.03241 -0.01163 0.04213 C -0.02656 0.0713 -0.04635 0.09306 -0.05642 0.08704 C -0.06718 0.08195 -0.06337 0.05417 -0.04843 0.02408 C -0.04271 0.01111 -0.03455 -0.00092 -0.02656 -0.0088 C -0.02066 -0.01667 -0.01389 -0.02315 -0.00521 -0.02917 C 0.02136 -0.05046 0.0474 -0.06018 0.05486 -0.05139 C 0.06129 -0.04259 0.04688 -0.01805 0.02032 0.00232 C 0.00903 0.01111 -0.0026 0.01713 -0.01163 0.02176 C -0.02066 0.02593 -0.03194 0.03009 -0.04357 0.03241 C -0.07552 0.03935 -0.1033 0.03704 -0.10555 0.025 C -0.10798 0.01389 -0.08472 -1.11111E-6 -0.05225 -0.00694 C -0.03767 -0.01065 -0.02343 -0.01204 -0.01267 -0.01111 C -0.00312 -0.01111 0.00695 -0.00972 0.01806 -0.00694 C 0.05018 -1.11111E-6 0.07535 0.01482 0.07188 0.02593 C 0.06945 0.03704 0.04167 0.03982 0.00903 0.03241 C -0.0059 0.0287 -0.01979 0.02361 -0.02968 0.01806 C -0.03767 0.01343 -0.04583 0.0088 -0.05434 0.00232 C -0.07986 -0.01898 -0.09531 -0.04259 -0.08784 -0.05139 C -0.08142 -0.06018 -0.05434 -0.05046 -0.02882 -0.03009 C -0.01632 -0.01991 -0.0059 -0.00972 -2.77778E-6 -1.11111E-6 Z " pathEditMode="relative" rAng="0" ptsTypes="fffffffffffffffffffffffffffff">
                                      <p:cBhvr>
                                        <p:cTn id="8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4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 -0.08958 C -0.03871 -0.07939 -0.0335 -0.06782 -0.02881 -0.053 C -0.01475 -0.01018 -0.0118 0.03125 -0.0217 0.0382 C -0.0316 0.04723 -0.05086 0.01505 -0.06475 -0.02777 C -0.0717 -0.04953 -0.07569 -0.0699 -0.07725 -0.08634 C -0.07951 -0.09976 -0.08055 -0.11273 -0.08055 -0.12777 C -0.08055 -0.17546 -0.07065 -0.21388 -0.05954 -0.21388 C -0.0493 -0.21388 -0.03975 -0.17546 -0.03975 -0.12777 C -0.03975 -0.10509 -0.04236 -0.08333 -0.046 -0.06921 C -0.04704 -0.05625 -0.05086 -0.04213 -0.05486 -0.02777 C -0.06944 0.01505 -0.08871 0.04723 -0.09861 0.0382 C -0.10903 0.03079 -0.10556 -0.01018 -0.09079 -0.05439 C -0.08506 -0.07338 -0.07725 -0.09097 -0.06944 -0.10254 C -0.06371 -0.11412 -0.05711 -0.12361 -0.04861 -0.1324 C -0.02256 -0.16388 0.00278 -0.178 0.01007 -0.16504 C 0.01632 -0.15231 0.00226 -0.11597 -0.02361 -0.08634 C -0.03472 -0.07338 -0.046 -0.06458 -0.05486 -0.05763 C -0.06371 -0.05162 -0.07465 -0.04537 -0.08611 -0.04213 C -0.11737 -0.03194 -0.14445 -0.03518 -0.14653 -0.053 C -0.14896 -0.06921 -0.12622 -0.08958 -0.09444 -0.09976 C -0.08055 -0.10509 -0.06631 -0.1074 -0.0559 -0.10601 C -0.0467 -0.10601 -0.0368 -0.10393 -0.02587 -0.09976 C 0.00539 -0.08958 0.03004 -0.06782 0.02674 -0.05162 C 0.02414 -0.03518 -0.00295 -0.03125 -0.03472 -0.04213 C -0.0493 -0.04745 -0.06267 -0.05509 -0.07256 -0.06319 C -0.08055 -0.0699 -0.0882 -0.07685 -0.0967 -0.08634 C -0.12153 -0.11759 -0.13664 -0.15231 -0.12935 -0.16504 C -0.1231 -0.178 -0.0967 -0.16388 -0.0717 -0.13379 C -0.05954 -0.11898 -0.0493 -0.10393 -0.0434 -0.08958 Z " pathEditMode="relative" rAng="0" ptsTypes="fffffffffffffffffffffffffffff">
                                      <p:cBhvr>
                                        <p:cTn id="8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6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0.03843 C 0.0026 -0.03056 0.00556 -0.02153 0.00816 -0.00972 C 0.01597 0.02407 0.01771 0.05648 0.01215 0.0618 C 0.0066 0.06921 -0.00399 0.04398 -0.01198 0.01018 C -0.01563 -0.00718 -0.01806 -0.02292 -0.01892 -0.03588 C -0.02014 -0.04676 -0.02066 -0.05672 -0.02066 -0.06852 C -0.02066 -0.10602 -0.0151 -0.13611 -0.00903 -0.13611 C -0.0033 -0.13611 0.00208 -0.10602 0.00208 -0.06852 C 0.00208 -0.05093 0.00052 -0.0338 -0.00156 -0.02269 C -0.00208 -0.0125 -0.00399 -0.00093 -0.00642 0.01018 C -0.01458 0.04398 -0.02535 0.06921 -0.03073 0.0618 C -0.03663 0.05625 -0.03455 0.02407 -0.02639 -0.01065 C -0.02326 -0.02593 -0.01892 -0.03959 -0.01458 -0.04884 C -0.01129 -0.05787 -0.00764 -0.06528 -0.00295 -0.07222 C 0.01163 -0.09676 0.02587 -0.1081 0.02986 -0.09769 C 0.03333 -0.08773 0.02569 -0.05926 0.01111 -0.03588 C 0.00503 -0.02593 -0.00156 -0.01875 -0.00642 -0.0132 C -0.01129 -0.00857 -0.01754 -0.00394 -0.02396 -0.00093 C -0.04132 0.00694 -0.05642 0.0044 -0.05747 -0.00972 C -0.05885 -0.02269 -0.04618 -0.03843 -0.02847 -0.04676 C -0.02066 -0.05093 -0.01285 -0.05255 -0.00712 -0.05139 C -0.00191 -0.05139 0.00365 -0.05 0.0099 -0.04676 C 0.02726 -0.03843 0.04115 -0.02153 0.03924 -0.00857 C 0.03785 0.0044 0.02257 0.00717 0.00503 -0.00093 C -0.0033 -0.00533 -0.01076 -0.01134 -0.01615 -0.01759 C -0.02066 -0.02292 -0.025 -0.02824 -0.02969 -0.03588 C -0.04375 -0.06042 -0.05208 -0.08773 -0.04792 -0.09769 C -0.04462 -0.1081 -0.02969 -0.09676 -0.01563 -0.07338 C -0.00903 -0.06134 -0.0033 -0.05 5.55556E-7 -0.03843 Z " pathEditMode="relative" rAng="0" ptsTypes="fffffffffffffffffffffffffffff">
                                      <p:cBhvr>
                                        <p:cTn id="9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5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7 1.48148E-6 C -0.05208 0.0044 -0.04965 0.00972 -0.0474 0.01643 C -0.0408 0.03542 -0.03941 0.05393 -0.0441 0.05694 C -0.04861 0.06111 -0.05764 0.04676 -0.06406 0.02754 C -0.06736 0.01782 -0.06927 0.00879 -0.06997 0.00139 C -0.07101 -0.00463 -0.07136 -0.01042 -0.07136 -0.01713 C -0.07136 -0.03843 -0.06684 -0.05556 -0.06163 -0.05556 C -0.05695 -0.05556 -0.05243 -0.03843 -0.05243 -0.01713 C -0.05243 -0.00695 -0.05365 0.00278 -0.05538 0.00903 C -0.0559 0.01481 -0.05764 0.02129 -0.05955 0.02754 C -0.06632 0.04676 -0.07535 0.06111 -0.07986 0.05694 C -0.08472 0.0537 -0.08299 0.03542 -0.07622 0.01574 C -0.07361 0.00717 -0.06997 -0.0007 -0.06632 -0.00579 C -0.06372 -0.01111 -0.06059 -0.01528 -0.0566 -0.01921 C -0.04445 -0.0331 -0.03264 -0.03958 -0.02934 -0.0338 C -0.02639 -0.02801 -0.03281 -0.01181 -0.04497 0.00139 C -0.05017 0.00717 -0.05538 0.01111 -0.05955 0.01412 C -0.06372 0.0169 -0.06875 0.01967 -0.07413 0.02129 C -0.08854 0.02569 -0.10122 0.0243 -0.10226 0.01643 C -0.1033 0.00903 -0.09271 1.48148E-6 -0.07795 -0.00463 C -0.07136 -0.00695 -0.06493 -0.00787 -0.06007 -0.00741 C -0.05573 -0.00741 -0.05104 -0.00648 -0.04601 -0.00463 C -0.03142 1.48148E-6 -0.01997 0.00972 -0.02153 0.0169 C -0.02274 0.0243 -0.03524 0.02616 -0.05017 0.02129 C -0.05695 0.01875 -0.0632 0.01551 -0.06771 0.0118 C -0.07136 0.00879 -0.075 0.00579 -0.07899 0.00139 C -0.09063 -0.0125 -0.09757 -0.02801 -0.0941 -0.0338 C -0.09132 -0.03958 -0.07899 -0.0331 -0.06736 -0.01991 C -0.06163 -0.0132 -0.05695 -0.00648 -0.05417 1.48148E-6 Z " pathEditMode="relative" rAng="0" ptsTypes="fffffffffffffffffffffffffffff">
                                      <p:cBhvr>
                                        <p:cTn id="9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5 -0.08519 C -0.0125 -0.07408 -0.00816 -0.06134 -0.00417 -0.04514 C 0.00764 0.00162 0.01024 0.04676 0.00191 0.05416 C -0.00643 0.06389 -0.02257 0.02893 -0.03438 -0.01783 C -0.03993 -0.04144 -0.0434 -0.06366 -0.04479 -0.08148 C -0.04653 -0.0963 -0.0474 -0.11042 -0.0474 -0.12662 C -0.0474 -0.17847 -0.03906 -0.2206 -0.02986 -0.2206 C -0.02118 -0.2206 -0.01337 -0.17847 -0.01337 -0.12662 C -0.01337 -0.10209 -0.01563 -0.07847 -0.01858 -0.06297 C -0.01945 -0.04884 -0.02257 -0.03334 -0.02604 -0.01783 C -0.0382 0.02893 -0.05434 0.06389 -0.06268 0.05416 C -0.07136 0.04606 -0.0684 0.00162 -0.05608 -0.04653 C -0.05139 -0.06736 -0.04479 -0.08658 -0.0382 -0.09931 C -0.03351 -0.11181 -0.02778 -0.12222 -0.02084 -0.13172 C 0.00104 -0.16597 0.02239 -0.18148 0.02847 -0.16736 C 0.03368 -0.15324 0.02187 -0.11412 0.00017 -0.08148 C -0.00903 -0.06736 -0.01858 -0.05764 -0.02604 -0.05023 C -0.03351 -0.04375 -0.04254 -0.03704 -0.05226 -0.03334 C -0.0783 -0.02222 -0.10104 -0.02593 -0.10278 -0.04514 C -0.10486 -0.06297 -0.08577 -0.08519 -0.0592 -0.0963 C -0.0474 -0.10209 -0.03559 -0.1044 -0.02691 -0.10301 C -0.0191 -0.10301 -0.01077 -0.1007 -0.00156 -0.0963 C 0.02448 -0.08519 0.04514 -0.06134 0.04236 -0.04375 C 0.04028 -0.02593 0.01753 -0.02153 -0.00903 -0.03334 C -0.02118 -0.03912 -0.03264 -0.04746 -0.0408 -0.05625 C -0.0474 -0.06366 -0.054 -0.07107 -0.06094 -0.08148 C -0.08177 -0.11551 -0.09445 -0.15324 -0.08837 -0.16736 C -0.08316 -0.18148 -0.06094 -0.16597 -0.03993 -0.13334 C -0.02986 -0.1169 -0.02118 -0.1007 -0.0165 -0.08519 Z " pathEditMode="relative" rAng="0" ptsTypes="fffffffffffffffffffffffffffff">
                                      <p:cBhvr>
                                        <p:cTn id="9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7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604 0.0375 C -0.02118 0.04398 -0.01562 0.05185 -0.01076 0.0618 C 0.00382 0.08981 0.00712 0.11713 -0.0033 0.12152 C -0.01354 0.12777 -0.03351 0.10648 -0.04826 0.07801 C -0.05521 0.06365 -0.05955 0.05046 -0.06128 0.03958 C -0.06337 0.03055 -0.06441 0.02199 -0.06441 0.01227 C -0.06441 -0.01922 -0.05417 -0.04445 -0.04271 -0.04445 C -0.03194 -0.04445 -0.02222 -0.01922 -0.02222 0.01227 C -0.02222 0.02731 -0.02483 0.04166 -0.02864 0.05069 C -0.02986 0.05926 -0.03351 0.06898 -0.03785 0.07801 C -0.05312 0.10648 -0.07309 0.12777 -0.08351 0.12152 C -0.09427 0.11666 -0.09045 0.08981 -0.07535 0.06064 C -0.06927 0.04814 -0.06128 0.03634 -0.05312 0.02893 C -0.04705 0.02106 -0.0401 0.01481 -0.03142 0.00902 C -0.00434 -0.01135 0.02222 -0.02107 0.02986 -0.0125 C 0.03629 -0.00394 0.0217 0.02014 -0.00538 0.03958 C -0.01684 0.04814 -0.02864 0.05393 -0.03785 0.05833 C -0.04705 0.0625 -0.05851 0.06643 -0.07049 0.06898 C -0.10295 0.07546 -0.13108 0.07338 -0.13333 0.0618 C -0.13594 0.05069 -0.11215 0.0375 -0.07917 0.03055 C -0.06441 0.02731 -0.04983 0.02592 -0.03906 0.02662 C -0.02917 0.02662 -0.01892 0.02777 -0.00764 0.03055 C 0.025 0.0375 0.05052 0.05185 0.04722 0.0625 C 0.04445 0.07338 0.01632 0.07615 -0.01684 0.06898 C -0.03194 0.06504 -0.04601 0.06041 -0.05642 0.05486 C -0.06441 0.05046 -0.07257 0.04606 -0.08125 0.03958 C -0.10729 0.01898 -0.12309 -0.00394 -0.11545 -0.0125 C -0.10885 -0.02107 -0.08125 -0.01135 -0.05521 0.0081 C -0.04271 0.01805 -0.03194 0.02777 -0.02604 0.0375 Z " pathEditMode="relative" rAng="0" ptsTypes="fffffffffffffffffffffffffffff">
                                      <p:cBhvr>
                                        <p:cTn id="9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4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635 0.02685 C 0.05121 0.03958 0.05677 0.05463 0.06163 0.07384 C 0.07621 0.12801 0.07951 0.18102 0.06909 0.18958 C 0.05885 0.20162 0.03889 0.16042 0.02413 0.10556 C 0.01718 0.07778 0.01284 0.05208 0.01111 0.03079 C 0.00902 0.01366 0.00798 -0.00278 0.00798 -0.02199 C 0.00798 -0.08287 0.01823 -0.13171 0.02968 -0.13171 C 0.04045 -0.13171 0.05017 -0.08287 0.05017 -0.02199 C 0.05017 0.00718 0.04757 0.03495 0.04375 0.05278 C 0.04253 0.06921 0.03889 0.08773 0.03455 0.10556 C 0.01927 0.16042 -0.0007 0.20162 -0.01111 0.18958 C -0.02188 0.18032 -0.01806 0.12801 -0.00295 0.07199 C 0.00312 0.04745 0.01111 0.025 0.01927 0.01042 C 0.02534 -0.00486 0.03229 -0.01667 0.04097 -0.02801 C 0.06805 -0.06759 0.09461 -0.08611 0.10225 -0.06968 C 0.10868 -0.05301 0.09409 -0.00671 0.06701 0.03079 C 0.05555 0.04745 0.04375 0.05857 0.03455 0.06736 C 0.02534 0.07523 0.01389 0.0831 0.00191 0.08773 C -0.03056 0.10023 -0.05868 0.0963 -0.06094 0.07384 C -0.06354 0.05278 -0.03976 0.02685 -0.00677 0.01366 C 0.00798 0.00718 0.02257 0.0044 0.03333 0.00579 C 0.04323 0.00579 0.05347 0.00833 0.06475 0.01366 C 0.09739 0.02685 0.12291 0.05463 0.11961 0.07523 C 0.11684 0.0963 0.08871 0.10162 0.05555 0.08773 C 0.04045 0.08056 0.02639 0.0713 0.01597 0.06065 C 0.00798 0.05208 -0.00018 0.04352 -0.00886 0.03079 C -0.0349 -0.0088 -0.0507 -0.05301 -0.04306 -0.06968 C -0.03646 -0.08611 -0.00886 -0.06759 0.01718 -0.02986 C 0.02968 -0.01088 0.04045 0.00833 0.04635 0.02685 Z " pathEditMode="relative" rAng="0" ptsTypes="fffffffffffffffffffffffffffff">
                                      <p:cBhvr>
                                        <p:cTn id="9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8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673 -0.16042 C 0.03177 -0.15116 0.03732 -0.14005 0.04253 -0.12593 C 0.05746 -0.08612 0.06076 -0.04723 0.05 -0.04098 C 0.03958 -0.03218 0.01892 -0.06227 0.00382 -0.10255 C -0.00347 -0.12292 -0.00781 -0.1419 -0.00955 -0.15741 C -0.01181 -0.17014 -0.01285 -0.18218 -0.01285 -0.1963 C -0.01285 -0.24074 -0.00226 -0.27662 0.00955 -0.27662 C 0.02066 -0.27662 0.03073 -0.24074 0.03073 -0.1963 C 0.03073 -0.17477 0.02795 -0.1544 0.02396 -0.14144 C 0.02274 -0.1294 0.01892 -0.11574 0.01458 -0.10255 C -0.00122 -0.06227 -0.0217 -0.03218 -0.03247 -0.04098 C -0.04341 -0.04792 -0.03959 -0.08612 -0.02396 -0.12732 C -0.01771 -0.14537 -0.00955 -0.16181 -0.00122 -0.17246 C 0.00503 -0.18357 0.01215 -0.19237 0.02118 -0.2007 C 0.04896 -0.22963 0.07621 -0.24329 0.08437 -0.23125 C 0.0908 -0.21899 0.07587 -0.18496 0.04791 -0.15741 C 0.03628 -0.14537 0.02396 -0.13704 0.01458 -0.13079 C 0.00503 -0.125 -0.0066 -0.11922 -0.01893 -0.11574 C -0.05243 -0.10649 -0.08125 -0.10949 -0.08368 -0.12593 C -0.08611 -0.14144 -0.06198 -0.16042 -0.02795 -0.17014 C -0.01285 -0.17477 0.00225 -0.17686 0.01319 -0.17593 C 0.02344 -0.17593 0.0342 -0.17385 0.04566 -0.17014 C 0.07916 -0.16042 0.10573 -0.14005 0.10208 -0.125 C 0.0993 -0.10949 0.07031 -0.10556 0.03628 -0.11574 C 0.02066 -0.12107 0.00625 -0.12778 -0.00452 -0.13565 C -0.01285 -0.1419 -0.02118 -0.14815 -0.03021 -0.15741 C -0.05677 -0.18658 -0.07309 -0.21899 -0.06528 -0.23125 C -0.05851 -0.24329 -0.03021 -0.22963 -0.00347 -0.20209 C 0.00955 -0.18797 0.02066 -0.17385 0.02673 -0.16042 Z " pathEditMode="relative" rAng="0" ptsTypes="fffffffffffffffffffffffffffff">
                                      <p:cBhvr>
                                        <p:cTn id="10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6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1.11111E-6 C 0.00486 0.0044 0.01042 0.00972 0.01528 0.01644 C 0.02986 0.03542 0.03316 0.05394 0.02275 0.05695 C 0.0125 0.06111 -0.00746 0.04676 -0.02222 0.02755 C -0.02916 0.01783 -0.0335 0.0088 -0.03524 0.00139 C -0.03732 -0.00463 -0.03837 -0.01042 -0.03837 -0.01713 C -0.03837 -0.03842 -0.02812 -0.05555 -0.01666 -0.05555 C -0.0059 -0.05555 0.00382 -0.03842 0.00382 -0.01713 C 0.00382 -0.00694 0.00122 0.00278 -0.0026 0.00903 C -0.00382 0.01482 -0.00746 0.0213 -0.0118 0.02755 C -0.02708 0.04676 -0.04705 0.06111 -0.05746 0.05695 C -0.06823 0.0537 -0.06441 0.03542 -0.0493 0.01574 C -0.04323 0.00718 -0.03524 -0.00069 -0.02708 -0.00579 C -0.021 -0.01111 -0.01406 -0.01528 -0.00538 -0.01921 C 0.0217 -0.0331 0.04827 -0.03958 0.05591 -0.0338 C 0.06233 -0.02801 0.04775 -0.0118 0.02066 0.00139 C 0.0092 0.00718 -0.0026 0.01111 -0.0118 0.01412 C -0.021 0.0169 -0.03246 0.01968 -0.04444 0.0213 C -0.07691 0.0257 -0.10503 0.02431 -0.10729 0.01644 C -0.10989 0.00903 -0.08611 -1.11111E-6 -0.05312 -0.00463 C -0.03837 -0.00694 -0.02378 -0.00787 -0.01302 -0.00741 C -0.00312 -0.00741 0.00712 -0.00648 0.01841 -0.00463 C 0.05104 -1.11111E-6 0.07657 0.00972 0.07327 0.0169 C 0.07049 0.02431 0.04236 0.02616 0.0092 0.0213 C -0.0059 0.01875 -0.01996 0.01551 -0.03038 0.01181 C -0.03837 0.0088 -0.04653 0.00579 -0.05521 0.00139 C -0.08125 -0.0125 -0.09705 -0.02801 -0.08941 -0.0338 C -0.08281 -0.03958 -0.05521 -0.0331 -0.02916 -0.01991 C -0.01666 -0.01319 -0.0059 -0.00648 -2.5E-6 -1.11111E-6 Z " pathEditMode="relative" rAng="0" ptsTypes="fffffffffffffffffffffffffffff">
                                      <p:cBhvr>
                                        <p:cTn id="10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-25443" y="0"/>
            <a:ext cx="777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BẢN CHẤT DÒNG ĐIỆN TRONG CHẤT KHÍ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00" y="5867400"/>
            <a:ext cx="8991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ion(+)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ion(-), electron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57450"/>
            <a:ext cx="6705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Straight Connector 59"/>
          <p:cNvCxnSpPr/>
          <p:nvPr/>
        </p:nvCxnSpPr>
        <p:spPr>
          <a:xfrm>
            <a:off x="6123517" y="8991600"/>
            <a:ext cx="778934" cy="340256"/>
          </a:xfrm>
          <a:prstGeom prst="line">
            <a:avLst/>
          </a:prstGeom>
          <a:ln w="571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3" descr="Wide upward diagonal"/>
          <p:cNvSpPr>
            <a:spLocks noChangeArrowheads="1"/>
          </p:cNvSpPr>
          <p:nvPr/>
        </p:nvSpPr>
        <p:spPr bwMode="auto">
          <a:xfrm>
            <a:off x="3505200" y="741363"/>
            <a:ext cx="471488" cy="3863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endParaRPr lang="zh-TW" altLang="en-US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14" descr="Wide upward diagonal"/>
          <p:cNvSpPr>
            <a:spLocks noChangeArrowheads="1"/>
          </p:cNvSpPr>
          <p:nvPr/>
        </p:nvSpPr>
        <p:spPr bwMode="auto">
          <a:xfrm>
            <a:off x="7300912" y="800100"/>
            <a:ext cx="471488" cy="38639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4478337" y="2316162"/>
            <a:ext cx="398463" cy="3889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" name="Oval 16"/>
          <p:cNvSpPr>
            <a:spLocks noChangeArrowheads="1"/>
          </p:cNvSpPr>
          <p:nvPr/>
        </p:nvSpPr>
        <p:spPr bwMode="auto">
          <a:xfrm>
            <a:off x="5486400" y="2251075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>
            <a:off x="6019800" y="1020762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3" name="Oval 18"/>
          <p:cNvSpPr>
            <a:spLocks noChangeArrowheads="1"/>
          </p:cNvSpPr>
          <p:nvPr/>
        </p:nvSpPr>
        <p:spPr bwMode="auto">
          <a:xfrm>
            <a:off x="6172200" y="40687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4" name="Oval 19"/>
          <p:cNvSpPr>
            <a:spLocks noChangeArrowheads="1"/>
          </p:cNvSpPr>
          <p:nvPr/>
        </p:nvSpPr>
        <p:spPr bwMode="auto">
          <a:xfrm>
            <a:off x="6477000" y="1641475"/>
            <a:ext cx="398463" cy="3889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4419600" y="3394075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grpSp>
        <p:nvGrpSpPr>
          <p:cNvPr id="76" name="Group 21"/>
          <p:cNvGrpSpPr/>
          <p:nvPr/>
        </p:nvGrpSpPr>
        <p:grpSpPr bwMode="auto">
          <a:xfrm>
            <a:off x="3536949" y="4356544"/>
            <a:ext cx="5116954" cy="726853"/>
            <a:chOff x="1196" y="2493"/>
            <a:chExt cx="3695" cy="539"/>
          </a:xfrm>
        </p:grpSpPr>
        <p:sp>
          <p:nvSpPr>
            <p:cNvPr id="77" name="Text Box 22"/>
            <p:cNvSpPr txBox="1">
              <a:spLocks noChangeArrowheads="1"/>
            </p:cNvSpPr>
            <p:nvPr/>
          </p:nvSpPr>
          <p:spPr bwMode="auto">
            <a:xfrm>
              <a:off x="1196" y="2493"/>
              <a:ext cx="9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3979" y="2512"/>
              <a:ext cx="9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79" name="Line 25"/>
          <p:cNvSpPr>
            <a:spLocks noChangeShapeType="1"/>
          </p:cNvSpPr>
          <p:nvPr/>
        </p:nvSpPr>
        <p:spPr bwMode="auto">
          <a:xfrm flipV="1">
            <a:off x="7739742" y="2473325"/>
            <a:ext cx="1187450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26"/>
          <p:cNvSpPr>
            <a:spLocks noChangeArrowheads="1"/>
          </p:cNvSpPr>
          <p:nvPr/>
        </p:nvSpPr>
        <p:spPr bwMode="auto">
          <a:xfrm>
            <a:off x="5257800" y="966787"/>
            <a:ext cx="131763" cy="138113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AutoShape 27"/>
          <p:cNvSpPr>
            <a:spLocks noChangeArrowheads="1"/>
          </p:cNvSpPr>
          <p:nvPr/>
        </p:nvSpPr>
        <p:spPr bwMode="auto">
          <a:xfrm>
            <a:off x="5715000" y="32718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AutoShape 28"/>
          <p:cNvSpPr>
            <a:spLocks noChangeArrowheads="1"/>
          </p:cNvSpPr>
          <p:nvPr/>
        </p:nvSpPr>
        <p:spPr bwMode="auto">
          <a:xfrm>
            <a:off x="5867400" y="13668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29"/>
          <p:cNvSpPr>
            <a:spLocks noChangeArrowheads="1"/>
          </p:cNvSpPr>
          <p:nvPr/>
        </p:nvSpPr>
        <p:spPr bwMode="auto">
          <a:xfrm>
            <a:off x="4973637" y="25860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30"/>
          <p:cNvSpPr>
            <a:spLocks noChangeArrowheads="1"/>
          </p:cNvSpPr>
          <p:nvPr/>
        </p:nvSpPr>
        <p:spPr bwMode="auto">
          <a:xfrm>
            <a:off x="4953000" y="1943100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AutoShape 31"/>
          <p:cNvSpPr>
            <a:spLocks noChangeArrowheads="1"/>
          </p:cNvSpPr>
          <p:nvPr/>
        </p:nvSpPr>
        <p:spPr bwMode="auto">
          <a:xfrm>
            <a:off x="4572000" y="43386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32"/>
          <p:cNvSpPr>
            <a:spLocks noChangeArrowheads="1"/>
          </p:cNvSpPr>
          <p:nvPr/>
        </p:nvSpPr>
        <p:spPr bwMode="auto">
          <a:xfrm>
            <a:off x="6096000" y="26971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7" name="Oval 33"/>
          <p:cNvSpPr>
            <a:spLocks noChangeArrowheads="1"/>
          </p:cNvSpPr>
          <p:nvPr/>
        </p:nvSpPr>
        <p:spPr bwMode="auto">
          <a:xfrm>
            <a:off x="5257800" y="4221163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grpSp>
        <p:nvGrpSpPr>
          <p:cNvPr id="88" name="Group 36"/>
          <p:cNvGrpSpPr/>
          <p:nvPr/>
        </p:nvGrpSpPr>
        <p:grpSpPr bwMode="auto">
          <a:xfrm>
            <a:off x="4513262" y="776288"/>
            <a:ext cx="2725738" cy="709612"/>
            <a:chOff x="2016" y="2880"/>
            <a:chExt cx="1968" cy="526"/>
          </a:xfrm>
        </p:grpSpPr>
        <p:sp>
          <p:nvSpPr>
            <p:cNvPr id="89" name="Line 37"/>
            <p:cNvSpPr>
              <a:spLocks noChangeShapeType="1"/>
            </p:cNvSpPr>
            <p:nvPr/>
          </p:nvSpPr>
          <p:spPr bwMode="auto">
            <a:xfrm>
              <a:off x="2016" y="2880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38"/>
            <p:cNvSpPr txBox="1">
              <a:spLocks noChangeArrowheads="1"/>
            </p:cNvSpPr>
            <p:nvPr/>
          </p:nvSpPr>
          <p:spPr bwMode="auto">
            <a:xfrm>
              <a:off x="3024" y="2976"/>
              <a:ext cx="960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91" name="Line 39"/>
            <p:cNvSpPr>
              <a:spLocks noChangeShapeType="1"/>
            </p:cNvSpPr>
            <p:nvPr/>
          </p:nvSpPr>
          <p:spPr bwMode="auto">
            <a:xfrm>
              <a:off x="3036" y="3039"/>
              <a:ext cx="3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Oval 40"/>
          <p:cNvSpPr>
            <a:spLocks noChangeArrowheads="1"/>
          </p:cNvSpPr>
          <p:nvPr/>
        </p:nvSpPr>
        <p:spPr bwMode="auto">
          <a:xfrm>
            <a:off x="5257800" y="8683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3" name="Oval 41"/>
          <p:cNvSpPr>
            <a:spLocks noChangeArrowheads="1"/>
          </p:cNvSpPr>
          <p:nvPr/>
        </p:nvSpPr>
        <p:spPr bwMode="auto">
          <a:xfrm>
            <a:off x="6705600" y="2933700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4" name="Oval 42"/>
          <p:cNvSpPr>
            <a:spLocks noChangeArrowheads="1"/>
          </p:cNvSpPr>
          <p:nvPr/>
        </p:nvSpPr>
        <p:spPr bwMode="auto">
          <a:xfrm>
            <a:off x="5181600" y="33829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5" name="Oval 43"/>
          <p:cNvSpPr>
            <a:spLocks noChangeArrowheads="1"/>
          </p:cNvSpPr>
          <p:nvPr/>
        </p:nvSpPr>
        <p:spPr bwMode="auto">
          <a:xfrm>
            <a:off x="4800600" y="1706563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6" name="Text Box 44"/>
          <p:cNvSpPr txBox="1">
            <a:spLocks noChangeArrowheads="1"/>
          </p:cNvSpPr>
          <p:nvPr/>
        </p:nvSpPr>
        <p:spPr bwMode="auto">
          <a:xfrm>
            <a:off x="152400" y="420469"/>
            <a:ext cx="3200400" cy="646331"/>
          </a:xfrm>
          <a:prstGeom prst="rect">
            <a:avLst/>
          </a:prstGeom>
          <a:noFill/>
          <a:ln w="9525">
            <a:solidFill>
              <a:srgbClr val="692AA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04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ĐIỆN </a:t>
            </a:r>
            <a:r>
              <a:rPr lang="en-US" altLang="vi-VN" b="1" dirty="0" smtClean="0">
                <a:solidFill>
                  <a:srgbClr val="F04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NGOÀI TÁC DỤNG</a:t>
            </a:r>
            <a:endParaRPr lang="en-GB" altLang="vi-VN" b="1" dirty="0">
              <a:solidFill>
                <a:srgbClr val="F04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Oval 45"/>
          <p:cNvSpPr>
            <a:spLocks noChangeArrowheads="1"/>
          </p:cNvSpPr>
          <p:nvPr/>
        </p:nvSpPr>
        <p:spPr bwMode="auto">
          <a:xfrm>
            <a:off x="5228968" y="11811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8" name="Oval 45"/>
          <p:cNvSpPr>
            <a:spLocks noChangeArrowheads="1"/>
          </p:cNvSpPr>
          <p:nvPr/>
        </p:nvSpPr>
        <p:spPr bwMode="auto">
          <a:xfrm>
            <a:off x="5152768" y="39243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V="1">
            <a:off x="2317750" y="2476500"/>
            <a:ext cx="1187450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Group 36"/>
          <p:cNvGrpSpPr/>
          <p:nvPr/>
        </p:nvGrpSpPr>
        <p:grpSpPr bwMode="auto">
          <a:xfrm>
            <a:off x="4495800" y="2452688"/>
            <a:ext cx="2725738" cy="709612"/>
            <a:chOff x="2016" y="2880"/>
            <a:chExt cx="1968" cy="526"/>
          </a:xfrm>
        </p:grpSpPr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2016" y="2880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 Box 38"/>
            <p:cNvSpPr txBox="1">
              <a:spLocks noChangeArrowheads="1"/>
            </p:cNvSpPr>
            <p:nvPr/>
          </p:nvSpPr>
          <p:spPr bwMode="auto">
            <a:xfrm>
              <a:off x="3024" y="2976"/>
              <a:ext cx="960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3036" y="3039"/>
              <a:ext cx="3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1600" y="4603750"/>
            <a:ext cx="590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4" name="Group 113"/>
          <p:cNvGrpSpPr/>
          <p:nvPr/>
        </p:nvGrpSpPr>
        <p:grpSpPr>
          <a:xfrm>
            <a:off x="7112000" y="4991100"/>
            <a:ext cx="1498600" cy="825500"/>
            <a:chOff x="6045200" y="5257800"/>
            <a:chExt cx="1498600" cy="82550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6764866" y="5743044"/>
              <a:ext cx="778934" cy="340256"/>
            </a:xfrm>
            <a:prstGeom prst="line">
              <a:avLst/>
            </a:prstGeom>
            <a:ln w="571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045200" y="5257800"/>
              <a:ext cx="778934" cy="340256"/>
            </a:xfrm>
            <a:prstGeom prst="line">
              <a:avLst/>
            </a:prstGeom>
            <a:ln w="571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2"/>
          <p:cNvGrpSpPr/>
          <p:nvPr/>
        </p:nvGrpSpPr>
        <p:grpSpPr bwMode="auto">
          <a:xfrm>
            <a:off x="5029200" y="3886200"/>
            <a:ext cx="1066800" cy="1066800"/>
            <a:chOff x="2496" y="3276"/>
            <a:chExt cx="576" cy="804"/>
          </a:xfrm>
        </p:grpSpPr>
        <p:sp>
          <p:nvSpPr>
            <p:cNvPr id="116" name="AutoShape 3"/>
            <p:cNvSpPr>
              <a:spLocks noChangeArrowheads="1"/>
            </p:cNvSpPr>
            <p:nvPr/>
          </p:nvSpPr>
          <p:spPr bwMode="auto">
            <a:xfrm>
              <a:off x="2527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4"/>
            <p:cNvSpPr>
              <a:spLocks noChangeArrowheads="1"/>
            </p:cNvSpPr>
            <p:nvPr/>
          </p:nvSpPr>
          <p:spPr bwMode="auto">
            <a:xfrm>
              <a:off x="2604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5"/>
            <p:cNvSpPr/>
            <p:nvPr/>
          </p:nvSpPr>
          <p:spPr bwMode="auto">
            <a:xfrm>
              <a:off x="2496" y="3538"/>
              <a:ext cx="576" cy="542"/>
            </a:xfrm>
            <a:custGeom>
              <a:avLst/>
              <a:gdLst>
                <a:gd name="T0" fmla="*/ 190 w 1259"/>
                <a:gd name="T1" fmla="*/ 0 h 1092"/>
                <a:gd name="T2" fmla="*/ 190 w 1259"/>
                <a:gd name="T3" fmla="*/ 143 h 1092"/>
                <a:gd name="T4" fmla="*/ 25 w 1259"/>
                <a:gd name="T5" fmla="*/ 203 h 1092"/>
                <a:gd name="T6" fmla="*/ 31 w 1259"/>
                <a:gd name="T7" fmla="*/ 357 h 1092"/>
                <a:gd name="T8" fmla="*/ 108 w 1259"/>
                <a:gd name="T9" fmla="*/ 506 h 1092"/>
                <a:gd name="T10" fmla="*/ 190 w 1259"/>
                <a:gd name="T11" fmla="*/ 536 h 1092"/>
                <a:gd name="T12" fmla="*/ 305 w 1259"/>
                <a:gd name="T13" fmla="*/ 542 h 1092"/>
                <a:gd name="T14" fmla="*/ 426 w 1259"/>
                <a:gd name="T15" fmla="*/ 536 h 1092"/>
                <a:gd name="T16" fmla="*/ 497 w 1259"/>
                <a:gd name="T17" fmla="*/ 506 h 1092"/>
                <a:gd name="T18" fmla="*/ 547 w 1259"/>
                <a:gd name="T19" fmla="*/ 411 h 1092"/>
                <a:gd name="T20" fmla="*/ 569 w 1259"/>
                <a:gd name="T21" fmla="*/ 322 h 1092"/>
                <a:gd name="T22" fmla="*/ 547 w 1259"/>
                <a:gd name="T23" fmla="*/ 197 h 1092"/>
                <a:gd name="T24" fmla="*/ 393 w 1259"/>
                <a:gd name="T25" fmla="*/ 149 h 1092"/>
                <a:gd name="T26" fmla="*/ 382 w 1259"/>
                <a:gd name="T27" fmla="*/ 0 h 1092"/>
                <a:gd name="T28" fmla="*/ 19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Oval 6"/>
            <p:cNvSpPr>
              <a:spLocks noChangeArrowheads="1"/>
            </p:cNvSpPr>
            <p:nvPr/>
          </p:nvSpPr>
          <p:spPr bwMode="auto">
            <a:xfrm>
              <a:off x="2686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Freeform 7"/>
            <p:cNvSpPr/>
            <p:nvPr/>
          </p:nvSpPr>
          <p:spPr bwMode="auto">
            <a:xfrm>
              <a:off x="2708" y="3510"/>
              <a:ext cx="170" cy="480"/>
            </a:xfrm>
            <a:custGeom>
              <a:avLst/>
              <a:gdLst>
                <a:gd name="T0" fmla="*/ 77 w 373"/>
                <a:gd name="T1" fmla="*/ 4 h 968"/>
                <a:gd name="T2" fmla="*/ 98 w 373"/>
                <a:gd name="T3" fmla="*/ 194 h 968"/>
                <a:gd name="T4" fmla="*/ 131 w 373"/>
                <a:gd name="T5" fmla="*/ 301 h 968"/>
                <a:gd name="T6" fmla="*/ 98 w 373"/>
                <a:gd name="T7" fmla="*/ 385 h 968"/>
                <a:gd name="T8" fmla="*/ 55 w 373"/>
                <a:gd name="T9" fmla="*/ 432 h 968"/>
                <a:gd name="T10" fmla="*/ 5 w 373"/>
                <a:gd name="T11" fmla="*/ 450 h 968"/>
                <a:gd name="T12" fmla="*/ 104 w 373"/>
                <a:gd name="T13" fmla="*/ 432 h 968"/>
                <a:gd name="T14" fmla="*/ 159 w 373"/>
                <a:gd name="T15" fmla="*/ 367 h 968"/>
                <a:gd name="T16" fmla="*/ 170 w 373"/>
                <a:gd name="T17" fmla="*/ 325 h 968"/>
                <a:gd name="T18" fmla="*/ 159 w 373"/>
                <a:gd name="T19" fmla="*/ 248 h 968"/>
                <a:gd name="T20" fmla="*/ 120 w 373"/>
                <a:gd name="T21" fmla="*/ 171 h 968"/>
                <a:gd name="T22" fmla="*/ 77 w 373"/>
                <a:gd name="T23" fmla="*/ 4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Freeform 8"/>
            <p:cNvSpPr/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9"/>
            <p:cNvSpPr>
              <a:spLocks noChangeArrowheads="1"/>
            </p:cNvSpPr>
            <p:nvPr/>
          </p:nvSpPr>
          <p:spPr bwMode="auto">
            <a:xfrm>
              <a:off x="2516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10"/>
            <p:cNvSpPr/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Freeform 11"/>
            <p:cNvSpPr/>
            <p:nvPr/>
          </p:nvSpPr>
          <p:spPr bwMode="auto">
            <a:xfrm>
              <a:off x="273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268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80000">
                                      <p:cBhvr>
                                        <p:cTn id="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1597 0.00949 -0.03194 0.01898 -0.04791 0.01667 C -0.06389 0.01435 -0.0743 -0.01204 -0.09583 -0.01389 C -0.11736 -0.01574 -0.16354 0.00231 -0.17708 0.00555 " pathEditMode="relative" ptsTypes="aaaA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38 C 0.00938 0.02431 0.01875 0.02825 0.0375 0.02894 C 0.05625 0.0301 0.09063 0.02593 0.1125 0.0257 C 0.13438 0.0257 0.14445 0.02963 0.16875 0.02871 C 0.19306 0.02732 0.2257 0.02315 0.25834 0.01922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0782 0.01759 -0.01563 0.03518 -0.02917 0.03611 C -0.04271 0.03704 -0.07396 0.01018 -0.08125 0.00555 " pathEditMode="relative" ptsTypes="aaA">
                                      <p:cBhvr>
                                        <p:cTn id="22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125 -0.0162 0.025 -0.0324 0.05417 -0.03889 C 0.08334 -0.04537 0.12917 -0.04213 0.175 -0.03889 " pathEditMode="relative" ptsTypes="aaA">
                                      <p:cBhvr>
                                        <p:cTn id="24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362E-19 C -0.0092 0.01111 -0.0184 0.02222 -0.03125 0.02222 C -0.04409 0.02222 -0.06284 -0.00324 -0.07708 -8.67362E-19 C -0.09132 0.00324 -0.10399 0.02245 -0.11666 0.04167 " pathEditMode="relative" ptsTypes="aaaA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2408 C 0.02899 0.00092 0.0184 0.02592 0.01041 0.0287 C 0.00243 0.03148 0.00382 0.00046 -0.00834 -0.00741 C -0.02049 -0.01528 -0.04757 -0.0213 -0.0625 -0.01852 C -0.07743 -0.01574 -0.08473 0.00648 -0.09792 0.00926 C -0.11111 0.01204 -0.12639 0.00509 -0.14167 -0.00185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-0.00903 0.025 -0.01806 0.05 -0.01458 0.05834 C -0.01111 0.06667 0.01076 0.04908 0.02083 0.05 C 0.0309 0.05093 0.04201 0.06158 0.04583 0.06389 " pathEditMode="relative" ptsTypes="aaaA">
                                      <p:cBhvr>
                                        <p:cTn id="30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C -0.00486 0.02754 -0.00972 0.05509 -0.03333 0.06666 C -0.05694 0.07824 -0.0993 0.07384 -0.14166 0.06944 " pathEditMode="relative" ptsTypes="aaA">
                                      <p:cBhvr>
                                        <p:cTn id="32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C -6.66667E-6 2.59259E-6 -0.01667 -0.01805 -0.03334 -0.03611 " pathEditMode="relative" ptsTypes="aA">
                                      <p:cBhvr>
                                        <p:cTn id="34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4 -0.00162 C -0.00834 -0.00139 -0.05365 0.0037 -0.09879 0.00926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4931 C 0.0158 -0.03403 0.0316 -0.01875 0.03958 -0.01875 C 0.04757 -0.01875 0.04774 -0.03403 0.04792 -0.04931 " pathEditMode="relative" rAng="0" ptsTypes="aaA">
                                      <p:cBhvr>
                                        <p:cTn id="38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81481E-6 C -0.01753 -0.01111 -0.03507 -0.02222 -0.06458 -0.02222 C -0.09409 -0.02222 -0.13559 -0.01111 -0.17708 4.81481E-6 " pathEditMode="relative" ptsTypes="aaA">
                                      <p:cBhvr>
                                        <p:cTn id="40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C 0.01822 0.00925 0.03645 0.01851 0.06041 0.01388 C 0.08437 0.00925 0.12187 -0.02038 0.14374 -0.02778 C 0.16562 -0.03519 0.17864 -0.03288 0.19166 -0.03056 " pathEditMode="relative" ptsTypes="aaaA">
                                      <p:cBhvr>
                                        <p:cTn id="4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33333E-6 C -0.02985 -0.00509 -0.05972 -0.01018 -0.08541 -3.33333E-6 C -0.1111 0.01019 -0.12117 0.05046 -0.15416 0.06111 C -0.18715 0.07176 -0.23524 0.06783 -0.28333 0.06389 " pathEditMode="relative" ptsTypes="aaaA">
                                      <p:cBhvr>
                                        <p:cTn id="44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324 C -0.01667 -0.00301 -0.03594 0.0044 -0.05504 0.012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C -0.02708 0.0044 -0.05417 0.00879 -0.075 0.01389 C -0.09583 0.01898 -0.11042 0.02477 -0.125 0.03055 " pathEditMode="relative" ptsTypes="aaA">
                                      <p:cBhvr>
                                        <p:cTn id="4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7037E-7 C -0.00312 -0.01435 -0.00624 -0.0287 -0.01458 -0.03056 C -0.02291 -0.03241 -0.03645 -0.02176 -0.04999 -0.01111 " pathEditMode="relative" ptsTypes="aaA">
                                      <p:cBhvr>
                                        <p:cTn id="5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209 0.03264 0.00417 0.06528 0.01667 0.06945 C 0.02917 0.07361 0.05209 0.04931 0.075 0.025 " pathEditMode="relative" ptsTypes="aaA">
                                      <p:cBhvr>
                                        <p:cTn id="5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23 -2.96296E-6 L -0.10105 0.001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78 -0.03009 L -0.09045 -0.031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88 0.09676 L -0.18212 0.0967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44444E-6 L -0.03836 -0.002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2 0 " pathEditMode="relative" ptsTypes="AA">
                                      <p:cBhvr>
                                        <p:cTn id="6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3 -4.81481E-6 L -0.13212 -0.0025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3 0.00625 L -0.21337 0.01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-2.22222E-6 L -0.0967 0.006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03 -3.7037E-7 L -0.16336 -3.7037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4 0.00625 L -0.2967 0.001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44444E-6 L -0.03836 0.009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03 0.00324 L -0.13506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8 -0.00718 L 0.26788 -0.002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837 0.01574 L 0.04826 0.0092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667 0.03958 L 0.08663 0.0284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0.01736 L 0.18663 0.01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503 0.00625 L 0.0816 0.0013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336 2.77556E-17 L 0.1816 -0.0048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771 0.09051 C -0.02344 0.07894 -0.02969 0.06528 -0.03542 0.04815 C -0.05208 -0.00115 -0.05608 -0.04884 -0.04427 -0.05694 C -0.03229 -0.06666 -0.00903 -0.03009 0.00781 0.01945 C 0.01615 0.04445 0.02118 0.06806 0.02292 0.08681 C 0.0257 0.10278 0.02674 0.11713 0.02674 0.1345 C 0.02674 0.18959 0.01476 0.23473 0.00191 0.23473 C -0.01076 0.23473 -0.02222 0.18959 -0.02222 0.1345 C -0.02222 0.10903 -0.01927 0.08403 -0.01476 0.0669 C -0.01319 0.05255 -0.00903 0.03565 -0.00417 0.01945 C 0.01372 -0.03009 0.03681 -0.06666 0.04879 -0.05694 C 0.06129 -0.04791 0.05677 -0.00115 0.03924 0.04977 C 0.03229 0.07153 0.02292 0.09213 0.01372 0.10556 C 0.00677 0.11899 -0.00139 0.12987 -0.01146 0.14051 C -0.04305 0.17639 -0.07361 0.1926 -0.08229 0.17801 C -0.0901 0.16297 -0.07326 0.12153 -0.04167 0.08681 C -0.0283 0.07153 -0.01476 0.06181 -0.00417 0.05371 C 0.00677 0.04653 0.01979 0.04005 0.03368 0.03565 C 0.07118 0.02408 0.10382 0.02755 0.1066 0.04815 C 0.1099 0.0669 0.08212 0.09051 0.04358 0.10278 C 0.02674 0.10903 0.00972 0.11088 -0.0026 0.10926 C -0.01406 0.10926 -0.02587 0.10741 -0.03924 0.10278 C -0.07674 0.09051 -0.10608 0.06528 -0.1026 0.04653 C -0.09948 0.02755 -0.06684 0.02315 -0.0283 0.03565 C -0.01076 0.0419 0.00538 0.05093 0.01719 0.05996 C 0.02674 0.06806 0.03629 0.07593 0.04618 0.08681 C 0.07639 0.12269 0.09479 0.16297 0.08576 0.17801 C 0.0783 0.1926 0.04618 0.17639 0.01615 0.14167 C 0.00191 0.12454 -0.01076 0.10741 -0.01771 0.09051 Z " pathEditMode="relative" rAng="0" ptsTypes="fffffffffffffffffffffffffffff">
                                      <p:cBhvr>
                                        <p:cTn id="9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9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507 -0.08241 C -0.04201 -0.0956 -0.04965 -0.11088 -0.05659 -0.13032 C -0.07743 -0.18611 -0.08229 -0.24005 -0.06753 -0.24884 C -0.05277 -0.25995 -0.02413 -0.21852 -0.00329 -0.16273 C 0.00695 -0.13449 0.01302 -0.1081 0.01528 -0.08657 C 0.01858 -0.06875 0.01997 -0.05208 0.01997 -0.03264 C 0.01997 0.02986 0.00521 0.08055 -0.01076 0.08055 C -0.02639 0.08055 -0.04062 0.02986 -0.04062 -0.03264 C -0.04062 -0.06134 -0.03663 -0.08982 -0.03107 -0.10903 C -0.02951 -0.12546 -0.02413 -0.14445 -0.01805 -0.16273 C 0.00382 -0.21852 0.03247 -0.25995 0.04723 -0.24884 C 0.06285 -0.23912 0.0573 -0.18611 0.03559 -0.12847 C 0.02691 -0.10394 0.01528 -0.08056 0.00382 -0.06528 C -0.00468 -0.05023 -0.01475 -0.03773 -0.02725 -0.02616 C -0.06614 0.01435 -0.10382 0.03287 -0.11475 0.01643 C -0.12413 -0.00046 -0.10329 -0.04745 -0.06441 -0.08657 C -0.04809 -0.10394 -0.03107 -0.11505 -0.01805 -0.12384 C -0.00468 -0.13218 0.01146 -0.13958 0.02865 -0.14445 C 0.075 -0.15764 0.11528 -0.15324 0.11858 -0.13032 C 0.12257 -0.10903 0.08837 -0.08241 0.0408 -0.06875 C 0.01997 -0.06134 -0.00086 -0.05926 -0.01632 -0.06111 C -0.0302 -0.06111 -0.04496 -0.06343 -0.06145 -0.06875 C -0.10781 -0.08241 -0.14409 -0.11088 -0.13975 -0.13218 C -0.13576 -0.15324 -0.09548 -0.1588 -0.04809 -0.14445 C -0.02639 -0.13727 -0.00642 -0.12755 0.00834 -0.1169 C 0.01997 -0.1081 0.0316 -0.09907 0.0441 -0.08657 C 0.08143 -0.04607 0.10382 -0.00046 0.09271 0.01643 C 0.08368 0.03287 0.0441 0.01435 0.00695 -0.02477 C -0.01076 -0.04421 -0.02639 -0.06343 -0.03507 -0.08241 Z " pathEditMode="relative" rAng="0" ptsTypes="fffffffffffffffffffffffffffff">
                                      <p:cBhvr>
                                        <p:cTn id="9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3" grpId="0" animBg="1"/>
      <p:bldP spid="67" grpId="0" animBg="1"/>
      <p:bldP spid="68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" y="1107281"/>
            <a:ext cx="88392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ion(+)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ion(-), electron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15"/>
          <p:cNvSpPr txBox="1">
            <a:spLocks noChangeArrowheads="1"/>
          </p:cNvSpPr>
          <p:nvPr/>
        </p:nvSpPr>
        <p:spPr bwMode="auto">
          <a:xfrm>
            <a:off x="152400" y="4572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-25444" y="0"/>
            <a:ext cx="9169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III. BẢN CHẤT DÒNG ĐIỆN TRONG CHẤT KHÍ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-762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QUÁ</a:t>
            </a:r>
            <a:r>
              <a:rPr kumimoji="0" lang="vi-VN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TRÌNH DẪN ĐiỆN TỰ LỰC CỦA CHẤT KHÍ.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-Quá trình dẫn điện của chất khí có thể tự duy tr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mà không cần ta chủ động tạo ra hạt tải điện, gọi là quá trình dẫn điện (phóng điện ) tự lực. Ví Dụ: Tia lửa điện và Hồ quang điện.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9" y="3124201"/>
            <a:ext cx="4153491" cy="3657599"/>
          </a:xfrm>
          <a:prstGeom prst="rect">
            <a:avLst/>
          </a:prstGeom>
        </p:spPr>
      </p:pic>
      <p:pic>
        <p:nvPicPr>
          <p:cNvPr id="7" name="Picture 26" descr="Káº¿t quáº£ hÃ¬nh áº£nh cho há» quang Äiá»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58" y="3122582"/>
            <a:ext cx="3967837" cy="36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83314"/>
              </p:ext>
            </p:extLst>
          </p:nvPr>
        </p:nvGraphicFramePr>
        <p:xfrm>
          <a:off x="333379" y="2515325"/>
          <a:ext cx="8686799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201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TRƯỜNG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ĐIỆN PHÂN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TẢI ĐIỆN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DẪN ĐIỆN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baseline="0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HỖ TRỢ</a:t>
                      </a:r>
                      <a:endParaRPr lang="en-US" sz="24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6943" y="1057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3461657" y="152400"/>
            <a:ext cx="2231571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3A1FF"/>
              </a:gs>
              <a:gs pos="50000">
                <a:srgbClr val="FFFFFF"/>
              </a:gs>
              <a:gs pos="100000">
                <a:srgbClr val="43A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0111" y="3332211"/>
            <a:ext cx="1817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5186" y="3285232"/>
            <a:ext cx="183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599" y="3293161"/>
            <a:ext cx="2656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ion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9370" y="4468353"/>
            <a:ext cx="237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7898" y="4329854"/>
            <a:ext cx="313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5022" y="4414328"/>
            <a:ext cx="145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5186" y="5371860"/>
            <a:ext cx="23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sz="2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0241" y="5372282"/>
            <a:ext cx="193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sz="2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3113" y="5245325"/>
            <a:ext cx="2637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4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0140" y="1524572"/>
          <a:ext cx="6792690" cy="328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Ự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Ó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À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âu 3"/>
          <p:cNvSpPr/>
          <p:nvPr/>
        </p:nvSpPr>
        <p:spPr>
          <a:xfrm>
            <a:off x="1330215" y="2656506"/>
            <a:ext cx="474620" cy="514388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Câu 4"/>
          <p:cNvSpPr/>
          <p:nvPr/>
        </p:nvSpPr>
        <p:spPr>
          <a:xfrm>
            <a:off x="1356342" y="3234179"/>
            <a:ext cx="444162" cy="469001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Câu 5"/>
          <p:cNvSpPr/>
          <p:nvPr/>
        </p:nvSpPr>
        <p:spPr>
          <a:xfrm>
            <a:off x="1356342" y="3764232"/>
            <a:ext cx="444162" cy="479087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âu 1"/>
          <p:cNvSpPr/>
          <p:nvPr/>
        </p:nvSpPr>
        <p:spPr>
          <a:xfrm>
            <a:off x="1330215" y="1606550"/>
            <a:ext cx="444162" cy="441264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âu 2"/>
          <p:cNvSpPr/>
          <p:nvPr/>
        </p:nvSpPr>
        <p:spPr>
          <a:xfrm>
            <a:off x="1323683" y="2121735"/>
            <a:ext cx="444162" cy="453870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âu 6"/>
          <p:cNvSpPr/>
          <p:nvPr/>
        </p:nvSpPr>
        <p:spPr>
          <a:xfrm>
            <a:off x="1356342" y="4306092"/>
            <a:ext cx="444162" cy="479087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6"/>
          <p:cNvGrpSpPr/>
          <p:nvPr/>
        </p:nvGrpSpPr>
        <p:grpSpPr>
          <a:xfrm>
            <a:off x="1294039" y="5606143"/>
            <a:ext cx="7464425" cy="943656"/>
            <a:chOff x="1294039" y="5606143"/>
            <a:chExt cx="7464425" cy="943656"/>
          </a:xfrm>
        </p:grpSpPr>
        <p:grpSp>
          <p:nvGrpSpPr>
            <p:cNvPr id="4" name="Group 301"/>
            <p:cNvGrpSpPr/>
            <p:nvPr/>
          </p:nvGrpSpPr>
          <p:grpSpPr bwMode="auto">
            <a:xfrm>
              <a:off x="1294039" y="5606143"/>
              <a:ext cx="7464425" cy="943656"/>
              <a:chOff x="672" y="1728"/>
              <a:chExt cx="4702" cy="573"/>
            </a:xfrm>
          </p:grpSpPr>
          <p:sp>
            <p:nvSpPr>
              <p:cNvPr id="14" name="AutoShape 302"/>
              <p:cNvSpPr>
                <a:spLocks noChangeArrowheads="1"/>
              </p:cNvSpPr>
              <p:nvPr/>
            </p:nvSpPr>
            <p:spPr bwMode="gray">
              <a:xfrm>
                <a:off x="672" y="1728"/>
                <a:ext cx="4702" cy="573"/>
              </a:xfrm>
              <a:prstGeom prst="roundRect">
                <a:avLst>
                  <a:gd name="adj" fmla="val 10889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none" anchor="ctr"/>
              <a:lstStyle/>
              <a:p>
                <a:r>
                  <a:rPr lang="vi-VN" dirty="0" smtClean="0"/>
                  <a:t>Q</a:t>
                </a:r>
                <a:endParaRPr lang="en-US" dirty="0"/>
              </a:p>
            </p:txBody>
          </p:sp>
          <p:grpSp>
            <p:nvGrpSpPr>
              <p:cNvPr id="5" name="Group 304"/>
              <p:cNvGrpSpPr/>
              <p:nvPr/>
            </p:nvGrpSpPr>
            <p:grpSpPr bwMode="auto">
              <a:xfrm>
                <a:off x="729" y="1794"/>
                <a:ext cx="423" cy="414"/>
                <a:chOff x="4176" y="96"/>
                <a:chExt cx="720" cy="758"/>
              </a:xfrm>
            </p:grpSpPr>
            <p:grpSp>
              <p:nvGrpSpPr>
                <p:cNvPr id="13" name="Group 305"/>
                <p:cNvGrpSpPr/>
                <p:nvPr/>
              </p:nvGrpSpPr>
              <p:grpSpPr bwMode="auto">
                <a:xfrm>
                  <a:off x="4176" y="96"/>
                  <a:ext cx="720" cy="758"/>
                  <a:chOff x="884" y="2523"/>
                  <a:chExt cx="862" cy="862"/>
                </a:xfrm>
              </p:grpSpPr>
              <p:sp>
                <p:nvSpPr>
                  <p:cNvPr id="19" name="Oval 306"/>
                  <p:cNvSpPr>
                    <a:spLocks noChangeArrowheads="1"/>
                  </p:cNvSpPr>
                  <p:nvPr/>
                </p:nvSpPr>
                <p:spPr bwMode="gray">
                  <a:xfrm>
                    <a:off x="884" y="2523"/>
                    <a:ext cx="862" cy="8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gamma/>
                          <a:tint val="0"/>
                          <a:invGamma/>
                        </a:srgbClr>
                      </a:gs>
                      <a:gs pos="50000">
                        <a:srgbClr val="00CC66"/>
                      </a:gs>
                      <a:gs pos="100000">
                        <a:srgbClr val="00CC66">
                          <a:gamma/>
                          <a:tint val="0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bg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Oval 307"/>
                  <p:cNvSpPr>
                    <a:spLocks noChangeArrowheads="1"/>
                  </p:cNvSpPr>
                  <p:nvPr/>
                </p:nvSpPr>
                <p:spPr bwMode="gray">
                  <a:xfrm>
                    <a:off x="884" y="2523"/>
                    <a:ext cx="862" cy="8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alpha val="32001"/>
                        </a:srgbClr>
                      </a:gs>
                      <a:gs pos="100000">
                        <a:srgbClr val="00CC66">
                          <a:gamma/>
                          <a:shade val="0"/>
                          <a:invGamma/>
                          <a:alpha val="89999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bg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Oval 308"/>
                  <p:cNvSpPr>
                    <a:spLocks noChangeArrowheads="1"/>
                  </p:cNvSpPr>
                  <p:nvPr/>
                </p:nvSpPr>
                <p:spPr bwMode="gray">
                  <a:xfrm>
                    <a:off x="940" y="2579"/>
                    <a:ext cx="750" cy="7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gamma/>
                          <a:shade val="54118"/>
                          <a:invGamma/>
                        </a:srgbClr>
                      </a:gs>
                      <a:gs pos="50000">
                        <a:srgbClr val="00CC66"/>
                      </a:gs>
                      <a:gs pos="100000">
                        <a:srgbClr val="00CC66">
                          <a:gamma/>
                          <a:shade val="54118"/>
                          <a:invGamma/>
                        </a:srgbClr>
                      </a:gs>
                    </a:gsLst>
                    <a:lin ang="189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bg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Oval 309"/>
                  <p:cNvSpPr>
                    <a:spLocks noChangeArrowheads="1"/>
                  </p:cNvSpPr>
                  <p:nvPr/>
                </p:nvSpPr>
                <p:spPr bwMode="gray">
                  <a:xfrm>
                    <a:off x="941" y="2579"/>
                    <a:ext cx="749" cy="7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gamma/>
                          <a:shade val="63529"/>
                          <a:invGamma/>
                        </a:srgbClr>
                      </a:gs>
                      <a:gs pos="100000">
                        <a:srgbClr val="00CC66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bg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Oval 310"/>
                  <p:cNvSpPr>
                    <a:spLocks noChangeArrowheads="1"/>
                  </p:cNvSpPr>
                  <p:nvPr/>
                </p:nvSpPr>
                <p:spPr bwMode="gray">
                  <a:xfrm>
                    <a:off x="981" y="2617"/>
                    <a:ext cx="674" cy="674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bg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Oval 311"/>
                  <p:cNvSpPr>
                    <a:spLocks noChangeArrowheads="1"/>
                  </p:cNvSpPr>
                  <p:nvPr/>
                </p:nvSpPr>
                <p:spPr bwMode="gray">
                  <a:xfrm>
                    <a:off x="992" y="2628"/>
                    <a:ext cx="653" cy="6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gamma/>
                          <a:shade val="46275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Oval 312"/>
                  <p:cNvSpPr>
                    <a:spLocks noChangeArrowheads="1"/>
                  </p:cNvSpPr>
                  <p:nvPr/>
                </p:nvSpPr>
                <p:spPr bwMode="gray">
                  <a:xfrm>
                    <a:off x="1000" y="2632"/>
                    <a:ext cx="637" cy="6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alpha val="0"/>
                        </a:srgbClr>
                      </a:gs>
                      <a:gs pos="100000">
                        <a:srgbClr val="C0C0C0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Oval 313"/>
                  <p:cNvSpPr>
                    <a:spLocks noChangeArrowheads="1"/>
                  </p:cNvSpPr>
                  <p:nvPr/>
                </p:nvSpPr>
                <p:spPr bwMode="gray">
                  <a:xfrm>
                    <a:off x="1007" y="2638"/>
                    <a:ext cx="606" cy="5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gamma/>
                          <a:shade val="79216"/>
                          <a:invGamma/>
                        </a:srgbClr>
                      </a:gs>
                      <a:gs pos="100000">
                        <a:srgbClr val="C0C0C0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Oval 314"/>
                  <p:cNvSpPr>
                    <a:spLocks noChangeArrowheads="1"/>
                  </p:cNvSpPr>
                  <p:nvPr/>
                </p:nvSpPr>
                <p:spPr bwMode="gray">
                  <a:xfrm>
                    <a:off x="1042" y="2655"/>
                    <a:ext cx="539" cy="48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gamma/>
                          <a:tint val="0"/>
                          <a:invGamma/>
                        </a:srgbClr>
                      </a:gs>
                      <a:gs pos="100000">
                        <a:srgbClr val="C0C0C0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WordArt 31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402" y="323"/>
                  <a:ext cx="192" cy="312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convex"/>
                </a:sp3d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kern="10" dirty="0" smtClean="0">
                      <a:ln w="9525">
                        <a:solidFill>
                          <a:srgbClr val="0000FF"/>
                        </a:solidFill>
                        <a:rou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rPr>
                    <a:t>1</a:t>
                  </a:r>
                  <a:endParaRPr lang="en-US" sz="3600" kern="10" dirty="0">
                    <a:ln w="9525">
                      <a:solidFill>
                        <a:srgbClr val="0000FF"/>
                      </a:solidFill>
                      <a:round/>
                    </a:ln>
                    <a:solidFill>
                      <a:srgbClr val="FF000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2309891" y="5739259"/>
              <a:ext cx="6194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 trình dẫn điện chỉ tồn tại khi tạo ra hạt tải điện trong chất khí gọi là gì?</a:t>
              </a:r>
              <a:endPara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341914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88229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45430" y="153650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91745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45995" y="1536505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608190" y="153650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60397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517600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68907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426108" y="1536700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84713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31028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788229" y="262576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246791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99682" y="262576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50989" y="263665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603196" y="2640985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60399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11706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68907" y="2635036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981197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427512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884713" y="372466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331028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85278" y="372466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47473" y="372466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699680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56883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608190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065391" y="372304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702631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48946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606147" y="427799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52462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506712" y="42779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968907" y="427799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421114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419318" y="2633675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870625" y="2633675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327826" y="2627726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797300" y="207243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59944" y="207243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695373" y="207736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60511" y="2073380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612724" y="208451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068127" y="2078717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788229" y="318221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250422" y="318221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696737" y="31871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45995" y="3183181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608188" y="3194067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067445" y="317626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06966" y="372662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958273" y="372662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15474" y="372067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859748" y="373522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311055" y="373522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523083" y="3173606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963706" y="3183237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512159" y="208513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"/>
          <p:cNvGrpSpPr/>
          <p:nvPr/>
        </p:nvGrpSpPr>
        <p:grpSpPr>
          <a:xfrm>
            <a:off x="1349810" y="5607091"/>
            <a:ext cx="7464425" cy="943656"/>
            <a:chOff x="1428152" y="303887"/>
            <a:chExt cx="7464425" cy="943656"/>
          </a:xfrm>
        </p:grpSpPr>
        <p:grpSp>
          <p:nvGrpSpPr>
            <p:cNvPr id="16" name="Group 109"/>
            <p:cNvGrpSpPr/>
            <p:nvPr/>
          </p:nvGrpSpPr>
          <p:grpSpPr>
            <a:xfrm>
              <a:off x="1428152" y="303887"/>
              <a:ext cx="7464425" cy="943656"/>
              <a:chOff x="1294039" y="5606143"/>
              <a:chExt cx="7464425" cy="943656"/>
            </a:xfrm>
          </p:grpSpPr>
          <p:grpSp>
            <p:nvGrpSpPr>
              <p:cNvPr id="17" name="Group 301"/>
              <p:cNvGrpSpPr/>
              <p:nvPr/>
            </p:nvGrpSpPr>
            <p:grpSpPr bwMode="auto">
              <a:xfrm>
                <a:off x="1294039" y="5606143"/>
                <a:ext cx="7464425" cy="943656"/>
                <a:chOff x="672" y="1728"/>
                <a:chExt cx="4702" cy="573"/>
              </a:xfrm>
            </p:grpSpPr>
            <p:sp>
              <p:nvSpPr>
                <p:cNvPr id="113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30" name="Group 304"/>
                <p:cNvGrpSpPr/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31" name="Group 305"/>
                  <p:cNvGrpSpPr/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17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2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12" name="TextBox 111"/>
              <p:cNvSpPr txBox="1"/>
              <p:nvPr/>
            </p:nvSpPr>
            <p:spPr>
              <a:xfrm>
                <a:off x="2059013" y="5738706"/>
                <a:ext cx="6194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tải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b="1" dirty="0">
                  <a:solidFill>
                    <a:srgbClr val="4D19E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3" name="Picture 2" descr="images457281_T17_set_danh_may_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95358" y="389635"/>
              <a:ext cx="968361" cy="7851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"/>
          <p:cNvGrpSpPr/>
          <p:nvPr/>
        </p:nvGrpSpPr>
        <p:grpSpPr>
          <a:xfrm>
            <a:off x="1294039" y="5598043"/>
            <a:ext cx="7464425" cy="959856"/>
            <a:chOff x="1294041" y="283738"/>
            <a:chExt cx="7464425" cy="959856"/>
          </a:xfrm>
        </p:grpSpPr>
        <p:grpSp>
          <p:nvGrpSpPr>
            <p:cNvPr id="33" name="Group 126"/>
            <p:cNvGrpSpPr/>
            <p:nvPr/>
          </p:nvGrpSpPr>
          <p:grpSpPr>
            <a:xfrm>
              <a:off x="1294041" y="283738"/>
              <a:ext cx="7464425" cy="943656"/>
              <a:chOff x="1294041" y="5606143"/>
              <a:chExt cx="7464425" cy="943656"/>
            </a:xfrm>
          </p:grpSpPr>
          <p:grpSp>
            <p:nvGrpSpPr>
              <p:cNvPr id="34" name="Group 301"/>
              <p:cNvGrpSpPr/>
              <p:nvPr/>
            </p:nvGrpSpPr>
            <p:grpSpPr bwMode="auto">
              <a:xfrm>
                <a:off x="1294041" y="5606143"/>
                <a:ext cx="7464425" cy="943656"/>
                <a:chOff x="672" y="1728"/>
                <a:chExt cx="4702" cy="573"/>
              </a:xfrm>
            </p:grpSpPr>
            <p:sp>
              <p:nvSpPr>
                <p:cNvPr id="131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35" name="Group 304"/>
                <p:cNvGrpSpPr/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36" name="Group 305"/>
                  <p:cNvGrpSpPr/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35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4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3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30" name="TextBox 129"/>
              <p:cNvSpPr txBox="1"/>
              <p:nvPr/>
            </p:nvSpPr>
            <p:spPr>
              <a:xfrm>
                <a:off x="2059013" y="5738706"/>
                <a:ext cx="6194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Ngọn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lữa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Tia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đèn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thủy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ngân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dirty="0" smtClean="0">
                  <a:solidFill>
                    <a:srgbClr val="4D19E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07"/>
            <a:stretch>
              <a:fillRect/>
            </a:stretch>
          </p:blipFill>
          <p:spPr>
            <a:xfrm>
              <a:off x="7061447" y="347257"/>
              <a:ext cx="1596602" cy="896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7" name="Group 4"/>
          <p:cNvGrpSpPr/>
          <p:nvPr/>
        </p:nvGrpSpPr>
        <p:grpSpPr>
          <a:xfrm>
            <a:off x="1384527" y="5588579"/>
            <a:ext cx="7464425" cy="943656"/>
            <a:chOff x="1438955" y="198275"/>
            <a:chExt cx="7464425" cy="943656"/>
          </a:xfrm>
        </p:grpSpPr>
        <p:grpSp>
          <p:nvGrpSpPr>
            <p:cNvPr id="38" name="Group 144"/>
            <p:cNvGrpSpPr/>
            <p:nvPr/>
          </p:nvGrpSpPr>
          <p:grpSpPr>
            <a:xfrm>
              <a:off x="1438955" y="198275"/>
              <a:ext cx="7464425" cy="943656"/>
              <a:chOff x="1294041" y="5606143"/>
              <a:chExt cx="7464425" cy="943656"/>
            </a:xfrm>
          </p:grpSpPr>
          <p:grpSp>
            <p:nvGrpSpPr>
              <p:cNvPr id="39" name="Group 301"/>
              <p:cNvGrpSpPr/>
              <p:nvPr/>
            </p:nvGrpSpPr>
            <p:grpSpPr bwMode="auto">
              <a:xfrm>
                <a:off x="1294041" y="5606143"/>
                <a:ext cx="7464425" cy="943656"/>
                <a:chOff x="672" y="1728"/>
                <a:chExt cx="4702" cy="573"/>
              </a:xfrm>
            </p:grpSpPr>
            <p:sp>
              <p:nvSpPr>
                <p:cNvPr id="149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40" name="Group 304"/>
                <p:cNvGrpSpPr/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41" name="Group 305"/>
                  <p:cNvGrpSpPr/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53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2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4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48" name="TextBox 147"/>
              <p:cNvSpPr txBox="1"/>
              <p:nvPr/>
            </p:nvSpPr>
            <p:spPr>
              <a:xfrm>
                <a:off x="2164977" y="5759130"/>
                <a:ext cx="417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tải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endParaRPr lang="vi-VN" dirty="0" smtClean="0">
                  <a:solidFill>
                    <a:srgbClr val="4D19E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162" name="Picture 7" descr="Lichtbogen_3000_Vol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642" y="273430"/>
              <a:ext cx="1920429" cy="83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14"/>
          <p:cNvGrpSpPr/>
          <p:nvPr/>
        </p:nvGrpSpPr>
        <p:grpSpPr>
          <a:xfrm>
            <a:off x="1367168" y="5553307"/>
            <a:ext cx="7464425" cy="976990"/>
            <a:chOff x="1438955" y="198275"/>
            <a:chExt cx="7464425" cy="976990"/>
          </a:xfrm>
        </p:grpSpPr>
        <p:grpSp>
          <p:nvGrpSpPr>
            <p:cNvPr id="100" name="Group 166"/>
            <p:cNvGrpSpPr/>
            <p:nvPr/>
          </p:nvGrpSpPr>
          <p:grpSpPr>
            <a:xfrm>
              <a:off x="1438955" y="198275"/>
              <a:ext cx="7464425" cy="976990"/>
              <a:chOff x="1294041" y="5606143"/>
              <a:chExt cx="7464425" cy="976990"/>
            </a:xfrm>
          </p:grpSpPr>
          <p:grpSp>
            <p:nvGrpSpPr>
              <p:cNvPr id="105" name="Group 301"/>
              <p:cNvGrpSpPr/>
              <p:nvPr/>
            </p:nvGrpSpPr>
            <p:grpSpPr bwMode="auto">
              <a:xfrm>
                <a:off x="1294041" y="5606143"/>
                <a:ext cx="7464425" cy="943656"/>
                <a:chOff x="672" y="1728"/>
                <a:chExt cx="4702" cy="573"/>
              </a:xfrm>
            </p:grpSpPr>
            <p:sp>
              <p:nvSpPr>
                <p:cNvPr id="171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106" name="Group 304"/>
                <p:cNvGrpSpPr/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107" name="Group 305"/>
                  <p:cNvGrpSpPr/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75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5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70" name="TextBox 169"/>
              <p:cNvSpPr txBox="1"/>
              <p:nvPr/>
            </p:nvSpPr>
            <p:spPr>
              <a:xfrm>
                <a:off x="2164977" y="5659803"/>
                <a:ext cx="45587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tải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184" name="Picture 5" descr="TeslaUmbrella1000[1]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89" t="14055" r="8914"/>
            <a:stretch>
              <a:fillRect/>
            </a:stretch>
          </p:blipFill>
          <p:spPr bwMode="auto">
            <a:xfrm>
              <a:off x="7585305" y="274768"/>
              <a:ext cx="1173159" cy="7906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29"/>
          <p:cNvGrpSpPr/>
          <p:nvPr/>
        </p:nvGrpSpPr>
        <p:grpSpPr>
          <a:xfrm>
            <a:off x="1341992" y="5606143"/>
            <a:ext cx="7464425" cy="943656"/>
            <a:chOff x="1449640" y="251812"/>
            <a:chExt cx="7464425" cy="943656"/>
          </a:xfrm>
        </p:grpSpPr>
        <p:grpSp>
          <p:nvGrpSpPr>
            <p:cNvPr id="109" name="Group 184"/>
            <p:cNvGrpSpPr/>
            <p:nvPr/>
          </p:nvGrpSpPr>
          <p:grpSpPr>
            <a:xfrm>
              <a:off x="1449640" y="251812"/>
              <a:ext cx="7464425" cy="943656"/>
              <a:chOff x="1438955" y="198275"/>
              <a:chExt cx="7464425" cy="943656"/>
            </a:xfrm>
          </p:grpSpPr>
          <p:grpSp>
            <p:nvGrpSpPr>
              <p:cNvPr id="110" name="Group 301"/>
              <p:cNvGrpSpPr/>
              <p:nvPr/>
            </p:nvGrpSpPr>
            <p:grpSpPr bwMode="auto">
              <a:xfrm>
                <a:off x="1438955" y="198275"/>
                <a:ext cx="7464425" cy="943656"/>
                <a:chOff x="672" y="1728"/>
                <a:chExt cx="4702" cy="573"/>
              </a:xfrm>
            </p:grpSpPr>
            <p:sp>
              <p:nvSpPr>
                <p:cNvPr id="190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111" name="Group 304"/>
                <p:cNvGrpSpPr/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114" name="Group 305"/>
                  <p:cNvGrpSpPr/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94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bg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3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6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pic>
            <p:nvPicPr>
              <p:cNvPr id="187" name="Picture 5" descr="TeslaUmbrella1000[1]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89" t="14055" r="8914"/>
              <a:stretch>
                <a:fillRect/>
              </a:stretch>
            </p:blipFill>
            <p:spPr bwMode="auto">
              <a:xfrm>
                <a:off x="7756386" y="295464"/>
                <a:ext cx="1064522" cy="79066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2229565" y="337856"/>
              <a:ext cx="5605180" cy="72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hat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tải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 ion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âm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ion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dương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electron)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dirty="0">
                  <a:solidFill>
                    <a:srgbClr val="4D19E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?</a:t>
              </a:r>
              <a:endParaRPr lang="en-US" sz="1600" b="1" dirty="0">
                <a:solidFill>
                  <a:srgbClr val="4D19E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3" name="AutoShape 382"/>
          <p:cNvSpPr>
            <a:spLocks noChangeArrowheads="1"/>
          </p:cNvSpPr>
          <p:nvPr/>
        </p:nvSpPr>
        <p:spPr bwMode="auto">
          <a:xfrm>
            <a:off x="2043041" y="106906"/>
            <a:ext cx="6781800" cy="1121229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FF66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u="sng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115" name="Group 30"/>
          <p:cNvGrpSpPr/>
          <p:nvPr/>
        </p:nvGrpSpPr>
        <p:grpSpPr>
          <a:xfrm>
            <a:off x="802594" y="0"/>
            <a:ext cx="7882782" cy="1143000"/>
            <a:chOff x="802594" y="0"/>
            <a:chExt cx="7882782" cy="1143000"/>
          </a:xfrm>
        </p:grpSpPr>
        <p:sp>
          <p:nvSpPr>
            <p:cNvPr id="204" name="Rectangle 383"/>
            <p:cNvSpPr>
              <a:spLocks noChangeArrowheads="1"/>
            </p:cNvSpPr>
            <p:nvPr/>
          </p:nvSpPr>
          <p:spPr bwMode="auto">
            <a:xfrm>
              <a:off x="802594" y="0"/>
              <a:ext cx="77724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5400" b="1" dirty="0" err="1"/>
                <a:t>Trò</a:t>
              </a:r>
              <a:r>
                <a:rPr lang="en-US" sz="5400" b="1" dirty="0"/>
                <a:t> </a:t>
              </a:r>
              <a:r>
                <a:rPr lang="en-US" sz="5400" b="1" dirty="0" err="1"/>
                <a:t>chơi</a:t>
              </a:r>
              <a:r>
                <a:rPr lang="en-US" sz="5400" b="1" dirty="0"/>
                <a:t> ô </a:t>
              </a:r>
              <a:r>
                <a:rPr lang="en-US" sz="5400" b="1" dirty="0" err="1"/>
                <a:t>chữ</a:t>
              </a:r>
              <a:endParaRPr lang="en-US" sz="5400" b="1" dirty="0"/>
            </a:p>
          </p:txBody>
        </p:sp>
        <p:pic>
          <p:nvPicPr>
            <p:cNvPr id="206" name="Picture 2" descr="images457281_T17_set_danh_may_ba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91585" y="389635"/>
              <a:ext cx="1393791" cy="647885"/>
            </a:xfrm>
            <a:prstGeom prst="rect">
              <a:avLst/>
            </a:prstGeom>
          </p:spPr>
        </p:pic>
      </p:grpSp>
      <p:sp>
        <p:nvSpPr>
          <p:cNvPr id="185" name="Rectangle 184"/>
          <p:cNvSpPr/>
          <p:nvPr/>
        </p:nvSpPr>
        <p:spPr>
          <a:xfrm>
            <a:off x="6972299" y="2082800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52400" y="4876800"/>
            <a:ext cx="5987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52400" y="2133600"/>
            <a:ext cx="5987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3.33333E-6 L 0.05851 -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3.33333E-6 L 0.05851 -0.05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185" grpId="0" animBg="1"/>
      <p:bldP spid="1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839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12700">
                  <a:solidFill>
                    <a:srgbClr val="FFFF66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15 -DÒNG </a:t>
            </a:r>
            <a:r>
              <a:rPr lang="en-US" sz="4800" b="1" kern="10" dirty="0">
                <a:ln w="12700">
                  <a:solidFill>
                    <a:srgbClr val="FFFF66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 TRONG CHẤT KHÍ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152400" y="6858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algn="ctr" eaLnBrk="1" hangingPunct="1">
              <a:spcBef>
                <a:spcPct val="50000"/>
              </a:spcBef>
              <a:buAutoNum type="romanUcPeriod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THƯỜNG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Line 2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cocsu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803" r="25703" b="12216"/>
          <a:stretch>
            <a:fillRect/>
          </a:stretch>
        </p:blipFill>
        <p:spPr bwMode="auto">
          <a:xfrm>
            <a:off x="124380" y="1971004"/>
            <a:ext cx="4304401" cy="44297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ocamdi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3507" r="4113" b="23289"/>
          <a:stretch>
            <a:fillRect/>
          </a:stretch>
        </p:blipFill>
        <p:spPr bwMode="auto">
          <a:xfrm>
            <a:off x="4428781" y="1971004"/>
            <a:ext cx="4715219" cy="44297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5903" y="0"/>
            <a:ext cx="727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CHẤT KHÍ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a9.vietbao.vn/images/vn999/181/2014/07/20140728-chay-lon-o-thanh-pho-buon-ma-thuot-20-can-nha-bi-thieu-rui-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" y="131188"/>
            <a:ext cx="4394827" cy="620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Khi nhìn thấy người bị điện giật cần nhanh chóng ngắt nguồn điện. Ảnh: chí cườ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5134"/>
          <a:stretch>
            <a:fillRect/>
          </a:stretch>
        </p:blipFill>
        <p:spPr>
          <a:xfrm>
            <a:off x="4471943" y="131188"/>
            <a:ext cx="4583922" cy="620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2844702" y="1864617"/>
            <a:ext cx="1765949" cy="2194024"/>
          </a:xfrm>
          <a:prstGeom prst="wedgeEllipseCallout">
            <a:avLst>
              <a:gd name="adj1" fmla="val 158144"/>
              <a:gd name="adj2" fmla="val 7234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</a:ln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Tx/>
              <a:buNone/>
            </a:pPr>
            <a:endParaRPr lang="vi-VN" altLang="vi-VN" sz="2400"/>
          </a:p>
        </p:txBody>
      </p:sp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2858518" y="1722146"/>
            <a:ext cx="2551681" cy="2621253"/>
          </a:xfrm>
          <a:prstGeom prst="wedgeEllipseCallout">
            <a:avLst>
              <a:gd name="adj1" fmla="val 123685"/>
              <a:gd name="adj2" fmla="val -55162"/>
            </a:avLst>
          </a:prstGeom>
          <a:solidFill>
            <a:srgbClr val="00B050"/>
          </a:solidFill>
          <a:ln w="9525" algn="ctr">
            <a:solidFill>
              <a:schemeClr val="accent1"/>
            </a:solidFill>
            <a:round/>
          </a:ln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endParaRPr lang="en-US" alt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ngắt</a:t>
            </a: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endParaRPr lang="en-US" alt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endParaRPr lang="en-US" alt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hỏa</a:t>
            </a: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hoạn</a:t>
            </a:r>
            <a:r>
              <a:rPr lang="en-US" altLang="vi-V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 eaLnBrk="1" hangingPunct="1">
              <a:buFontTx/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alt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alt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vi-VN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2878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55626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 nghiệm: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575935" y="444533"/>
            <a:ext cx="5210323" cy="6507447"/>
            <a:chOff x="2198914" y="457200"/>
            <a:chExt cx="5210323" cy="6507447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8914" y="457200"/>
              <a:ext cx="3581400" cy="650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Oval 80"/>
            <p:cNvSpPr/>
            <p:nvPr/>
          </p:nvSpPr>
          <p:spPr>
            <a:xfrm>
              <a:off x="7270108" y="4082144"/>
              <a:ext cx="6590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43334" y="4082144"/>
              <a:ext cx="6590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9"/>
          <p:cNvSpPr>
            <a:spLocks noChangeArrowheads="1"/>
          </p:cNvSpPr>
          <p:nvPr/>
        </p:nvSpPr>
        <p:spPr bwMode="auto">
          <a:xfrm rot="20235608">
            <a:off x="3899245" y="1463845"/>
            <a:ext cx="2382855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++++++++++++++++++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4" name="Group 10"/>
          <p:cNvGrpSpPr/>
          <p:nvPr/>
        </p:nvGrpSpPr>
        <p:grpSpPr bwMode="auto">
          <a:xfrm>
            <a:off x="6489700" y="3213100"/>
            <a:ext cx="1828800" cy="1846262"/>
            <a:chOff x="4032" y="864"/>
            <a:chExt cx="1152" cy="1163"/>
          </a:xfrm>
        </p:grpSpPr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Oval 13"/>
          <p:cNvSpPr>
            <a:spLocks noChangeArrowheads="1"/>
          </p:cNvSpPr>
          <p:nvPr/>
        </p:nvSpPr>
        <p:spPr bwMode="auto">
          <a:xfrm>
            <a:off x="7188200" y="776253"/>
            <a:ext cx="355599" cy="33866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88" name="Group 17"/>
          <p:cNvGrpSpPr/>
          <p:nvPr/>
        </p:nvGrpSpPr>
        <p:grpSpPr bwMode="auto">
          <a:xfrm>
            <a:off x="6400800" y="3234658"/>
            <a:ext cx="1828800" cy="1828800"/>
            <a:chOff x="4032" y="864"/>
            <a:chExt cx="1152" cy="1152"/>
          </a:xfrm>
        </p:grpSpPr>
        <p:sp>
          <p:nvSpPr>
            <p:cNvPr id="89" name="Oval 18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>
              <a:off x="4608" y="1427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20"/>
          <p:cNvGrpSpPr/>
          <p:nvPr/>
        </p:nvGrpSpPr>
        <p:grpSpPr bwMode="auto">
          <a:xfrm rot="-2728765">
            <a:off x="6500726" y="3201483"/>
            <a:ext cx="1828800" cy="1839913"/>
            <a:chOff x="4032" y="864"/>
            <a:chExt cx="1152" cy="1159"/>
          </a:xfrm>
        </p:grpSpPr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>
              <a:off x="4604" y="1436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20"/>
          <p:cNvGrpSpPr/>
          <p:nvPr/>
        </p:nvGrpSpPr>
        <p:grpSpPr bwMode="auto">
          <a:xfrm rot="2728765" flipH="1">
            <a:off x="6359646" y="3213234"/>
            <a:ext cx="1828800" cy="1846263"/>
            <a:chOff x="4032" y="864"/>
            <a:chExt cx="1152" cy="1163"/>
          </a:xfrm>
        </p:grpSpPr>
        <p:sp>
          <p:nvSpPr>
            <p:cNvPr id="95" name="Oval 2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96" name="Line 22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Oval 3"/>
          <p:cNvSpPr>
            <a:spLocks noChangeArrowheads="1"/>
          </p:cNvSpPr>
          <p:nvPr/>
        </p:nvSpPr>
        <p:spPr bwMode="auto">
          <a:xfrm>
            <a:off x="7939216" y="53340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75" name="Oval 4"/>
          <p:cNvSpPr>
            <a:spLocks noChangeArrowheads="1"/>
          </p:cNvSpPr>
          <p:nvPr/>
        </p:nvSpPr>
        <p:spPr bwMode="auto">
          <a:xfrm>
            <a:off x="7634416" y="5562600"/>
            <a:ext cx="395416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176" name="Oval 9"/>
          <p:cNvSpPr>
            <a:spLocks noChangeArrowheads="1"/>
          </p:cNvSpPr>
          <p:nvPr/>
        </p:nvSpPr>
        <p:spPr bwMode="auto">
          <a:xfrm>
            <a:off x="7910384" y="58293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77" name="Oval 18"/>
          <p:cNvSpPr>
            <a:spLocks noChangeArrowheads="1"/>
          </p:cNvSpPr>
          <p:nvPr/>
        </p:nvSpPr>
        <p:spPr bwMode="auto">
          <a:xfrm>
            <a:off x="7757984" y="4427253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78" name="Oval 19"/>
          <p:cNvSpPr>
            <a:spLocks noChangeArrowheads="1"/>
          </p:cNvSpPr>
          <p:nvPr/>
        </p:nvSpPr>
        <p:spPr bwMode="auto">
          <a:xfrm>
            <a:off x="7010400" y="5600700"/>
            <a:ext cx="395416" cy="3429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79" name="Oval 20"/>
          <p:cNvSpPr>
            <a:spLocks noChangeArrowheads="1"/>
          </p:cNvSpPr>
          <p:nvPr/>
        </p:nvSpPr>
        <p:spPr bwMode="auto">
          <a:xfrm>
            <a:off x="6400800" y="466725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80" name="Oval 21"/>
          <p:cNvSpPr>
            <a:spLocks noChangeArrowheads="1"/>
          </p:cNvSpPr>
          <p:nvPr/>
        </p:nvSpPr>
        <p:spPr bwMode="auto">
          <a:xfrm>
            <a:off x="6872416" y="44577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81" name="Oval 22"/>
          <p:cNvSpPr>
            <a:spLocks noChangeArrowheads="1"/>
          </p:cNvSpPr>
          <p:nvPr/>
        </p:nvSpPr>
        <p:spPr bwMode="auto">
          <a:xfrm>
            <a:off x="7834184" y="49149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82" name="AutoShape 24"/>
          <p:cNvSpPr>
            <a:spLocks noChangeArrowheads="1"/>
          </p:cNvSpPr>
          <p:nvPr/>
        </p:nvSpPr>
        <p:spPr bwMode="auto">
          <a:xfrm>
            <a:off x="7107195" y="5334000"/>
            <a:ext cx="131805" cy="1143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3" name="Oval 36"/>
          <p:cNvSpPr>
            <a:spLocks noChangeArrowheads="1"/>
          </p:cNvSpPr>
          <p:nvPr/>
        </p:nvSpPr>
        <p:spPr bwMode="auto">
          <a:xfrm>
            <a:off x="7086600" y="37338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84" name="Oval 37"/>
          <p:cNvSpPr>
            <a:spLocks noChangeArrowheads="1"/>
          </p:cNvSpPr>
          <p:nvPr/>
        </p:nvSpPr>
        <p:spPr bwMode="auto">
          <a:xfrm>
            <a:off x="6400800" y="5410200"/>
            <a:ext cx="395416" cy="342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85" name="Oval 39"/>
          <p:cNvSpPr>
            <a:spLocks noChangeArrowheads="1"/>
          </p:cNvSpPr>
          <p:nvPr/>
        </p:nvSpPr>
        <p:spPr bwMode="auto">
          <a:xfrm>
            <a:off x="6477000" y="5212047"/>
            <a:ext cx="395416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186" name="Oval 41"/>
          <p:cNvSpPr>
            <a:spLocks noChangeArrowheads="1"/>
          </p:cNvSpPr>
          <p:nvPr/>
        </p:nvSpPr>
        <p:spPr bwMode="auto">
          <a:xfrm>
            <a:off x="7253416" y="4686300"/>
            <a:ext cx="395416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187" name="Oval 43"/>
          <p:cNvSpPr>
            <a:spLocks noChangeArrowheads="1"/>
          </p:cNvSpPr>
          <p:nvPr/>
        </p:nvSpPr>
        <p:spPr bwMode="auto">
          <a:xfrm>
            <a:off x="7848600" y="3924300"/>
            <a:ext cx="395416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188" name="Oval 45"/>
          <p:cNvSpPr>
            <a:spLocks noChangeArrowheads="1"/>
          </p:cNvSpPr>
          <p:nvPr/>
        </p:nvSpPr>
        <p:spPr bwMode="auto">
          <a:xfrm>
            <a:off x="6538784" y="58293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89" name="Oval 46"/>
          <p:cNvSpPr>
            <a:spLocks noChangeArrowheads="1"/>
          </p:cNvSpPr>
          <p:nvPr/>
        </p:nvSpPr>
        <p:spPr bwMode="auto">
          <a:xfrm>
            <a:off x="7391400" y="41148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sp>
        <p:nvSpPr>
          <p:cNvPr id="191" name="Oval 48"/>
          <p:cNvSpPr>
            <a:spLocks noChangeArrowheads="1"/>
          </p:cNvSpPr>
          <p:nvPr/>
        </p:nvSpPr>
        <p:spPr bwMode="auto">
          <a:xfrm>
            <a:off x="7414054" y="5257800"/>
            <a:ext cx="395416" cy="3429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anose="02020500000000000000" pitchFamily="18" charset="-120"/>
            </a:endParaRPr>
          </a:p>
        </p:txBody>
      </p:sp>
      <p:grpSp>
        <p:nvGrpSpPr>
          <p:cNvPr id="192" name="Group 74"/>
          <p:cNvGrpSpPr/>
          <p:nvPr/>
        </p:nvGrpSpPr>
        <p:grpSpPr>
          <a:xfrm>
            <a:off x="6444344" y="4038600"/>
            <a:ext cx="395416" cy="342900"/>
            <a:chOff x="6353728" y="3733800"/>
            <a:chExt cx="395416" cy="342900"/>
          </a:xfrm>
        </p:grpSpPr>
        <p:sp>
          <p:nvSpPr>
            <p:cNvPr id="193" name="Oval 38"/>
            <p:cNvSpPr>
              <a:spLocks noChangeArrowheads="1"/>
            </p:cNvSpPr>
            <p:nvPr/>
          </p:nvSpPr>
          <p:spPr bwMode="auto">
            <a:xfrm>
              <a:off x="6353728" y="37338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 smtClean="0">
                  <a:solidFill>
                    <a:srgbClr val="FF0000"/>
                  </a:solidFill>
                  <a:latin typeface="VNI-Times" pitchFamily="2" charset="0"/>
                  <a:ea typeface="PMingLiU" panose="02020500000000000000" pitchFamily="18" charset="-12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anose="02020500000000000000" pitchFamily="18" charset="-120"/>
              </a:endParaRPr>
            </a:p>
          </p:txBody>
        </p:sp>
        <p:sp>
          <p:nvSpPr>
            <p:cNvPr id="194" name="AutoShape 23"/>
            <p:cNvSpPr>
              <a:spLocks noChangeArrowheads="1"/>
            </p:cNvSpPr>
            <p:nvPr/>
          </p:nvSpPr>
          <p:spPr bwMode="auto">
            <a:xfrm>
              <a:off x="6607628" y="3842656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95" name="Group 75"/>
          <p:cNvGrpSpPr/>
          <p:nvPr/>
        </p:nvGrpSpPr>
        <p:grpSpPr>
          <a:xfrm>
            <a:off x="7924800" y="4838700"/>
            <a:ext cx="395416" cy="342900"/>
            <a:chOff x="8215184" y="4724400"/>
            <a:chExt cx="395416" cy="342900"/>
          </a:xfrm>
        </p:grpSpPr>
        <p:sp>
          <p:nvSpPr>
            <p:cNvPr id="196" name="Oval 42"/>
            <p:cNvSpPr>
              <a:spLocks noChangeArrowheads="1"/>
            </p:cNvSpPr>
            <p:nvPr/>
          </p:nvSpPr>
          <p:spPr bwMode="auto">
            <a:xfrm>
              <a:off x="8215184" y="47244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 smtClean="0">
                  <a:solidFill>
                    <a:srgbClr val="FF0000"/>
                  </a:solidFill>
                  <a:latin typeface="VNI-Times" pitchFamily="2" charset="0"/>
                  <a:ea typeface="PMingLiU" panose="02020500000000000000" pitchFamily="18" charset="-12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anose="02020500000000000000" pitchFamily="18" charset="-120"/>
              </a:endParaRPr>
            </a:p>
          </p:txBody>
        </p:sp>
        <p:sp>
          <p:nvSpPr>
            <p:cNvPr id="197" name="AutoShape 23"/>
            <p:cNvSpPr>
              <a:spLocks noChangeArrowheads="1"/>
            </p:cNvSpPr>
            <p:nvPr/>
          </p:nvSpPr>
          <p:spPr bwMode="auto">
            <a:xfrm>
              <a:off x="8446137" y="4751614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98" name="Group 76"/>
          <p:cNvGrpSpPr/>
          <p:nvPr/>
        </p:nvGrpSpPr>
        <p:grpSpPr>
          <a:xfrm>
            <a:off x="7148384" y="5905500"/>
            <a:ext cx="395416" cy="342900"/>
            <a:chOff x="7224584" y="6210300"/>
            <a:chExt cx="395416" cy="342900"/>
          </a:xfrm>
        </p:grpSpPr>
        <p:sp>
          <p:nvSpPr>
            <p:cNvPr id="199" name="Oval 40"/>
            <p:cNvSpPr>
              <a:spLocks noChangeArrowheads="1"/>
            </p:cNvSpPr>
            <p:nvPr/>
          </p:nvSpPr>
          <p:spPr bwMode="auto">
            <a:xfrm>
              <a:off x="7224584" y="62103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 smtClean="0">
                  <a:solidFill>
                    <a:srgbClr val="FF0000"/>
                  </a:solidFill>
                  <a:latin typeface="VNI-Times" pitchFamily="2" charset="0"/>
                  <a:ea typeface="PMingLiU" panose="02020500000000000000" pitchFamily="18" charset="-12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anose="02020500000000000000" pitchFamily="18" charset="-120"/>
              </a:endParaRPr>
            </a:p>
          </p:txBody>
        </p:sp>
        <p:sp>
          <p:nvSpPr>
            <p:cNvPr id="200" name="AutoShape 5"/>
            <p:cNvSpPr>
              <a:spLocks noChangeArrowheads="1"/>
            </p:cNvSpPr>
            <p:nvPr/>
          </p:nvSpPr>
          <p:spPr bwMode="auto">
            <a:xfrm>
              <a:off x="7391400" y="6210300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01" name="AutoShape 6"/>
          <p:cNvSpPr>
            <a:spLocks noChangeArrowheads="1"/>
          </p:cNvSpPr>
          <p:nvPr/>
        </p:nvSpPr>
        <p:spPr bwMode="auto">
          <a:xfrm>
            <a:off x="8001000" y="5638800"/>
            <a:ext cx="76200" cy="762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2" name="AutoShape 6"/>
          <p:cNvSpPr>
            <a:spLocks noChangeArrowheads="1"/>
          </p:cNvSpPr>
          <p:nvPr/>
        </p:nvSpPr>
        <p:spPr bwMode="auto">
          <a:xfrm>
            <a:off x="7177216" y="4221447"/>
            <a:ext cx="76200" cy="762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3" name="AutoShape 6"/>
          <p:cNvSpPr>
            <a:spLocks noChangeArrowheads="1"/>
          </p:cNvSpPr>
          <p:nvPr/>
        </p:nvSpPr>
        <p:spPr bwMode="auto">
          <a:xfrm>
            <a:off x="7467600" y="5059647"/>
            <a:ext cx="76200" cy="762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4" name="AutoShape 6"/>
          <p:cNvSpPr>
            <a:spLocks noChangeArrowheads="1"/>
          </p:cNvSpPr>
          <p:nvPr/>
        </p:nvSpPr>
        <p:spPr bwMode="auto">
          <a:xfrm>
            <a:off x="7634416" y="4831047"/>
            <a:ext cx="76200" cy="762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27" name="Group 20"/>
          <p:cNvGrpSpPr/>
          <p:nvPr/>
        </p:nvGrpSpPr>
        <p:grpSpPr bwMode="auto">
          <a:xfrm rot="-2728765">
            <a:off x="6459942" y="3178301"/>
            <a:ext cx="1828800" cy="1876429"/>
            <a:chOff x="4032" y="864"/>
            <a:chExt cx="1152" cy="1182"/>
          </a:xfrm>
        </p:grpSpPr>
        <p:sp>
          <p:nvSpPr>
            <p:cNvPr id="228" name="Oval 2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29" name="Line 22"/>
            <p:cNvSpPr>
              <a:spLocks noChangeShapeType="1"/>
            </p:cNvSpPr>
            <p:nvPr/>
          </p:nvSpPr>
          <p:spPr bwMode="auto">
            <a:xfrm>
              <a:off x="4626" y="1459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" name="Group 20"/>
          <p:cNvGrpSpPr/>
          <p:nvPr/>
        </p:nvGrpSpPr>
        <p:grpSpPr bwMode="auto">
          <a:xfrm rot="2728765" flipH="1">
            <a:off x="6359646" y="3195503"/>
            <a:ext cx="1828800" cy="1846263"/>
            <a:chOff x="4032" y="864"/>
            <a:chExt cx="1152" cy="1163"/>
          </a:xfrm>
        </p:grpSpPr>
        <p:sp>
          <p:nvSpPr>
            <p:cNvPr id="231" name="Oval 2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32" name="Line 22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" name="Oval 13"/>
          <p:cNvSpPr>
            <a:spLocks noChangeArrowheads="1"/>
          </p:cNvSpPr>
          <p:nvPr/>
        </p:nvSpPr>
        <p:spPr bwMode="auto">
          <a:xfrm>
            <a:off x="7235826" y="762000"/>
            <a:ext cx="355599" cy="33866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2400" y="0"/>
            <a:ext cx="727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CHẤT KHÍ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503" y="482025"/>
            <a:ext cx="704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1354 -0.0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4 -0.05787 L -0.01146 0.013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3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8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7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7" dur="5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81481E-6 C 0.00191 0.00417 0.00417 0.0088 0.00608 0.01482 C 0.01198 0.03218 0.0132 0.04885 0.00903 0.05163 C 0.00504 0.05533 -0.00312 0.04237 -0.00903 0.025 C -0.0118 0.01621 -0.01354 0.00788 -0.01424 0.00139 C -0.0151 -0.00416 -0.01545 -0.00949 -0.01545 -0.0155 C -0.01545 -0.03472 -0.01128 -0.05023 -0.00677 -0.05023 C -0.00243 -0.05023 0.00156 -0.03472 0.00156 -0.0155 C 0.00156 -0.00625 0.00035 0.00255 -0.00104 0.00811 C -0.00156 0.01343 -0.00312 0.01922 -0.00486 0.025 C -0.01094 0.04237 -0.01892 0.05533 -0.02309 0.05163 C -0.02743 0.04862 -0.02587 0.03218 -0.01979 0.01436 C -0.01736 0.00649 -0.01424 -0.00069 -0.01094 -0.00532 C -0.00851 -0.00995 -0.00573 -0.01388 -0.00226 -0.01736 C 0.00868 -0.03009 0.01927 -0.03587 0.0224 -0.03055 C 0.025 -0.02523 0.0191 -0.01064 0.00816 0.00139 C 0.00365 0.00649 -0.00104 0.01019 -0.00486 0.01297 C -0.00851 0.01528 -0.01302 0.01783 -0.01788 0.01922 C -0.0309 0.02338 -0.04219 0.022 -0.04305 0.01482 C -0.0441 0.00811 -0.03455 -4.81481E-6 -0.02135 -0.00416 C -0.01545 -0.00625 -0.00955 -0.00717 -0.00521 -0.00671 C -0.00139 -0.00671 0.00278 -0.00578 0.00729 -0.00416 C 0.02049 -4.81481E-6 0.03073 0.0088 0.02934 0.01528 C 0.0283 0.022 0.01701 0.02362 0.00365 0.01922 C -0.00243 0.0169 -0.00816 0.01389 -0.01215 0.01065 C -0.01545 0.00788 -0.01875 0.0051 -0.02222 0.00139 C -0.03264 -0.01134 -0.03889 -0.02523 -0.03594 -0.03055 C -0.03333 -0.03587 -0.02222 -0.03009 -0.0118 -0.01782 C -0.00677 -0.0118 -0.00243 -0.00578 -8.33333E-7 -4.81481E-6 Z " pathEditMode="relative" rAng="0" ptsTypes="fffffffffffffffffffffffffffff">
                                      <p:cBhvr>
                                        <p:cTn id="12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0.0007 C 0.00711 0.00417 0.00885 0.00811 0.01041 0.0132 C 0.0151 0.02778 0.01614 0.0419 0.01284 0.04422 C 0.00954 0.04723 0.00312 0.03635 -0.00157 0.02176 C -0.00382 0.01436 -0.00521 0.00741 -0.00573 0.00186 C -0.00643 -0.00277 -0.00678 -0.00717 -0.00678 -0.01226 C -0.00678 -0.02847 -0.00348 -0.04166 0.00017 -0.04166 C 0.00364 -0.04166 0.00677 -0.02847 0.00677 -0.01226 C 0.00677 -0.00463 0.0059 0.00278 0.00468 0.00764 C 0.00434 0.01204 0.00312 0.0169 0.00173 0.02176 C -0.00313 0.03635 -0.00955 0.04723 -0.01285 0.04422 C -0.01632 0.04167 -0.01511 0.02778 -0.01025 0.01274 C -0.00834 0.00625 -0.00573 0.00024 -0.00313 -0.0037 C -0.00122 -0.00763 0.00104 -0.01088 0.00381 -0.01388 C 0.0125 -0.02453 0.021 -0.02939 0.02343 -0.025 C 0.02552 -0.0206 0.02083 -0.00833 0.01215 0.00186 C 0.0085 0.00625 0.00468 0.00926 0.00173 0.01158 C -0.00122 0.01366 -0.00487 0.01575 -0.00869 0.0169 C -0.0191 0.02037 -0.02813 0.01922 -0.02882 0.0132 C -0.02969 0.00764 -0.02205 0.0007 -0.01146 -0.00277 C -0.00678 -0.00463 -0.00209 -0.00532 0.00138 -0.00486 C 0.00451 -0.00486 0.00781 -0.00416 0.01145 -0.00277 C 0.02187 0.0007 0.03003 0.00811 0.02899 0.01366 C 0.02812 0.01922 0.01909 0.02061 0.0085 0.0169 C 0.00364 0.01505 -0.00087 0.0125 -0.00417 0.00973 C -0.00678 0.00741 -0.00938 0.0051 -0.01216 0.00186 C -0.02049 -0.00879 -0.02553 -0.0206 -0.02309 -0.025 C -0.02101 -0.02939 -0.01216 -0.02453 -0.00382 -0.01435 C 0.00017 -0.00925 0.00364 -0.00416 0.00555 0.0007 Z " pathEditMode="relative" rAng="0" ptsTypes="fffffffffffffffffffffffffffff">
                                      <p:cBhvr>
                                        <p:cTn id="12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775 -0.12824 C -0.15139 -0.11736 -0.15538 -0.10509 -0.15903 -0.08912 C -0.16997 -0.04352 -0.1724 0.00069 -0.16476 0.00787 C -0.15695 0.01736 -0.14202 -0.01667 -0.13125 -0.06227 C -0.12604 -0.08542 -0.12275 -0.10718 -0.12153 -0.12454 C -0.11997 -0.13889 -0.1191 -0.15278 -0.1191 -0.16875 C -0.1191 -0.21921 -0.12674 -0.26042 -0.13525 -0.26042 C -0.14323 -0.26042 -0.15052 -0.21921 -0.15052 -0.16875 C -0.15052 -0.14468 -0.14861 -0.12153 -0.14566 -0.10648 C -0.14497 -0.09259 -0.14202 -0.07755 -0.13889 -0.06227 C -0.12761 -0.01667 -0.11268 0.01736 -0.10504 0.00787 C -0.09688 1.11022E-16 -0.09983 -0.04352 -0.11111 -0.09051 C -0.11545 -0.11088 -0.12153 -0.12963 -0.12761 -0.1419 C -0.13195 -0.15417 -0.13733 -0.16435 -0.14375 -0.17361 C -0.16389 -0.20694 -0.18368 -0.22222 -0.18924 -0.20833 C -0.1941 -0.19468 -0.18316 -0.15625 -0.16302 -0.12454 C -0.15452 -0.11088 -0.14566 -0.10139 -0.13889 -0.09421 C -0.13195 -0.08773 -0.12361 -0.08102 -0.11476 -0.07755 C -0.09045 -0.06667 -0.06945 -0.07037 -0.06788 -0.08912 C -0.0658 -0.10648 -0.08368 -0.12824 -0.10816 -0.13889 C -0.1191 -0.14468 -0.13004 -0.14699 -0.13802 -0.1456 C -0.14532 -0.1456 -0.15295 -0.14329 -0.16146 -0.13889 C -0.18559 -0.12824 -0.20452 -0.10509 -0.20226 -0.08773 C -0.20018 -0.07037 -0.17917 -0.06597 -0.15452 -0.07755 C -0.14323 -0.08333 -0.13282 -0.0912 -0.12518 -0.1 C -0.1191 -0.10718 -0.11302 -0.11435 -0.1066 -0.12454 C -0.08733 -0.15787 -0.07552 -0.19468 -0.08125 -0.20833 C -0.08611 -0.22222 -0.1066 -0.20694 -0.12604 -0.17523 C -0.13525 -0.15926 -0.14323 -0.14329 -0.14775 -0.12824 Z " pathEditMode="relative" rAng="0" ptsTypes="fffffffffffffffffffffffffffff">
                                      <p:cBhvr>
                                        <p:cTn id="127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7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0.0007 C 0.00711 0.00417 0.00885 0.0081 0.01041 0.0132 C 0.0151 0.02778 0.01614 0.0419 0.01284 0.04421 C 0.00954 0.04722 0.00312 0.03634 -0.00157 0.02176 C -0.00382 0.01435 -0.00521 0.00741 -0.00573 0.00185 C -0.00643 -0.00278 -0.00678 -0.00717 -0.00678 -0.01227 C -0.00678 -0.02847 -0.00348 -0.04167 0.00017 -0.04167 C 0.00364 -0.04167 0.00677 -0.02847 0.00677 -0.01227 C 0.00677 -0.00463 0.0059 0.00278 0.00468 0.00764 C 0.00434 0.01204 0.00312 0.0169 0.00173 0.02176 C -0.00313 0.03634 -0.00955 0.04722 -0.01285 0.04421 C -0.01632 0.04167 -0.01511 0.02778 -0.01025 0.01273 C -0.00834 0.00625 -0.00573 0.00023 -0.00313 -0.0037 C -0.00122 -0.00764 0.00104 -0.01088 0.00381 -0.01389 C 0.0125 -0.02454 0.021 -0.0294 0.02343 -0.025 C 0.02552 -0.0206 0.02083 -0.00833 0.01215 0.00185 C 0.0085 0.00625 0.00468 0.00926 0.00173 0.01158 C -0.00122 0.01366 -0.00487 0.01574 -0.00869 0.0169 C -0.0191 0.02037 -0.02813 0.01921 -0.02882 0.0132 C -0.02969 0.00764 -0.02205 0.0007 -0.01146 -0.00278 C -0.00678 -0.00463 -0.00209 -0.00532 0.00138 -0.00486 C 0.00451 -0.00486 0.00781 -0.00417 0.01145 -0.00278 C 0.02187 0.0007 0.03003 0.0081 0.02899 0.01366 C 0.02812 0.01921 0.01909 0.0206 0.0085 0.0169 C 0.00364 0.01505 -0.00087 0.0125 -0.00417 0.00972 C -0.00678 0.00741 -0.00938 0.00509 -0.01216 0.00185 C -0.02049 -0.0088 -0.02553 -0.0206 -0.02309 -0.025 C -0.02101 -0.0294 -0.01216 -0.02454 -0.00382 -0.01435 C 0.00017 -0.00926 0.00364 -0.00417 0.00555 0.0007 Z " pathEditMode="relative" rAng="0" ptsTypes="fffffffffffffffffffffffffffff">
                                      <p:cBhvr>
                                        <p:cTn id="129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465 4.44444E-6 C -0.02274 0.00439 -0.02066 0.00925 -0.01875 0.01574 C -0.01302 0.03402 -0.01181 0.05162 -0.0158 0.05439 C -0.01979 0.05833 -0.02743 0.04467 -0.03316 0.02638 C -0.03594 0.01713 -0.0375 0.00856 -0.0382 0.00162 C -0.03906 -0.00417 -0.03941 -0.00973 -0.03941 -0.01621 C -0.03941 -0.03635 -0.03542 -0.05278 -0.03108 -0.05278 C -0.02691 -0.05278 -0.02309 -0.03635 -0.02309 -0.01621 C -0.02309 -0.00649 -0.02413 0.00277 -0.0257 0.00879 C -0.02604 0.01435 -0.02743 0.02037 -0.02917 0.02638 C -0.03507 0.04467 -0.04288 0.05833 -0.0467 0.05439 C -0.05104 0.05138 -0.04948 0.03402 -0.04358 0.01504 C -0.04132 0.00694 -0.0382 -0.00047 -0.03507 -0.00533 C -0.03281 -0.01042 -0.03004 -0.01436 -0.02674 -0.01806 C -0.01615 -0.03149 -0.0059 -0.0375 -0.00295 -0.03195 C -0.00052 -0.02662 -0.00608 -0.01112 -0.01667 0.00162 C -0.02101 0.00694 -0.0257 0.01088 -0.02917 0.01365 C -0.03281 0.0162 -0.03715 0.01898 -0.04184 0.02037 C -0.05434 0.02476 -0.06528 0.02314 -0.06597 0.01574 C -0.06702 0.00879 -0.05781 4.44444E-6 -0.04514 -0.00417 C -0.03941 -0.00649 -0.03386 -0.00741 -0.02969 -0.00695 C -0.02587 -0.00695 -0.02188 -0.00602 -0.01754 -0.00417 C -0.00486 4.44444E-6 0.00503 0.00925 0.00364 0.0162 C 0.0026 0.02314 -0.00833 0.025 -0.02101 0.02037 C -0.02691 0.01805 -0.03229 0.01481 -0.03629 0.01134 C -0.03941 0.00856 -0.04254 0.00555 -0.04601 0.00162 C -0.05608 -0.01181 -0.06215 -0.02662 -0.0592 -0.03195 C -0.0566 -0.0375 -0.04601 -0.03149 -0.03594 -0.01875 C -0.03108 -0.01227 -0.02691 -0.00602 -0.02465 4.44444E-6 Z " pathEditMode="relative" rAng="0" ptsTypes="fffffffffffffffffffffffffffff">
                                      <p:cBhvr>
                                        <p:cTn id="13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97 -4.44444E-6 C 0.01893 0.00672 0.0224 0.01412 0.02535 0.02408 C 0.03438 0.05209 0.03646 0.07917 0.03004 0.08357 C 0.02379 0.08959 0.01129 0.06852 0.00226 0.04051 C -0.00208 0.02616 -0.00469 0.01274 -0.0059 0.00209 C -0.00712 -0.00671 -0.00764 -0.01527 -0.00764 -0.025 C -0.00764 -0.05625 -0.00139 -0.08148 0.00556 -0.08148 C 0.01233 -0.08148 0.0184 -0.05625 0.0184 -0.025 C 0.0184 -0.01041 0.01667 0.00394 0.01424 0.0132 C 0.01354 0.02176 0.01129 0.03102 0.00851 0.04051 C -0.00069 0.06852 -0.01302 0.08959 -0.01944 0.08357 C -0.02621 0.07871 -0.02378 0.05209 -0.01458 0.02315 C -0.01076 0.01065 -0.0059 -0.00092 -0.00069 -0.00856 C 0.00313 -0.0162 0.00729 -0.02245 0.01268 -0.02824 C 0.02952 -0.04861 0.04566 -0.0581 0.05052 -0.04953 C 0.05434 -0.04097 0.04549 -0.01736 0.02865 0.00209 C 0.0217 0.01065 0.01424 0.01644 0.00851 0.02084 C 0.00313 0.02477 -0.00416 0.02894 -0.01128 0.03102 C -0.03142 0.03774 -0.04878 0.03565 -0.05017 0.02408 C -0.05173 0.0132 -0.03715 -4.44444E-6 -0.01666 -0.00671 C -0.00764 -0.01041 0.00122 -0.01157 0.00799 -0.01088 C 0.01389 -0.01088 0.02049 -0.00949 0.02743 -0.00671 C 0.0474 -4.44444E-6 0.06337 0.01412 0.06129 0.02477 C 0.05955 0.03565 0.04202 0.0382 0.0217 0.03102 C 0.01233 0.02755 0.00365 0.02269 -0.0026 0.01737 C -0.00764 0.01274 -0.01285 0.00834 -0.01823 0.00209 C -0.0342 -0.01828 -0.04392 -0.04097 -0.03923 -0.04953 C -0.03524 -0.0581 -0.01823 -0.04861 -0.00208 -0.02893 C 0.00556 -0.01921 0.01233 -0.00949 0.01597 -4.44444E-6 Z " pathEditMode="relative" rAng="0" ptsTypes="fffffffffffffffffffffffffffff">
                                      <p:cBhvr>
                                        <p:cTn id="13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871 0.02731 C 0.04028 0.03078 0.04201 0.03472 0.04357 0.03981 C 0.04826 0.05439 0.0493 0.06851 0.046 0.07083 C 0.04271 0.07384 0.03628 0.06296 0.0316 0.04837 C 0.02934 0.04097 0.02795 0.03402 0.02743 0.02847 C 0.02673 0.02384 0.02639 0.01944 0.02639 0.01435 C 0.02639 -0.00186 0.02969 -0.01505 0.03333 -0.01505 C 0.0368 -0.01505 0.03993 -0.00186 0.03993 0.01435 C 0.03993 0.02199 0.03906 0.02939 0.03785 0.03425 C 0.0375 0.03865 0.03628 0.04351 0.03489 0.04837 C 0.03003 0.06296 0.02361 0.07384 0.02031 0.07083 C 0.01684 0.06828 0.01805 0.05439 0.02291 0.03935 C 0.02482 0.03287 0.02743 0.02685 0.03003 0.02291 C 0.03194 0.01898 0.0342 0.01574 0.03698 0.01273 C 0.04566 0.00208 0.05416 -0.00278 0.0566 0.00162 C 0.05868 0.00601 0.05399 0.01828 0.04531 0.02847 C 0.04166 0.03287 0.03785 0.03587 0.03489 0.03819 C 0.03194 0.04027 0.0283 0.04236 0.02448 0.04351 C 0.01406 0.04699 0.00503 0.04583 0.00434 0.03981 C 0.00347 0.03425 0.01111 0.02731 0.0217 0.02384 C 0.02639 0.02199 0.03107 0.02129 0.03455 0.02175 C 0.03767 0.02175 0.04097 0.02245 0.04462 0.02384 C 0.05503 0.02731 0.06319 0.03472 0.06215 0.04027 C 0.06128 0.04583 0.05225 0.04722 0.04166 0.04351 C 0.0368 0.04166 0.03229 0.03912 0.02899 0.03634 C 0.02639 0.03402 0.02378 0.03171 0.021 0.02847 C 0.01267 0.01782 0.00764 0.00601 0.01007 0.00162 C 0.01215 -0.00278 0.021 0.00208 0.02934 0.01226 C 0.03333 0.01736 0.0368 0.02245 0.03871 0.02731 Z " pathEditMode="relative" rAng="0" ptsTypes="fffffffffffffffffffffffffffff">
                                      <p:cBhvr>
                                        <p:cTn id="135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33333E-6 C 0.00156 0.00902 0.0033 0.01898 0.00486 0.03217 C 0.00955 0.06944 0.01059 0.10578 0.00729 0.11157 C 0.00399 0.11944 -0.00243 0.09143 -0.00712 0.05416 C -0.00937 0.03518 -0.01076 0.01736 -0.01128 0.00301 C -0.01198 -0.0088 -0.01233 -0.02014 -0.01233 -0.03311 C -0.01233 -0.07454 -0.00903 -0.10834 -0.00538 -0.10834 C -0.00191 -0.10834 0.00122 -0.07454 0.00122 -0.03311 C 0.00122 -0.01343 0.00035 0.00555 -0.00087 0.01782 C -0.00122 0.02916 -0.00243 0.04166 -0.00382 0.05416 C -0.00868 0.09143 -0.0151 0.11944 -0.0184 0.11157 C -0.02187 0.10509 -0.02066 0.06944 -0.0158 0.03102 C -0.01389 0.01435 -0.01128 -0.00116 -0.00868 -0.01111 C -0.00677 -0.0213 -0.00451 -0.02963 -0.00174 -0.03727 C 0.00694 -0.06459 0.01545 -0.07709 0.01788 -0.06574 C 0.01997 -0.0544 0.01528 -0.02292 0.0066 0.00301 C 0.00295 0.01435 -0.00087 0.02199 -0.00382 0.02801 C -0.00677 0.03333 -0.01042 0.03865 -0.01424 0.04166 C -0.02465 0.05046 -0.03368 0.04745 -0.03437 0.03217 C -0.03524 0.01782 -0.0276 3.33333E-6 -0.01701 -0.0088 C -0.01233 -0.01343 -0.00764 -0.01528 -0.00417 -0.01412 C -0.00104 -0.01412 0.00226 -0.01227 0.0059 -0.0088 C 0.01632 3.33333E-6 0.02448 0.01898 0.02344 0.03333 C 0.02257 0.04745 0.01354 0.05115 0.00295 0.04166 C -0.00191 0.0368 -0.00642 0.03032 -0.00972 0.02314 C -0.01233 0.01736 -0.01493 0.01134 -0.01771 0.00301 C -0.02604 -0.02431 -0.03108 -0.0544 -0.02865 -0.06574 C -0.02656 -0.07709 -0.01771 -0.06459 -0.00937 -0.03843 C -0.00538 -0.02547 -0.00191 -0.01227 0 3.33333E-6 Z " pathEditMode="relative" rAng="0" ptsTypes="fffffffffffffffffffffffffffff">
                                      <p:cBhvr>
                                        <p:cTn id="13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6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848 -0.03264 C -0.02691 -0.02916 -0.02518 -0.02523 -0.02362 -0.02014 C -0.01893 -0.00555 -0.01789 0.00857 -0.02119 0.01088 C -0.02448 0.01389 -0.03091 0.00301 -0.0356 -0.01157 C -0.03785 -0.01898 -0.03924 -0.02592 -0.03976 -0.03148 C -0.04046 -0.03611 -0.0408 -0.04051 -0.0408 -0.0456 C -0.0408 -0.0618 -0.03749 -0.075 -0.03386 -0.075 C -0.03039 -0.075 -0.02726 -0.0618 -0.02726 -0.0456 C -0.02726 -0.03796 -0.02813 -0.03055 -0.02935 -0.02569 C -0.02969 -0.02129 -0.03091 -0.01643 -0.0323 -0.01157 C -0.03716 0.00301 -0.04358 0.01389 -0.04688 0.01088 C -0.05035 0.00834 -0.04914 -0.00555 -0.04428 -0.0206 C -0.04237 -0.02708 -0.03976 -0.0331 -0.03716 -0.03703 C -0.03525 -0.04097 -0.03299 -0.04421 -0.03021 -0.04722 C -0.02153 -0.05787 -0.01303 -0.06273 -0.0106 -0.05833 C -0.0085 -0.05393 -0.0132 -0.04166 -0.02188 -0.03148 C -0.02553 -0.02708 -0.02935 -0.02407 -0.0323 -0.02176 C -0.03525 -0.01967 -0.03889 -0.01759 -0.04271 -0.01643 C -0.05313 -0.01296 -0.06216 -0.01412 -0.06285 -0.02014 C -0.06372 -0.02569 -0.05608 -0.03264 -0.04549 -0.03611 C -0.0408 -0.03796 -0.03612 -0.03865 -0.03264 -0.03819 C -0.02952 -0.03819 -0.02622 -0.0375 -0.02256 -0.03611 C -0.01216 -0.03264 -0.00399 -0.02523 -0.00503 -0.01967 C -0.0059 -0.01412 -0.01494 -0.01273 -0.02553 -0.01643 C -0.03039 -0.01828 -0.03489 -0.02083 -0.0382 -0.02361 C -0.0408 -0.02592 -0.04341 -0.02824 -0.04619 -0.03148 C -0.05452 -0.04213 -0.05955 -0.05393 -0.05712 -0.05833 C -0.05504 -0.06273 -0.04619 -0.05787 -0.03785 -0.04768 C -0.03386 -0.04259 -0.03039 -0.0375 -0.02848 -0.03264 Z " pathEditMode="relative" rAng="0" ptsTypes="fffffffffffffffffffffffffffff">
                                      <p:cBhvr>
                                        <p:cTn id="13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45 -4.07407E-6 C -0.01684 0.00348 -0.01389 0.00741 -0.01129 0.01227 C -0.0033 0.02686 -0.00156 0.04074 -0.00712 0.04306 C -0.01267 0.04607 -0.02344 0.03519 -0.03125 0.02084 C -0.03507 0.01343 -0.03733 0.00672 -0.0382 0.00116 C -0.03941 -0.00347 -0.03993 -0.00763 -0.03993 -0.01273 C -0.03993 -0.0287 -0.03455 -0.04166 -0.0283 -0.04166 C -0.02257 -0.04166 -0.01736 -0.0287 -0.01736 -0.01273 C -0.01736 -0.00532 -0.01875 0.00209 -0.02083 0.00695 C -0.02136 0.01112 -0.02344 0.01598 -0.0257 0.02084 C -0.03386 0.03519 -0.04462 0.04607 -0.05017 0.04306 C -0.05608 0.04051 -0.05399 0.02686 -0.04583 0.01181 C -0.04271 0.00556 -0.0382 -0.00046 -0.03386 -0.00439 C -0.03073 -0.0081 -0.02691 -0.01134 -0.02222 -0.01435 C -0.00781 -0.02476 0.00642 -0.02963 0.01059 -0.02523 C 0.01406 -0.02106 0.00625 -0.00879 -0.00833 0.00116 C -0.01441 0.00556 -0.02083 0.00857 -0.0257 0.01088 C -0.03073 0.01274 -0.03681 0.01482 -0.04323 0.01598 C -0.06059 0.01945 -0.0757 0.01829 -0.07691 0.01227 C -0.0783 0.00695 -0.06563 -4.07407E-6 -0.04792 -0.00347 C -0.03993 -0.00532 -0.03212 -0.00601 -0.02639 -0.00555 C -0.02118 -0.00555 -0.01563 -0.00486 -0.00955 -0.00347 C 0.00798 -4.07407E-6 0.0217 0.00741 0.01979 0.01274 C 0.0184 0.01829 0.0033 0.01968 -0.01441 0.01598 C -0.02257 0.01412 -0.03021 0.01158 -0.03559 0.00903 C -0.03993 0.00672 -0.04445 0.0044 -0.04896 0.00116 C -0.06302 -0.00926 -0.07136 -0.02106 -0.06736 -0.02523 C -0.06389 -0.02963 -0.04896 -0.02476 -0.03507 -0.01481 C -0.0283 -0.00972 -0.02257 -0.00486 -0.01945 -4.07407E-6 Z " pathEditMode="relative" rAng="0" ptsTypes="fffffffffffffffffffffffffffff">
                                      <p:cBhvr>
                                        <p:cTn id="14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2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0.00069 C 0.00712 0.00417 0.00885 0.0081 0.01041 0.01319 C 0.0151 0.02778 0.01614 0.0419 0.01284 0.04421 C 0.00955 0.04722 0.00312 0.03634 -0.00157 0.02176 C -0.00382 0.01435 -0.00521 0.00741 -0.00573 0.00185 C -0.00643 -0.00278 -0.00677 -0.00718 -0.00677 -0.01227 C -0.00677 -0.02847 -0.00347 -0.04167 0.00017 -0.04167 C 0.00364 -0.04167 0.00677 -0.02847 0.00677 -0.01227 C 0.00677 -0.00463 0.0059 0.00278 0.00468 0.00764 C 0.00434 0.01204 0.00312 0.0169 0.00173 0.02176 C -0.00313 0.03634 -0.00955 0.04722 -0.01285 0.04421 C -0.01632 0.04167 -0.01511 0.02778 -0.01025 0.01273 C -0.00834 0.00625 -0.00573 0.00023 -0.00313 -0.0037 C -0.00122 -0.00764 0.00104 -0.01088 0.00382 -0.01389 C 0.0125 -0.02454 0.021 -0.0294 0.02343 -0.025 C 0.02552 -0.0206 0.02083 -0.00833 0.01215 0.00185 C 0.0085 0.00625 0.00468 0.00926 0.00173 0.01157 C -0.00122 0.01366 -0.00486 0.01574 -0.00868 0.0169 C -0.0191 0.02037 -0.02813 0.01921 -0.02882 0.01319 C -0.02969 0.00764 -0.02205 0.00069 -0.01146 -0.00278 C -0.00677 -0.00463 -0.00209 -0.00532 0.00139 -0.00486 C 0.00451 -0.00486 0.00781 -0.00417 0.01146 -0.00278 C 0.02187 0.00069 0.03003 0.0081 0.02899 0.01366 C 0.02812 0.01921 0.01909 0.0206 0.0085 0.0169 C 0.00364 0.01505 -0.00087 0.0125 -0.00417 0.00972 C -0.00677 0.00741 -0.00938 0.00509 -0.01216 0.00185 C -0.02049 -0.0088 -0.02552 -0.0206 -0.02309 -0.025 C -0.02101 -0.0294 -0.01216 -0.02454 -0.00382 -0.01435 C 0.00017 -0.00926 0.00364 -0.00417 0.00555 0.00069 Z " pathEditMode="relative" rAng="0" ptsTypes="fffffffffffffffffffffffffffff">
                                      <p:cBhvr>
                                        <p:cTn id="14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438 0.06736 C 0.03733 0.07338 0.04063 0.08032 0.04358 0.08912 C 0.05243 0.11481 0.05452 0.13935 0.04827 0.14352 C 0.04202 0.14884 0.02987 0.12963 0.02101 0.10417 C 0.01684 0.0912 0.01424 0.07917 0.0132 0.06944 C 0.01181 0.06134 0.01129 0.05347 0.01129 0.04468 C 0.01129 0.0162 0.01737 -0.00671 0.02431 -0.00671 C 0.03091 -0.00671 0.03681 0.0162 0.03681 0.04468 C 0.03681 0.0581 0.03507 0.07106 0.03282 0.0794 C 0.03212 0.08727 0.02987 0.0956 0.02726 0.10417 C 0.01806 0.12963 0.00591 0.14884 -0.00017 0.14352 C -0.00677 0.13912 -0.00451 0.11481 0.00469 0.08843 C 0.00834 0.07708 0.0132 0.06643 0.01806 0.05972 C 0.02171 0.05278 0.02587 0.04699 0.03125 0.0419 C 0.04757 0.02315 0.06355 0.01458 0.06823 0.02245 C 0.07205 0.03009 0.06337 0.05162 0.04688 0.06944 C 0.04011 0.07708 0.03282 0.08241 0.02726 0.08634 C 0.02171 0.09005 0.01476 0.09375 0.00764 0.0956 C -0.01197 0.10185 -0.02916 0.09977 -0.03038 0.08912 C -0.03194 0.0794 -0.01753 0.06736 0.00243 0.06134 C 0.01129 0.0581 0.01997 0.05671 0.02657 0.05764 C 0.03247 0.05764 0.03872 0.0588 0.04566 0.06134 C 0.06528 0.06736 0.08073 0.08032 0.07865 0.09005 C 0.07709 0.09977 0.06007 0.10208 0.04011 0.0956 C 0.03091 0.09236 0.0224 0.08796 0.01615 0.0831 C 0.01129 0.07917 0.00625 0.075 0.00105 0.06944 C -0.01475 0.05069 -0.02413 0.03009 -0.01961 0.02245 C -0.01562 0.01458 0.00105 0.02315 0.01684 0.04097 C 0.02431 0.05 0.03091 0.0588 0.03438 0.06736 Z " pathEditMode="relative" rAng="0" ptsTypes="fffffffffffffffffffffffffffff">
                                      <p:cBhvr>
                                        <p:cTn id="145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048 -0.10602 C 0.02482 -0.09653 0.02968 -0.08565 0.03403 -0.07176 C 0.04722 -0.03148 0.05017 0.00717 0.0408 0.01365 C 0.03177 0.02199 0.01371 -0.0081 0.00052 -0.04815 C -0.00573 -0.06852 -0.00972 -0.0875 -0.01111 -0.10278 C -0.01302 -0.11551 -0.01407 -0.12778 -0.01407 -0.14167 C -0.01407 -0.18635 -0.00486 -0.22246 0.00538 -0.22246 C 0.0151 -0.22246 0.02378 -0.18635 0.02378 -0.14167 C 0.02378 -0.1206 0.02135 -0.10023 0.01805 -0.08704 C 0.01701 -0.07477 0.01371 -0.06158 0.00972 -0.04815 C -0.004 -0.0081 -0.02188 0.02199 -0.03108 0.01365 C -0.0408 0.00671 -0.03733 -0.03148 -0.02379 -0.07292 C -0.01841 -0.09074 -0.01111 -0.10741 -0.004 -0.11806 C 0.00139 -0.12894 0.00781 -0.13797 0.01562 -0.14607 C 0.03993 -0.17547 0.06389 -0.18889 0.07048 -0.17662 C 0.07656 -0.16459 0.06319 -0.13079 0.03906 -0.10278 C 0.02882 -0.09074 0.01805 -0.08241 0.00972 -0.07616 C 0.00139 -0.07037 -0.00868 -0.06459 -0.01945 -0.06158 C -0.04861 -0.05185 -0.07379 -0.0551 -0.07587 -0.07176 C -0.07813 -0.08704 -0.05677 -0.10602 -0.02726 -0.11551 C -0.01407 -0.1206 -0.00087 -0.12269 0.00868 -0.1213 C 0.01753 -0.1213 0.02673 -0.11945 0.03698 -0.11551 C 0.06614 -0.10602 0.08923 -0.08565 0.08611 -0.07037 C 0.08385 -0.0551 0.0585 -0.05139 0.02882 -0.06158 C 0.0151 -0.06667 0.00243 -0.07361 -0.00677 -0.08125 C -0.01407 -0.0875 -0.02136 -0.09398 -0.02917 -0.10278 C -0.05243 -0.13218 -0.0665 -0.16459 -0.05972 -0.17662 C -0.054 -0.18889 -0.02917 -0.17547 -0.00573 -0.14746 C 0.00538 -0.13334 0.0151 -0.11945 0.02048 -0.10602 Z " pathEditMode="relative" rAng="0" ptsTypes="fffffffffffffffffffffffffffff">
                                      <p:cBhvr>
                                        <p:cTn id="14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28 0.02176 C -0.03472 0.02523 -0.03298 0.02916 -0.03142 0.03426 C -0.02673 0.04884 -0.02569 0.06296 -0.02899 0.06527 C -0.03229 0.06828 -0.03871 0.0574 -0.0434 0.04282 C -0.04566 0.03541 -0.04705 0.02847 -0.04757 0.02291 C -0.04826 0.01828 -0.04861 0.01389 -0.04861 0.00879 C -0.04861 -0.00741 -0.04531 -0.02061 -0.04167 -0.02061 C -0.03819 -0.02061 -0.03507 -0.00741 -0.03507 0.00879 C -0.03507 0.01643 -0.03594 0.02384 -0.03715 0.0287 C -0.0375 0.0331 -0.03871 0.03796 -0.0401 0.04282 C -0.04496 0.0574 -0.05139 0.06828 -0.05469 0.06527 C -0.05816 0.06273 -0.05694 0.04884 -0.05208 0.03379 C -0.05017 0.02731 -0.04757 0.02129 -0.04496 0.01736 C -0.04305 0.01342 -0.0408 0.01018 -0.03802 0.00717 C -0.02934 -0.00348 -0.02083 -0.00834 -0.0184 -0.00394 C -0.01632 0.00046 -0.02101 0.01273 -0.02969 0.02291 C -0.03333 0.02731 -0.03715 0.03032 -0.0401 0.03264 C -0.04305 0.03472 -0.0467 0.0368 -0.05052 0.03796 C -0.06094 0.04143 -0.06996 0.04027 -0.07066 0.03426 C -0.07153 0.0287 -0.06389 0.02176 -0.0533 0.01828 C -0.04861 0.01643 -0.04392 0.01574 -0.04045 0.0162 C -0.03733 0.0162 -0.03403 0.01689 -0.03038 0.01828 C -0.01996 0.02176 -0.0118 0.02916 -0.01285 0.03472 C -0.01371 0.04027 -0.02274 0.04166 -0.03333 0.03796 C -0.03819 0.03611 -0.04271 0.03356 -0.04601 0.03078 C -0.04861 0.02847 -0.05121 0.02615 -0.05399 0.02291 C -0.06233 0.01226 -0.06736 0.00046 -0.06493 -0.00394 C -0.06285 -0.00834 -0.05399 -0.00348 -0.04566 0.00671 C -0.04167 0.0118 -0.03819 0.01689 -0.03628 0.02176 Z " pathEditMode="relative" rAng="0" ptsTypes="fffffffffffffffffffffffffffff">
                                      <p:cBhvr>
                                        <p:cTn id="149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066 -0.1838 C 0.10226 -0.19028 0.0974 -0.19769 0.09306 -0.20718 C 0.08004 -0.23449 0.07709 -0.26088 0.08629 -0.26528 C 0.09549 -0.27083 0.11337 -0.25046 0.12639 -0.22315 C 0.13281 -0.20926 0.13663 -0.1963 0.13802 -0.18588 C 0.14011 -0.17708 0.14097 -0.16898 0.14097 -0.15949 C 0.14097 -0.12894 0.13177 -0.10417 0.1217 -0.10417 C 0.11198 -0.10417 0.10313 -0.12894 0.10313 -0.15949 C 0.10313 -0.17361 0.10556 -0.1875 0.10903 -0.19676 C 0.11007 -0.20486 0.11337 -0.21412 0.11719 -0.22315 C 0.1309 -0.25046 0.14879 -0.27083 0.15799 -0.26528 C 0.16771 -0.26042 0.16424 -0.23449 0.1507 -0.20625 C 0.14531 -0.19421 0.13802 -0.18287 0.1309 -0.17546 C 0.12552 -0.16806 0.11927 -0.16204 0.11146 -0.15625 C 0.08715 -0.13634 0.06354 -0.12731 0.05677 -0.13542 C 0.05087 -0.14375 0.06389 -0.16667 0.0882 -0.18588 C 0.09844 -0.19421 0.10903 -0.19977 0.11719 -0.20417 C 0.12552 -0.2081 0.13559 -0.21181 0.14636 -0.21412 C 0.17535 -0.2206 0.20052 -0.21852 0.20261 -0.20718 C 0.20504 -0.19676 0.18368 -0.1838 0.154 -0.17708 C 0.14097 -0.17361 0.12795 -0.17245 0.11823 -0.17338 C 0.10955 -0.17338 0.10035 -0.17454 0.09011 -0.17708 C 0.06111 -0.1838 0.03837 -0.19769 0.04115 -0.2081 C 0.04358 -0.21852 0.06875 -0.22106 0.09844 -0.21412 C 0.11198 -0.21065 0.12448 -0.20579 0.13368 -0.20069 C 0.14097 -0.1963 0.14827 -0.1919 0.15608 -0.18588 C 0.17934 -0.16597 0.1934 -0.14375 0.18646 -0.13542 C 0.18073 -0.12731 0.15608 -0.13634 0.13281 -0.15556 C 0.1217 -0.16505 0.11198 -0.17454 0.1066 -0.1838 Z " pathEditMode="relative" rAng="0" ptsTypes="fffffffffffffffffffffffffffff">
                                      <p:cBhvr>
                                        <p:cTn id="15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40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1.11111E-6 C 0.00469 0.00695 0.01025 0.01482 0.01493 0.025 C 0.02952 0.05417 0.03264 0.08241 0.0224 0.08704 C 0.01233 0.09306 -0.00746 0.0713 -0.02187 0.04213 C -0.02882 0.02732 -0.03298 0.01343 -0.03455 0.00232 C -0.0368 -0.00694 -0.03767 -0.01574 -0.03767 -0.02592 C -0.03767 -0.05833 -0.02777 -0.08472 -0.01632 -0.08472 C -0.0059 -0.08472 0.00382 -0.05833 0.00382 -0.02592 C 0.00382 -0.01065 0.00104 0.00417 -0.0026 0.01389 C -0.00364 0.02269 -0.00746 0.03241 -0.01163 0.04213 C -0.02656 0.0713 -0.04635 0.09306 -0.05642 0.08704 C -0.06718 0.08195 -0.06337 0.05417 -0.04843 0.02408 C -0.04271 0.01111 -0.03455 -0.00092 -0.02656 -0.0088 C -0.02066 -0.01667 -0.01389 -0.02315 -0.00521 -0.02917 C 0.02136 -0.05046 0.0474 -0.06018 0.05486 -0.05139 C 0.06129 -0.04259 0.04688 -0.01805 0.02032 0.00232 C 0.00903 0.01111 -0.0026 0.01713 -0.01163 0.02176 C -0.02066 0.02593 -0.03194 0.03009 -0.04357 0.03241 C -0.07552 0.03935 -0.1033 0.03704 -0.10555 0.025 C -0.10798 0.01389 -0.08472 -1.11111E-6 -0.05225 -0.00694 C -0.03767 -0.01065 -0.02343 -0.01204 -0.01267 -0.01111 C -0.00312 -0.01111 0.00695 -0.00972 0.01806 -0.00694 C 0.05018 -1.11111E-6 0.07535 0.01482 0.07188 0.02593 C 0.06945 0.03704 0.04167 0.03982 0.00903 0.03241 C -0.0059 0.0287 -0.01979 0.02361 -0.02968 0.01806 C -0.03767 0.01343 -0.04583 0.0088 -0.05434 0.00232 C -0.07986 -0.01898 -0.09531 -0.04259 -0.08784 -0.05139 C -0.08142 -0.06018 -0.05434 -0.05046 -0.02882 -0.03009 C -0.01632 -0.01991 -0.0059 -0.00972 -2.77778E-6 -1.11111E-6 Z " pathEditMode="relative" rAng="0" ptsTypes="fffffffffffffffffffffffffffff">
                                      <p:cBhvr>
                                        <p:cTn id="15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4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 -0.08958 C -0.03871 -0.07939 -0.0335 -0.06782 -0.02881 -0.053 C -0.01475 -0.01018 -0.0118 0.03125 -0.0217 0.0382 C -0.0316 0.04723 -0.05086 0.01505 -0.06475 -0.02777 C -0.0717 -0.04953 -0.07569 -0.0699 -0.07725 -0.08634 C -0.07951 -0.09976 -0.08055 -0.11273 -0.08055 -0.12777 C -0.08055 -0.17546 -0.07065 -0.21388 -0.05954 -0.21388 C -0.0493 -0.21388 -0.03975 -0.17546 -0.03975 -0.12777 C -0.03975 -0.10509 -0.04236 -0.08333 -0.046 -0.06921 C -0.04704 -0.05625 -0.05086 -0.04213 -0.05486 -0.02777 C -0.06944 0.01505 -0.08871 0.04723 -0.09861 0.0382 C -0.10903 0.03079 -0.10556 -0.01018 -0.09079 -0.05439 C -0.08506 -0.07338 -0.07725 -0.09097 -0.06944 -0.10254 C -0.06371 -0.11412 -0.05711 -0.12361 -0.04861 -0.1324 C -0.02256 -0.16388 0.00278 -0.178 0.01007 -0.16504 C 0.01632 -0.15231 0.00226 -0.11597 -0.02361 -0.08634 C -0.03472 -0.07338 -0.046 -0.06458 -0.05486 -0.05763 C -0.06371 -0.05162 -0.07465 -0.04537 -0.08611 -0.04213 C -0.11737 -0.03194 -0.14445 -0.03518 -0.14653 -0.053 C -0.14896 -0.06921 -0.12622 -0.08958 -0.09444 -0.09976 C -0.08055 -0.10509 -0.06631 -0.1074 -0.0559 -0.10601 C -0.0467 -0.10601 -0.0368 -0.10393 -0.02587 -0.09976 C 0.00539 -0.08958 0.03004 -0.06782 0.02674 -0.05162 C 0.02414 -0.03518 -0.00295 -0.03125 -0.03472 -0.04213 C -0.0493 -0.04745 -0.06267 -0.05509 -0.07256 -0.06319 C -0.08055 -0.0699 -0.0882 -0.07685 -0.0967 -0.08634 C -0.12153 -0.11759 -0.13664 -0.15231 -0.12935 -0.16504 C -0.1231 -0.178 -0.0967 -0.16388 -0.0717 -0.13379 C -0.05954 -0.11898 -0.0493 -0.10393 -0.0434 -0.08958 Z " pathEditMode="relative" rAng="0" ptsTypes="fffffffffffffffffffffffffffff">
                                      <p:cBhvr>
                                        <p:cTn id="15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6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0.03843 C 0.0026 -0.03056 0.00556 -0.02153 0.00816 -0.00972 C 0.01597 0.02407 0.01771 0.05648 0.01215 0.0618 C 0.0066 0.06921 -0.00399 0.04398 -0.01198 0.01018 C -0.01563 -0.00718 -0.01806 -0.02292 -0.01892 -0.03588 C -0.02014 -0.04676 -0.02066 -0.05672 -0.02066 -0.06852 C -0.02066 -0.10602 -0.0151 -0.13611 -0.00903 -0.13611 C -0.0033 -0.13611 0.00208 -0.10602 0.00208 -0.06852 C 0.00208 -0.05093 0.00052 -0.0338 -0.00156 -0.02269 C -0.00208 -0.0125 -0.00399 -0.00093 -0.00642 0.01018 C -0.01458 0.04398 -0.02535 0.06921 -0.03073 0.0618 C -0.03663 0.05625 -0.03455 0.02407 -0.02639 -0.01065 C -0.02326 -0.02593 -0.01892 -0.03959 -0.01458 -0.04884 C -0.01129 -0.05787 -0.00764 -0.06528 -0.00295 -0.07222 C 0.01163 -0.09676 0.02587 -0.1081 0.02986 -0.09769 C 0.03333 -0.08773 0.02569 -0.05926 0.01111 -0.03588 C 0.00503 -0.02593 -0.00156 -0.01875 -0.00642 -0.0132 C -0.01129 -0.00857 -0.01754 -0.00394 -0.02396 -0.00093 C -0.04132 0.00694 -0.05642 0.0044 -0.05747 -0.00972 C -0.05885 -0.02269 -0.04618 -0.03843 -0.02847 -0.04676 C -0.02066 -0.05093 -0.01285 -0.05255 -0.00712 -0.05139 C -0.00191 -0.05139 0.00365 -0.05 0.0099 -0.04676 C 0.02726 -0.03843 0.04115 -0.02153 0.03924 -0.00857 C 0.03785 0.0044 0.02257 0.00717 0.00503 -0.00093 C -0.0033 -0.00533 -0.01076 -0.01134 -0.01615 -0.01759 C -0.02066 -0.02292 -0.025 -0.02824 -0.02969 -0.03588 C -0.04375 -0.06042 -0.05208 -0.08773 -0.04792 -0.09769 C -0.04462 -0.1081 -0.02969 -0.09676 -0.01563 -0.07338 C -0.00903 -0.06134 -0.0033 -0.05 5.55556E-7 -0.03843 Z " pathEditMode="relative" rAng="0" ptsTypes="fffffffffffffffffffffffffffff">
                                      <p:cBhvr>
                                        <p:cTn id="15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5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7 1.48148E-6 C -0.05208 0.0044 -0.04965 0.00972 -0.0474 0.01643 C -0.0408 0.03542 -0.03941 0.05393 -0.0441 0.05694 C -0.04861 0.06111 -0.05764 0.04676 -0.06406 0.02754 C -0.06736 0.01782 -0.06927 0.00879 -0.06997 0.00139 C -0.07101 -0.00463 -0.07136 -0.01042 -0.07136 -0.01713 C -0.07136 -0.03843 -0.06684 -0.05556 -0.06163 -0.05556 C -0.05695 -0.05556 -0.05243 -0.03843 -0.05243 -0.01713 C -0.05243 -0.00695 -0.05365 0.00278 -0.05538 0.00903 C -0.0559 0.01481 -0.05764 0.02129 -0.05955 0.02754 C -0.06632 0.04676 -0.07535 0.06111 -0.07986 0.05694 C -0.08472 0.0537 -0.08299 0.03542 -0.07622 0.01574 C -0.07361 0.00717 -0.06997 -0.0007 -0.06632 -0.00579 C -0.06372 -0.01111 -0.06059 -0.01528 -0.0566 -0.01921 C -0.04445 -0.0331 -0.03264 -0.03958 -0.02934 -0.0338 C -0.02639 -0.02801 -0.03281 -0.01181 -0.04497 0.00139 C -0.05017 0.00717 -0.05538 0.01111 -0.05955 0.01412 C -0.06372 0.0169 -0.06875 0.01967 -0.07413 0.02129 C -0.08854 0.02569 -0.10122 0.0243 -0.10226 0.01643 C -0.1033 0.00903 -0.09271 1.48148E-6 -0.07795 -0.00463 C -0.07136 -0.00695 -0.06493 -0.00787 -0.06007 -0.00741 C -0.05573 -0.00741 -0.05104 -0.00648 -0.04601 -0.00463 C -0.03142 1.48148E-6 -0.01997 0.00972 -0.02153 0.0169 C -0.02274 0.0243 -0.03524 0.02616 -0.05017 0.02129 C -0.05695 0.01875 -0.0632 0.01551 -0.06771 0.0118 C -0.07136 0.00879 -0.075 0.00579 -0.07899 0.00139 C -0.09063 -0.0125 -0.09757 -0.02801 -0.0941 -0.0338 C -0.09132 -0.03958 -0.07899 -0.0331 -0.06736 -0.01991 C -0.06163 -0.0132 -0.05695 -0.00648 -0.05417 1.48148E-6 Z " pathEditMode="relative" rAng="0" ptsTypes="fffffffffffffffffffffffffffff">
                                      <p:cBhvr>
                                        <p:cTn id="15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837 -0.06852 C -0.03437 -0.05741 -0.03003 -0.04468 -0.02604 -0.02847 C -0.01423 0.01829 -0.01163 0.06343 -0.01996 0.07083 C -0.0283 0.08056 -0.04444 0.0456 -0.05625 -0.00116 C -0.0618 -0.02477 -0.06527 -0.04699 -0.06666 -0.06481 C -0.0684 -0.07963 -0.06927 -0.09375 -0.06927 -0.10995 C -0.06927 -0.16181 -0.06093 -0.20394 -0.05173 -0.20394 C -0.04305 -0.20394 -0.03524 -0.16181 -0.03524 -0.10995 C -0.03524 -0.08542 -0.0375 -0.06181 -0.04045 -0.0463 C -0.04132 -0.03218 -0.04444 -0.01667 -0.04791 -0.00116 C -0.06007 0.0456 -0.07621 0.08056 -0.08455 0.07083 C -0.09323 0.06273 -0.09027 0.01829 -0.07795 -0.02986 C -0.07326 -0.05069 -0.06666 -0.06991 -0.06007 -0.08264 C -0.05538 -0.09514 -0.04965 -0.10556 -0.04271 -0.11505 C -0.02083 -0.14931 0.00052 -0.16481 0.0066 -0.15069 C 0.01181 -0.13657 -2.77778E-6 -0.09745 -0.0217 -0.06481 C -0.0309 -0.05069 -0.04045 -0.04097 -0.04791 -0.03356 C -0.05538 -0.02708 -0.06441 -0.02037 -0.07413 -0.01667 C -0.10017 -0.00556 -0.12291 -0.00926 -0.12465 -0.02847 C -0.12673 -0.0463 -0.10764 -0.06852 -0.08107 -0.07963 C -0.06927 -0.08542 -0.05746 -0.08773 -0.04878 -0.08634 C -0.04097 -0.08634 -0.03264 -0.08403 -0.02343 -0.07963 C 0.00261 -0.06852 0.02327 -0.04468 0.02049 -0.02708 C 0.01841 -0.00926 -0.00434 -0.00486 -0.0309 -0.01667 C -0.04305 -0.02245 -0.05451 -0.03079 -0.06267 -0.03958 C -0.06927 -0.04699 -0.07587 -0.0544 -0.08281 -0.06481 C -0.10364 -0.09884 -0.11632 -0.13657 -0.11024 -0.15069 C -0.10503 -0.16481 -0.08281 -0.14931 -0.0618 -0.11667 C -0.05173 -0.10023 -0.04305 -0.08403 -0.03837 -0.06852 Z " pathEditMode="relative" rAng="0" ptsTypes="fffffffffffffffffffffffffffff">
                                      <p:cBhvr>
                                        <p:cTn id="161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7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604 0.0375 C -0.02118 0.04398 -0.01562 0.05185 -0.01076 0.0618 C 0.00382 0.08981 0.00712 0.11713 -0.0033 0.12152 C -0.01354 0.12777 -0.03351 0.10648 -0.04826 0.07801 C -0.05521 0.06365 -0.05955 0.05046 -0.06128 0.03958 C -0.06337 0.03055 -0.06441 0.02199 -0.06441 0.01227 C -0.06441 -0.01922 -0.05417 -0.04445 -0.04271 -0.04445 C -0.03194 -0.04445 -0.02222 -0.01922 -0.02222 0.01227 C -0.02222 0.02731 -0.02483 0.04166 -0.02864 0.05069 C -0.02986 0.05926 -0.03351 0.06898 -0.03785 0.07801 C -0.05312 0.10648 -0.07309 0.12777 -0.08351 0.12152 C -0.09427 0.11666 -0.09045 0.08981 -0.07535 0.06064 C -0.06927 0.04814 -0.06128 0.03634 -0.05312 0.02893 C -0.04705 0.02106 -0.0401 0.01481 -0.03142 0.00902 C -0.00434 -0.01135 0.02222 -0.02107 0.02986 -0.0125 C 0.03629 -0.00394 0.0217 0.02014 -0.00538 0.03958 C -0.01684 0.04814 -0.02864 0.05393 -0.03785 0.05833 C -0.04705 0.0625 -0.05851 0.06643 -0.07049 0.06898 C -0.10295 0.07546 -0.13108 0.07338 -0.13333 0.0618 C -0.13594 0.05069 -0.11215 0.0375 -0.07917 0.03055 C -0.06441 0.02731 -0.04983 0.02592 -0.03906 0.02662 C -0.02917 0.02662 -0.01892 0.02777 -0.00764 0.03055 C 0.025 0.0375 0.05052 0.05185 0.04722 0.0625 C 0.04445 0.07338 0.01632 0.07615 -0.01684 0.06898 C -0.03194 0.06504 -0.04601 0.06041 -0.05642 0.05486 C -0.06441 0.05046 -0.07257 0.04606 -0.08125 0.03958 C -0.10729 0.01898 -0.12309 -0.00394 -0.11545 -0.0125 C -0.10885 -0.02107 -0.08125 -0.01135 -0.05521 0.0081 C -0.04271 0.01805 -0.03194 0.02777 -0.02604 0.0375 Z " pathEditMode="relative" rAng="0" ptsTypes="fffffffffffffffffffffffffffff">
                                      <p:cBhvr>
                                        <p:cTn id="16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4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635 0.02685 C 0.05121 0.03958 0.05677 0.05463 0.06163 0.07384 C 0.07621 0.12801 0.07951 0.18102 0.06909 0.18958 C 0.05885 0.20162 0.03889 0.16042 0.02413 0.10556 C 0.01718 0.07778 0.01284 0.05208 0.01111 0.03079 C 0.00902 0.01366 0.00798 -0.00278 0.00798 -0.02199 C 0.00798 -0.08287 0.01823 -0.13171 0.02968 -0.13171 C 0.04045 -0.13171 0.05017 -0.08287 0.05017 -0.02199 C 0.05017 0.00718 0.04757 0.03495 0.04375 0.05278 C 0.04253 0.06921 0.03889 0.08773 0.03455 0.10556 C 0.01927 0.16042 -0.0007 0.20162 -0.01111 0.18958 C -0.02188 0.18032 -0.01806 0.12801 -0.00295 0.07199 C 0.00312 0.04745 0.01111 0.025 0.01927 0.01042 C 0.02534 -0.00486 0.03229 -0.01667 0.04097 -0.02801 C 0.06805 -0.06759 0.09461 -0.08611 0.10225 -0.06968 C 0.10868 -0.05301 0.09409 -0.00671 0.06701 0.03079 C 0.05555 0.04745 0.04375 0.05857 0.03455 0.06736 C 0.02534 0.07523 0.01389 0.0831 0.00191 0.08773 C -0.03056 0.10023 -0.05868 0.0963 -0.06094 0.07384 C -0.06354 0.05278 -0.03976 0.02685 -0.00677 0.01366 C 0.00798 0.00718 0.02257 0.0044 0.03333 0.00579 C 0.04323 0.00579 0.05347 0.00833 0.06475 0.01366 C 0.09739 0.02685 0.12291 0.05463 0.11961 0.07523 C 0.11684 0.0963 0.08871 0.10162 0.05555 0.08773 C 0.04045 0.08056 0.02639 0.0713 0.01597 0.06065 C 0.00798 0.05208 -0.00018 0.04352 -0.00886 0.03079 C -0.0349 -0.0088 -0.0507 -0.05301 -0.04306 -0.06968 C -0.03646 -0.08611 -0.00886 -0.06759 0.01718 -0.02986 C 0.02968 -0.01088 0.04045 0.00833 0.04635 0.02685 Z " pathEditMode="relative" rAng="0" ptsTypes="fffffffffffffffffffffffffffff">
                                      <p:cBhvr>
                                        <p:cTn id="16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8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673 -0.16042 C 0.03177 -0.15116 0.03732 -0.14005 0.04253 -0.12593 C 0.05746 -0.08612 0.06076 -0.04723 0.05 -0.04098 C 0.03958 -0.03218 0.01892 -0.06227 0.00382 -0.10255 C -0.00347 -0.12292 -0.00781 -0.1419 -0.00955 -0.15741 C -0.01181 -0.17014 -0.01285 -0.18218 -0.01285 -0.1963 C -0.01285 -0.24074 -0.00226 -0.27662 0.00955 -0.27662 C 0.02066 -0.27662 0.03073 -0.24074 0.03073 -0.1963 C 0.03073 -0.17477 0.02795 -0.1544 0.02396 -0.14144 C 0.02274 -0.1294 0.01892 -0.11574 0.01458 -0.10255 C -0.00122 -0.06227 -0.0217 -0.03218 -0.03247 -0.04098 C -0.04341 -0.04792 -0.03959 -0.08612 -0.02396 -0.12732 C -0.01771 -0.14537 -0.00955 -0.16181 -0.00122 -0.17246 C 0.00503 -0.18357 0.01215 -0.19237 0.02118 -0.2007 C 0.04896 -0.22963 0.07621 -0.24329 0.08437 -0.23125 C 0.0908 -0.21899 0.07587 -0.18496 0.04791 -0.15741 C 0.03628 -0.14537 0.02396 -0.13704 0.01458 -0.13079 C 0.00503 -0.125 -0.0066 -0.11922 -0.01893 -0.11574 C -0.05243 -0.10649 -0.08125 -0.10949 -0.08368 -0.12593 C -0.08611 -0.14144 -0.06198 -0.16042 -0.02795 -0.17014 C -0.01285 -0.17477 0.00225 -0.17686 0.01319 -0.17593 C 0.02344 -0.17593 0.0342 -0.17385 0.04566 -0.17014 C 0.07916 -0.16042 0.10573 -0.14005 0.10208 -0.125 C 0.0993 -0.10949 0.07031 -0.10556 0.03628 -0.11574 C 0.02066 -0.12107 0.00625 -0.12778 -0.00452 -0.13565 C -0.01285 -0.1419 -0.02118 -0.14815 -0.03021 -0.15741 C -0.05677 -0.18658 -0.07309 -0.21899 -0.06528 -0.23125 C -0.05851 -0.24329 -0.03021 -0.22963 -0.00347 -0.20209 C 0.00955 -0.18797 0.02066 -0.17385 0.02673 -0.16042 Z " pathEditMode="relative" rAng="0" ptsTypes="fffffffffffffffffffffffffffff">
                                      <p:cBhvr>
                                        <p:cTn id="167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6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1.11111E-6 C 0.00486 0.0044 0.01042 0.00972 0.01528 0.01644 C 0.02986 0.03542 0.03316 0.05394 0.02275 0.05695 C 0.0125 0.06111 -0.00746 0.04676 -0.02222 0.02755 C -0.02916 0.01783 -0.0335 0.0088 -0.03524 0.00139 C -0.03732 -0.00463 -0.03837 -0.01042 -0.03837 -0.01713 C -0.03837 -0.03842 -0.02812 -0.05555 -0.01666 -0.05555 C -0.0059 -0.05555 0.00382 -0.03842 0.00382 -0.01713 C 0.00382 -0.00694 0.00122 0.00278 -0.0026 0.00903 C -0.00382 0.01482 -0.00746 0.0213 -0.0118 0.02755 C -0.02708 0.04676 -0.04705 0.06111 -0.05746 0.05695 C -0.06823 0.0537 -0.06441 0.03542 -0.0493 0.01574 C -0.04323 0.00718 -0.03524 -0.00069 -0.02708 -0.00579 C -0.021 -0.01111 -0.01406 -0.01528 -0.00538 -0.01921 C 0.0217 -0.0331 0.04827 -0.03958 0.05591 -0.0338 C 0.06233 -0.02801 0.04775 -0.0118 0.02066 0.00139 C 0.0092 0.00718 -0.0026 0.01111 -0.0118 0.01412 C -0.021 0.0169 -0.03246 0.01968 -0.04444 0.0213 C -0.07691 0.0257 -0.10503 0.02431 -0.10729 0.01644 C -0.10989 0.00903 -0.08611 -1.11111E-6 -0.05312 -0.00463 C -0.03837 -0.00694 -0.02378 -0.00787 -0.01302 -0.00741 C -0.00312 -0.00741 0.00712 -0.00648 0.01841 -0.00463 C 0.05104 -1.11111E-6 0.07657 0.00972 0.07327 0.0169 C 0.07049 0.02431 0.04236 0.02616 0.0092 0.0213 C -0.0059 0.01875 -0.01996 0.01551 -0.03038 0.01181 C -0.03837 0.0088 -0.04653 0.00579 -0.05521 0.00139 C -0.08125 -0.0125 -0.09705 -0.02801 -0.08941 -0.0338 C -0.08281 -0.03958 -0.05521 -0.0331 -0.02916 -0.01991 C -0.01666 -0.01319 -0.0059 -0.00648 -2.5E-6 -1.11111E-6 Z " pathEditMode="relative" rAng="0" ptsTypes="fffffffffffffffffffffffffffff">
                                      <p:cBhvr>
                                        <p:cTn id="169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4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79" dur="5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7" grpId="0" animBg="1"/>
      <p:bldP spid="87" grpId="1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201" grpId="0" animBg="1"/>
      <p:bldP spid="202" grpId="0" animBg="1"/>
      <p:bldP spid="203" grpId="0" animBg="1"/>
      <p:bldP spid="204" grpId="0" animBg="1"/>
      <p:bldP spid="233" grpId="0" animBg="1"/>
      <p:bldP spid="2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066925"/>
            <a:ext cx="6629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7457280" y="3201194"/>
            <a:ext cx="86520" cy="2285206"/>
            <a:chOff x="7390606" y="3124994"/>
            <a:chExt cx="2382" cy="2285206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819900" y="3695700"/>
              <a:ext cx="1143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6820694" y="4837906"/>
              <a:ext cx="1143000" cy="1588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172" y="4430486"/>
            <a:ext cx="3200399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67000"/>
            <a:ext cx="838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2667000"/>
            <a:ext cx="819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Line Callout 2 38"/>
          <p:cNvSpPr/>
          <p:nvPr/>
        </p:nvSpPr>
        <p:spPr>
          <a:xfrm>
            <a:off x="6400800" y="5562600"/>
            <a:ext cx="2057400" cy="762000"/>
          </a:xfrm>
          <a:prstGeom prst="borderCallout2">
            <a:avLst>
              <a:gd name="adj1" fmla="val 98750"/>
              <a:gd name="adj2" fmla="val -463"/>
              <a:gd name="adj3" fmla="val 99028"/>
              <a:gd name="adj4" fmla="val -43673"/>
              <a:gd name="adj5" fmla="val 56250"/>
              <a:gd name="adj6" fmla="val -60093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0" y="1524000"/>
            <a:ext cx="3048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đốt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Callout 2 40"/>
          <p:cNvSpPr/>
          <p:nvPr/>
        </p:nvSpPr>
        <p:spPr>
          <a:xfrm>
            <a:off x="2514600" y="3200400"/>
            <a:ext cx="1600200" cy="914400"/>
          </a:xfrm>
          <a:prstGeom prst="borderCallout2">
            <a:avLst>
              <a:gd name="adj1" fmla="val 102199"/>
              <a:gd name="adj2" fmla="val 42593"/>
              <a:gd name="adj3" fmla="val 125695"/>
              <a:gd name="adj4" fmla="val 21561"/>
              <a:gd name="adj5" fmla="val 209028"/>
              <a:gd name="adj6" fmla="val 57369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arallelogram 43"/>
          <p:cNvSpPr/>
          <p:nvPr/>
        </p:nvSpPr>
        <p:spPr>
          <a:xfrm rot="5400000" flipH="1">
            <a:off x="4549140" y="5667375"/>
            <a:ext cx="609600" cy="228600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arallelogram 44"/>
          <p:cNvSpPr/>
          <p:nvPr/>
        </p:nvSpPr>
        <p:spPr>
          <a:xfrm rot="5400000" flipH="1">
            <a:off x="5181600" y="5697855"/>
            <a:ext cx="609600" cy="228600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25"/>
          <p:cNvGrpSpPr/>
          <p:nvPr/>
        </p:nvGrpSpPr>
        <p:grpSpPr bwMode="auto">
          <a:xfrm>
            <a:off x="4038600" y="6248400"/>
            <a:ext cx="637308" cy="685800"/>
            <a:chOff x="1807" y="3276"/>
            <a:chExt cx="576" cy="804"/>
          </a:xfrm>
        </p:grpSpPr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-457200" y="685800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DẪN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CHẤT KHÍ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THƯỜNG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903" y="0"/>
            <a:ext cx="727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DÒNG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CHẤT KHÍ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5410200"/>
            <a:ext cx="304800" cy="533400"/>
            <a:chOff x="5029200" y="5410200"/>
            <a:chExt cx="304800" cy="533400"/>
          </a:xfrm>
        </p:grpSpPr>
        <p:grpSp>
          <p:nvGrpSpPr>
            <p:cNvPr id="35" name="Group 34"/>
            <p:cNvGrpSpPr/>
            <p:nvPr/>
          </p:nvGrpSpPr>
          <p:grpSpPr>
            <a:xfrm>
              <a:off x="5029200" y="5638800"/>
              <a:ext cx="304800" cy="304800"/>
              <a:chOff x="5029200" y="5638800"/>
              <a:chExt cx="304800" cy="3048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5029200" y="5638800"/>
                <a:ext cx="3048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5029200" y="5791200"/>
                <a:ext cx="3048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5029200" y="5942012"/>
                <a:ext cx="3048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5029200" y="5410200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139 L 0.08959 -0.0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59 -0.05973 L -0.03159 -0.0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2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410200" y="4495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+mj-lt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j-lt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j-lt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181600" y="1905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j-lt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j-lt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835481" y="428039"/>
            <a:ext cx="1602920" cy="4829761"/>
            <a:chOff x="672" y="398"/>
            <a:chExt cx="1013" cy="2866"/>
          </a:xfrm>
        </p:grpSpPr>
        <p:sp>
          <p:nvSpPr>
            <p:cNvPr id="17460" name="Rectangle 11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latin typeface="+mj-lt"/>
                <a:ea typeface="PMingLiU" panose="02020500000000000000" pitchFamily="18" charset="-120"/>
              </a:endParaRPr>
            </a:p>
          </p:txBody>
        </p:sp>
        <p:sp>
          <p:nvSpPr>
            <p:cNvPr id="17461" name="Line 12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6629400" y="381000"/>
            <a:ext cx="1619250" cy="4778375"/>
            <a:chOff x="3768" y="377"/>
            <a:chExt cx="1020" cy="2866"/>
          </a:xfrm>
        </p:grpSpPr>
        <p:sp>
          <p:nvSpPr>
            <p:cNvPr id="17457" name="Rectangle 15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8" name="Line 16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7420" name="Oval 18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17421" name="Oval 19"/>
          <p:cNvSpPr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17422" name="Oval 20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17423" name="Oval 21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17424" name="Oval 22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32004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j-lt"/>
            </a:endParaRP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+mj-lt"/>
            </a:endParaRP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3657600" y="4267200"/>
            <a:ext cx="1676400" cy="1600200"/>
            <a:chOff x="1807" y="3276"/>
            <a:chExt cx="576" cy="804"/>
          </a:xfrm>
        </p:grpSpPr>
        <p:sp>
          <p:nvSpPr>
            <p:cNvPr id="17445" name="AutoShape 26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449" name="Freeform 28"/>
            <p:cNvSpPr/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0" name="Oval 29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1" name="Freeform 30"/>
            <p:cNvSpPr/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2" name="Freeform 31"/>
            <p:cNvSpPr/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3" name="Oval 32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4" name="Freeform 33"/>
            <p:cNvSpPr/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5" name="Freeform 34"/>
            <p:cNvSpPr/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  <p:sp>
          <p:nvSpPr>
            <p:cNvPr id="17456" name="Freeform 35"/>
            <p:cNvSpPr/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+mj-lt"/>
              </a:endParaRPr>
            </a:p>
          </p:txBody>
        </p:sp>
      </p:grpSp>
      <p:sp>
        <p:nvSpPr>
          <p:cNvPr id="17428" name="Oval 36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17429" name="Oval 37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+mj-lt"/>
                <a:ea typeface="PMingLiU" panose="02020500000000000000" pitchFamily="18" charset="-120"/>
              </a:rPr>
              <a:t>+</a:t>
            </a:r>
          </a:p>
        </p:txBody>
      </p:sp>
      <p:sp>
        <p:nvSpPr>
          <p:cNvPr id="17437" name="Oval 46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17438" name="Oval 4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17439" name="Oval 48"/>
          <p:cNvSpPr>
            <a:spLocks noChangeArrowheads="1"/>
          </p:cNvSpPr>
          <p:nvPr/>
        </p:nvSpPr>
        <p:spPr bwMode="auto">
          <a:xfrm>
            <a:off x="5715000" y="3505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+mj-lt"/>
              <a:ea typeface="PMingLiU" panose="020205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76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11111E-6 C -0.00694 -0.04051 -0.01389 -0.08102 0.01667 -0.09444 C 0.04723 -0.10787 0.15591 -0.09861 0.18334 -0.08056 C 0.21077 -0.0625 0.1816 -0.00185 0.18125 0.01389 " pathEditMode="relative" ptsTypes="aaaA">
                                      <p:cBhvr>
                                        <p:cTn id="10" dur="5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C -0.00902 0.03518 -0.01805 0.07036 -0.03958 0.09444 C -0.06111 0.11851 -0.09514 0.13147 -0.12916 0.14444 " pathEditMode="relative" ptsTypes="aaA">
                                      <p:cBhvr>
                                        <p:cTn id="12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5.55556E-6 C -0.01337 0.03101 -0.02674 0.06203 -0.05208 0.08055 C -0.07743 0.09907 -0.11476 0.10508 -0.15208 0.1111 " pathEditMode="relative" ptsTypes="aaA">
                                      <p:cBhvr>
                                        <p:cTn id="14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257 0.03958 -0.05139 0.07916 -0.04792 0.10555 C -0.04445 0.13194 0.00937 0.14953 0.02083 0.15833 " pathEditMode="relative" ptsTypes="aaA">
                                      <p:cBhvr>
                                        <p:cTn id="16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2691 0.03357 -0.05382 0.06713 -0.04167 0.07778 C -0.02951 0.08843 0.0217 0.07616 0.07292 0.06389 " pathEditMode="relative" ptsTypes="aaA">
                                      <p:cBhvr>
                                        <p:cTn id="1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125 -0.02245 0.025 -0.04491 0.0125 -0.05833 C 3.33333E-6 -0.07176 -0.06042 -0.07639 -0.075 -0.08055 " pathEditMode="relative" ptsTypes="aaA">
                                      <p:cBhvr>
                                        <p:cTn id="20" dur="5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3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3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3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778E-6 C -0.00452 0.02754 -0.00903 0.05509 3.33333E-6 0.06388 C 0.00902 0.07268 0.04027 0.06944 0.05416 0.05277 C 0.06805 0.03611 0.07847 -0.0213 0.08333 -0.03612 " pathEditMode="relative" ptsTypes="aaaA">
                                      <p:cBhvr>
                                        <p:cTn id="40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51" grpId="0" animBg="1"/>
      <p:bldP spid="22552" grpId="0" animBg="1"/>
      <p:bldP spid="22566" grpId="0" animBg="1"/>
      <p:bldP spid="22567" grpId="0" animBg="1"/>
      <p:bldP spid="22568" grpId="0" animBg="1"/>
      <p:bldP spid="22569" grpId="0" animBg="1"/>
      <p:bldP spid="22570" grpId="0" animBg="1"/>
      <p:bldP spid="225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971800" y="4114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181600" y="1905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835481" y="428039"/>
            <a:ext cx="1602920" cy="4829761"/>
            <a:chOff x="672" y="398"/>
            <a:chExt cx="1013" cy="2866"/>
          </a:xfrm>
        </p:grpSpPr>
        <p:sp>
          <p:nvSpPr>
            <p:cNvPr id="18497" name="Rectangle 12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498" name="Line 13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/>
          <p:nvPr/>
        </p:nvGrpSpPr>
        <p:grpSpPr bwMode="auto">
          <a:xfrm>
            <a:off x="6629400" y="381000"/>
            <a:ext cx="1619250" cy="4778375"/>
            <a:chOff x="3768" y="377"/>
            <a:chExt cx="1020" cy="2866"/>
          </a:xfrm>
        </p:grpSpPr>
        <p:sp>
          <p:nvSpPr>
            <p:cNvPr id="18494" name="Rectangle 16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5" name="Line 17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45" name="Oval 19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46" name="Oval 20"/>
          <p:cNvSpPr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47" name="Oval 21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48" name="Oval 22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49" name="Oval 23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50" name="AutoShape 24"/>
          <p:cNvSpPr>
            <a:spLocks noChangeArrowheads="1"/>
          </p:cNvSpPr>
          <p:nvPr/>
        </p:nvSpPr>
        <p:spPr bwMode="auto">
          <a:xfrm>
            <a:off x="32004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AutoShape 25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6"/>
          <p:cNvGrpSpPr/>
          <p:nvPr/>
        </p:nvGrpSpPr>
        <p:grpSpPr bwMode="auto">
          <a:xfrm>
            <a:off x="3657600" y="4267200"/>
            <a:ext cx="1676400" cy="1600200"/>
            <a:chOff x="1807" y="3276"/>
            <a:chExt cx="576" cy="804"/>
          </a:xfrm>
        </p:grpSpPr>
        <p:sp>
          <p:nvSpPr>
            <p:cNvPr id="18482" name="AutoShape 27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6" name="Freeform 29"/>
            <p:cNvSpPr/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7" name="Oval 30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8" name="Freeform 31"/>
            <p:cNvSpPr/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9" name="Freeform 32"/>
            <p:cNvSpPr/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0" name="Oval 33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1" name="Freeform 34"/>
            <p:cNvSpPr/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2" name="Freeform 35"/>
            <p:cNvSpPr/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3" name="Freeform 36"/>
            <p:cNvSpPr/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53" name="Oval 37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54" name="Oval 38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55" name="Oval 39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56" name="Oval 40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57" name="Oval 41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58" name="Oval 42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59" name="Oval 43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60" name="Oval 44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61" name="Oval 46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62" name="Oval 4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63" name="Oval 48"/>
          <p:cNvSpPr>
            <a:spLocks noChangeArrowheads="1"/>
          </p:cNvSpPr>
          <p:nvPr/>
        </p:nvSpPr>
        <p:spPr bwMode="auto">
          <a:xfrm>
            <a:off x="5715000" y="3505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601" name="AutoShape 49"/>
          <p:cNvSpPr>
            <a:spLocks noChangeArrowheads="1"/>
          </p:cNvSpPr>
          <p:nvPr/>
        </p:nvSpPr>
        <p:spPr bwMode="auto">
          <a:xfrm>
            <a:off x="2819400" y="3276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2" name="AutoShape 50"/>
          <p:cNvSpPr>
            <a:spLocks noChangeArrowheads="1"/>
          </p:cNvSpPr>
          <p:nvPr/>
        </p:nvSpPr>
        <p:spPr bwMode="auto">
          <a:xfrm>
            <a:off x="5486400" y="3048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3" name="AutoShape 51"/>
          <p:cNvSpPr>
            <a:spLocks noChangeArrowheads="1"/>
          </p:cNvSpPr>
          <p:nvPr/>
        </p:nvSpPr>
        <p:spPr bwMode="auto">
          <a:xfrm>
            <a:off x="5410200" y="3886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4" name="AutoShape 52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5" name="AutoShape 53"/>
          <p:cNvSpPr>
            <a:spLocks noChangeArrowheads="1"/>
          </p:cNvSpPr>
          <p:nvPr/>
        </p:nvSpPr>
        <p:spPr bwMode="auto">
          <a:xfrm>
            <a:off x="48006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6" name="AutoShape 54"/>
          <p:cNvSpPr>
            <a:spLocks noChangeArrowheads="1"/>
          </p:cNvSpPr>
          <p:nvPr/>
        </p:nvSpPr>
        <p:spPr bwMode="auto">
          <a:xfrm>
            <a:off x="6172200" y="4419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611" name="AutoShape 59"/>
          <p:cNvSpPr>
            <a:spLocks noChangeArrowheads="1"/>
          </p:cNvSpPr>
          <p:nvPr/>
        </p:nvSpPr>
        <p:spPr bwMode="auto">
          <a:xfrm>
            <a:off x="4343400" y="3962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2" name="AutoShape 60"/>
          <p:cNvSpPr>
            <a:spLocks noChangeArrowheads="1"/>
          </p:cNvSpPr>
          <p:nvPr/>
        </p:nvSpPr>
        <p:spPr bwMode="auto">
          <a:xfrm>
            <a:off x="4038600" y="3124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3" name="AutoShape 61"/>
          <p:cNvSpPr>
            <a:spLocks noChangeArrowheads="1"/>
          </p:cNvSpPr>
          <p:nvPr/>
        </p:nvSpPr>
        <p:spPr bwMode="auto">
          <a:xfrm>
            <a:off x="6019800" y="1219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" y="5791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ion(+), ion(-)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ular Callout 62"/>
          <p:cNvSpPr/>
          <p:nvPr/>
        </p:nvSpPr>
        <p:spPr>
          <a:xfrm>
            <a:off x="304800" y="4038600"/>
            <a:ext cx="1371600" cy="1676400"/>
          </a:xfrm>
          <a:prstGeom prst="wedgeRectCallout">
            <a:avLst>
              <a:gd name="adj1" fmla="val 178057"/>
              <a:gd name="adj2" fmla="val -55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152400" y="2971800"/>
            <a:ext cx="1600200" cy="917448"/>
          </a:xfrm>
          <a:prstGeom prst="wedgeRectCallout">
            <a:avLst>
              <a:gd name="adj1" fmla="val 122342"/>
              <a:gd name="adj2" fmla="val -2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ular Callout 64"/>
          <p:cNvSpPr/>
          <p:nvPr/>
        </p:nvSpPr>
        <p:spPr>
          <a:xfrm>
            <a:off x="609600" y="457200"/>
            <a:ext cx="1143000" cy="685800"/>
          </a:xfrm>
          <a:prstGeom prst="wedgeRectCallout">
            <a:avLst>
              <a:gd name="adj1" fmla="val 158611"/>
              <a:gd name="adj2" fmla="val 88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(+)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609600" y="1371600"/>
            <a:ext cx="1143000" cy="685800"/>
          </a:xfrm>
          <a:prstGeom prst="wedgeRectCallout">
            <a:avLst>
              <a:gd name="adj1" fmla="val 169612"/>
              <a:gd name="adj2" fmla="val 138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(+)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257 -0.00093 0.04514 -0.00186 0.06458 0.00833 C 0.08403 0.01852 0.09965 0.04814 0.11667 0.06111 C 0.13368 0.07407 0.15833 0.08194 0.16667 0.08611 " pathEditMode="relative" ptsTypes="aaaA">
                                      <p:cBhvr>
                                        <p:cTn id="6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25 C -0.01076 -0.06065 -0.01111 -0.0963 -0.00625 -0.11389 C -0.00139 -0.13149 0.00764 -0.13612 0.01875 -0.13056 C 0.02986 -0.125 0.04514 -0.10278 0.06042 -0.08056 " pathEditMode="relative" ptsTypes="aaaA">
                                      <p:cBhvr>
                                        <p:cTn id="8" dur="5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3194 0.0081 0.06389 0.0162 0.08542 0.00555 C 0.10694 -0.00509 0.12292 -0.04908 0.12917 -0.06389 C 0.13542 -0.0787 0.13507 -0.07732 0.12292 -0.08333 C 0.11076 -0.08935 0.06771 -0.09815 0.05625 -0.1 " pathEditMode="relative" ptsTypes="aaaaA">
                                      <p:cBhvr>
                                        <p:cTn id="10" dur="5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1823 0.02384 -0.03645 0.04768 -0.05208 0.05833 C -0.0677 0.06898 -0.08055 0.08472 -0.09375 0.06389 C -0.10694 0.04305 -0.13125 -0.03565 -0.13125 -0.06667 C -0.13125 -0.09769 -0.11666 -0.11204 -0.09375 -0.12222 C -0.07083 -0.13241 -0.02118 -0.14306 0.00625 -0.12778 C 0.03368 -0.1125 0.05226 -0.07153 0.07084 -0.03056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2535 -0.00579 -0.05069 -0.01157 -0.05833 -0.03889 C -0.06597 -0.0662 -0.05729 -0.13611 -0.04583 -0.16389 C -0.03437 -0.19167 -0.01198 -0.19861 0.01042 -0.20555 " pathEditMode="relative" ptsTypes="aaaA">
                                      <p:cBhvr>
                                        <p:cTn id="14" dur="5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2882 -0.01968 0.05764 -0.03935 0.07084 -0.02222 C 0.08403 -0.00509 0.0816 0.04884 0.07917 0.10278 " pathEditMode="relative" ptsTypes="aaA">
                                      <p:cBhvr>
                                        <p:cTn id="16" dur="5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224 0.0257 -0.04479 0.05139 -0.04167 0.06389 C -0.03854 0.07639 -0.0099 0.0757 0.01875 0.075 " pathEditMode="relative" ptsTypes="aaA">
                                      <p:cBhvr>
                                        <p:cTn id="18" dur="2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4809 -0.02616 -0.09601 -0.05232 -0.14011 -0.06505 C -0.1842 -0.07778 -0.24306 -0.07477 -0.26459 -0.07662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-0.03888 -0.01505 -0.0776 -0.02986 -0.08177 -0.06366 C -0.08576 -0.09769 -0.01406 -0.17917 -0.02448 -0.20347 C -0.03437 -0.22801 -0.1217 -0.20996 -0.14184 -0.21042 " pathEditMode="relative" rAng="-1446120" ptsTypes="aaaA">
                                      <p:cBhvr>
                                        <p:cTn id="22" dur="5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-0.00677 0.04606 -0.01233 0.09236 0.00885 0.10972 C 0.03021 0.12708 0.07986 0.11643 0.12951 0.10578 " pathEditMode="relative" rAng="-4868160" ptsTypes="aaA">
                                      <p:cBhvr>
                                        <p:cTn id="24" dur="5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601" grpId="0" animBg="1"/>
      <p:bldP spid="23602" grpId="0" animBg="1"/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  <p:bldP spid="23611" grpId="0" animBg="1"/>
      <p:bldP spid="23612" grpId="0" animBg="1"/>
      <p:bldP spid="23613" grpId="0" animBg="1"/>
      <p:bldP spid="67" grpId="0"/>
      <p:bldP spid="63" grpId="0" animBg="1"/>
      <p:bldP spid="64" grpId="0" animBg="1"/>
      <p:bldP spid="65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381000" y="1391582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hoá</a:t>
            </a: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1066800" y="1981200"/>
            <a:ext cx="6858000" cy="954107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vi-V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nhệt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xạ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vv...</a:t>
            </a:r>
            <a:endParaRPr lang="vi-VN" altLang="vi-V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990600" y="3392488"/>
            <a:ext cx="7010400" cy="528637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Ban đầu chất khí gồm các phân tử trung hòa</a:t>
            </a:r>
            <a:endParaRPr lang="vi-VN" altLang="vi-VN" sz="2800" b="1">
              <a:latin typeface="Times New Roman" panose="02020603050405020304" pitchFamily="18" charset="0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990600" y="4378325"/>
            <a:ext cx="7010400" cy="955675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electron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990600" y="5826125"/>
            <a:ext cx="7010400" cy="955675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Electron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>
            <a:off x="4152900" y="2946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7FBCD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73749" name="AutoShape 21"/>
          <p:cNvSpPr>
            <a:spLocks noChangeArrowheads="1"/>
          </p:cNvSpPr>
          <p:nvPr/>
        </p:nvSpPr>
        <p:spPr bwMode="auto">
          <a:xfrm>
            <a:off x="4152900" y="3921125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7FBCD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73750" name="AutoShape 22"/>
          <p:cNvSpPr>
            <a:spLocks noChangeArrowheads="1"/>
          </p:cNvSpPr>
          <p:nvPr/>
        </p:nvSpPr>
        <p:spPr bwMode="auto">
          <a:xfrm>
            <a:off x="4152900" y="53340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7FBCD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6200" y="8382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III. BẢN CHẤT DÒNG ĐIỆN TRONG CHẤT KHÍ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01025"/>
            <a:ext cx="772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CHẤT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5" grpId="0" animBg="1"/>
      <p:bldP spid="73746" grpId="0" animBg="1"/>
      <p:bldP spid="73747" grpId="0" animBg="1"/>
      <p:bldP spid="73748" grpId="0" animBg="1"/>
      <p:bldP spid="73749" grpId="0" animBg="1"/>
      <p:bldP spid="737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1063</Words>
  <Application>Microsoft Office PowerPoint</Application>
  <PresentationFormat>On-screen Show (4:3)</PresentationFormat>
  <Paragraphs>254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新細明體</vt:lpstr>
      <vt:lpstr>新細明體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VIENTHONGA-PC</dc:creator>
  <cp:lastModifiedBy>Asus</cp:lastModifiedBy>
  <cp:revision>42</cp:revision>
  <dcterms:created xsi:type="dcterms:W3CDTF">2019-11-20T11:24:00Z</dcterms:created>
  <dcterms:modified xsi:type="dcterms:W3CDTF">2021-08-13T22:33:59Z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