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3"/>
  </p:notesMasterIdLst>
  <p:sldIdLst>
    <p:sldId id="295" r:id="rId2"/>
    <p:sldId id="270" r:id="rId3"/>
    <p:sldId id="277" r:id="rId4"/>
    <p:sldId id="278" r:id="rId5"/>
    <p:sldId id="280" r:id="rId6"/>
    <p:sldId id="282" r:id="rId7"/>
    <p:sldId id="297" r:id="rId8"/>
    <p:sldId id="300" r:id="rId9"/>
    <p:sldId id="327" r:id="rId10"/>
    <p:sldId id="328" r:id="rId11"/>
    <p:sldId id="329" r:id="rId12"/>
    <p:sldId id="298" r:id="rId13"/>
    <p:sldId id="299" r:id="rId14"/>
    <p:sldId id="330" r:id="rId15"/>
    <p:sldId id="307" r:id="rId16"/>
    <p:sldId id="331" r:id="rId17"/>
    <p:sldId id="310" r:id="rId18"/>
    <p:sldId id="326" r:id="rId19"/>
    <p:sldId id="311" r:id="rId20"/>
    <p:sldId id="312" r:id="rId21"/>
    <p:sldId id="301" r:id="rId22"/>
    <p:sldId id="314" r:id="rId23"/>
    <p:sldId id="315" r:id="rId24"/>
    <p:sldId id="317" r:id="rId25"/>
    <p:sldId id="318" r:id="rId26"/>
    <p:sldId id="320" r:id="rId27"/>
    <p:sldId id="321" r:id="rId28"/>
    <p:sldId id="322" r:id="rId29"/>
    <p:sldId id="323" r:id="rId30"/>
    <p:sldId id="324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F95B7-3F42-412E-A3EA-516560E152E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4F77-E0D9-45EE-87CC-DC953E0C0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1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672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9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804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3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28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6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9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1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B6FC06-0795-422B-995F-C085687A5DC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27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112" y="115037"/>
            <a:ext cx="6573079" cy="2918955"/>
          </a:xfrm>
          <a:prstGeom prst="rect">
            <a:avLst/>
          </a:prstGeom>
        </p:spPr>
      </p:pic>
      <p:sp>
        <p:nvSpPr>
          <p:cNvPr id="4" name="7-Point Star 3"/>
          <p:cNvSpPr/>
          <p:nvPr/>
        </p:nvSpPr>
        <p:spPr>
          <a:xfrm>
            <a:off x="-115268" y="2938409"/>
            <a:ext cx="5041888" cy="2874195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“Ai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– Ai </a:t>
            </a:r>
            <a:r>
              <a:rPr 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5916744" y="3159303"/>
            <a:ext cx="6390524" cy="3698697"/>
          </a:xfrm>
          <a:prstGeom prst="star8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đáp án đúng cho mỗi câu hỏi sau</a:t>
            </a:r>
            <a:endParaRPr lang="en-US" sz="44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CA456-21EB-9D17-71E5-50748EAB9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41" y="598339"/>
            <a:ext cx="8099517" cy="75537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228600-D140-F4DA-AB65-B1C2025A2A5E}"/>
              </a:ext>
            </a:extLst>
          </p:cNvPr>
          <p:cNvSpPr txBox="1"/>
          <p:nvPr/>
        </p:nvSpPr>
        <p:spPr>
          <a:xfrm>
            <a:off x="132522" y="1632051"/>
            <a:ext cx="12059478" cy="82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	</a:t>
            </a:r>
            <a:endParaRPr lang="en-US" sz="12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587" y="2257997"/>
            <a:ext cx="11242824" cy="18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ban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mãi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…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mãi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…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rơi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huỵch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//</a:t>
            </a:r>
            <a:endParaRPr lang="en-US" sz="4000" dirty="0">
              <a:solidFill>
                <a:srgbClr val="002060"/>
              </a:solidFill>
              <a:latin typeface="UTM Avo" panose="02040603050506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920" y="-93654"/>
            <a:ext cx="11568549" cy="6213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7030A0"/>
                </a:solidFill>
                <a:latin typeface="UTM Ambrose" panose="02040603050506020204" pitchFamily="18" charset="0"/>
                <a:cs typeface="Times New Roman" panose="02020603050405020304" pitchFamily="18" charset="0"/>
              </a:rPr>
              <a:t>ợng</a:t>
            </a:r>
            <a:endParaRPr lang="en-US" sz="3200" dirty="0">
              <a:solidFill>
                <a:srgbClr val="7030A0"/>
              </a:solidFill>
              <a:latin typeface="UTM Ambrose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/>
                <a:cs typeface="Times New Roman" panose="02020603050405020304" pitchFamily="18" charset="0"/>
              </a:rPr>
              <a:t>     </a:t>
            </a:r>
            <a:r>
              <a:rPr lang="en-US" sz="32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Mi-sa và Xa-sa ngồi chơi ngoài sân chung cư. Hai cậu thi tán dóc. Mi-sa bảo: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Có lần, tớ giẫm phải một chiếc xe buýt. Vừa nghe đánh “roạt” một cái, xe đã bẹp rúm.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Xạo quá, làm sao cậu giẫm bẹp được chiếc xe buýt?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- Thì nó là đồ chơi, nhỏ xíu ấy mà.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39E4D2-1E5A-4540-ACFA-A5021FC36902}"/>
              </a:ext>
            </a:extLst>
          </p:cNvPr>
          <p:cNvSpPr/>
          <p:nvPr/>
        </p:nvSpPr>
        <p:spPr>
          <a:xfrm>
            <a:off x="155829" y="737965"/>
            <a:ext cx="564181" cy="477078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29FC6-1018-C577-EA44-C5E4A5059741}"/>
              </a:ext>
            </a:extLst>
          </p:cNvPr>
          <p:cNvSpPr txBox="1"/>
          <p:nvPr/>
        </p:nvSpPr>
        <p:spPr>
          <a:xfrm>
            <a:off x="1172633" y="5277535"/>
            <a:ext cx="6104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Tài liệu được chia sẻ bởi Website VnTeach.Com</a:t>
            </a:r>
          </a:p>
          <a:p>
            <a:r>
              <a:rPr lang="en-US">
                <a:solidFill>
                  <a:schemeClr val="tx2"/>
                </a:solidFill>
              </a:rPr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78128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748" y="572823"/>
            <a:ext cx="11839252" cy="548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   </a:t>
            </a: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 Đến lượt Xa-sa: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Một đêm, tớ bay lên Mặt Trăng.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Mi-sa cười phá lên: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Thế cậu trông thấy gì nào?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Tớ bay ban đêm nên không thấy gì. Bay mãi… bay mãi…. rồi rơi huỵch xuống đất. Thế là tỉnh dậy.</a:t>
            </a:r>
            <a:endParaRPr lang="en-US" sz="3400" dirty="0">
              <a:solidFill>
                <a:schemeClr val="bg1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400" dirty="0">
                <a:latin typeface="UTM Avo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- Sao cậu không nói ngay từ đầu là cậu ngủ mê?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8F8A9B-09C9-4C3A-A8B4-FE631987328B}"/>
              </a:ext>
            </a:extLst>
          </p:cNvPr>
          <p:cNvSpPr/>
          <p:nvPr/>
        </p:nvSpPr>
        <p:spPr>
          <a:xfrm>
            <a:off x="155829" y="737965"/>
            <a:ext cx="564181" cy="477078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346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553" y="537086"/>
            <a:ext cx="11606894" cy="52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UTM Avo"/>
              </a:rPr>
              <a:t>     </a:t>
            </a:r>
            <a:endParaRPr lang="en-US" sz="3400" dirty="0">
              <a:solidFill>
                <a:schemeClr val="bg1"/>
              </a:solidFill>
              <a:latin typeface="UTM Avo" panose="02040603050506020204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 panose="02040603050506020204"/>
                <a:cs typeface="Times New Roman" panose="02020603050405020304" pitchFamily="18" charset="0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Nghe hai bạn tán dóc, I-go xen vào: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Các cậu khoác lác quá thể!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Nhưng chúng tớ có lừa dối ai đâu! Chỉ tưởng tượng thôi, như kể chuyện cổ tích ấy mà. 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I-go xì một cái, tỏ vẻ coi thường. Chúng cãi nhau. Rồi Mi-sa và Xa-sa bỏ về. </a:t>
            </a:r>
            <a:r>
              <a:rPr lang="en-US" sz="3400" dirty="0">
                <a:solidFill>
                  <a:schemeClr val="bg1"/>
                </a:solidFill>
                <a:latin typeface="UTM Avo"/>
              </a:rPr>
              <a:t>   </a:t>
            </a:r>
            <a:endParaRPr lang="vi-VN" sz="3400" dirty="0">
              <a:solidFill>
                <a:schemeClr val="bg1"/>
              </a:solidFill>
              <a:latin typeface="UTM Avo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F37D60-542B-4FBE-B470-CAFA802C411C}"/>
              </a:ext>
            </a:extLst>
          </p:cNvPr>
          <p:cNvSpPr/>
          <p:nvPr/>
        </p:nvSpPr>
        <p:spPr>
          <a:xfrm>
            <a:off x="155829" y="954156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149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2" y="0"/>
            <a:ext cx="12222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045" y="576843"/>
            <a:ext cx="11733087" cy="547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	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Qua quầy kem, hai cậu bé lục hết các túi, vừa đủ tiền mua chung một gói kem.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Mi-sa bảo: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Chúng mình về nhà lấy dao cắt cho đều.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Đến cầu thang, hai cậu bé gặp I-ra. Mắt cô bé đỏ hoe. Mi-sa hỏi: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Vì sao em khóc?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5609DB-58BB-4725-A28C-08373BC2BB4F}"/>
              </a:ext>
            </a:extLst>
          </p:cNvPr>
          <p:cNvSpPr/>
          <p:nvPr/>
        </p:nvSpPr>
        <p:spPr>
          <a:xfrm>
            <a:off x="214045" y="689113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9728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552" y="560164"/>
            <a:ext cx="11796895" cy="568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4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  </a:t>
            </a:r>
            <a:r>
              <a:rPr lang="en-US" sz="3200" dirty="0">
                <a:solidFill>
                  <a:schemeClr val="bg1"/>
                </a:solidFill>
                <a:latin typeface="UTM Avo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Em bị mẹ mắng. Anh I-go ăn vụng mứt, lại bảo là em ăn. </a:t>
            </a:r>
          </a:p>
          <a:p>
            <a:pPr algn="just">
              <a:lnSpc>
                <a:spcPts val="4400"/>
              </a:lnSpc>
            </a:pPr>
            <a:r>
              <a:rPr lang="vi-VN" sz="3200" dirty="0">
                <a:solidFill>
                  <a:schemeClr val="bg1"/>
                </a:solidFill>
                <a:latin typeface="UTM Avo"/>
              </a:rPr>
              <a:t>     Xa-sa bảo: 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-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Thôi! Đừng khóc nữa! Về nhà đi, anh sẽ cho em phần kem của anh.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Thế các anh không thích kem à?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Hôm nay, bọn anh ăn phải đến mười que kem rồi ấy chứ. </a:t>
            </a:r>
            <a:endParaRPr lang="en-US" sz="3200" dirty="0">
              <a:solidFill>
                <a:schemeClr val="bg1"/>
              </a:solidFill>
              <a:latin typeface="UTM Avo"/>
            </a:endParaRPr>
          </a:p>
          <a:p>
            <a:pPr algn="just">
              <a:lnSpc>
                <a:spcPts val="4400"/>
              </a:lnSpc>
            </a:pPr>
            <a:r>
              <a:rPr lang="vi-VN" sz="3200" dirty="0">
                <a:solidFill>
                  <a:schemeClr val="bg1"/>
                </a:solidFill>
                <a:latin typeface="UTM Avo"/>
              </a:rPr>
              <a:t>I-ra đề nghị:</a:t>
            </a:r>
          </a:p>
          <a:p>
            <a:pPr algn="just">
              <a:lnSpc>
                <a:spcPts val="4400"/>
              </a:lnSpc>
            </a:pPr>
            <a:r>
              <a:rPr lang="en-US" sz="32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200" dirty="0">
                <a:solidFill>
                  <a:schemeClr val="bg1"/>
                </a:solidFill>
                <a:latin typeface="UTM Avo"/>
              </a:rPr>
              <a:t>- Tốt nhất là chia kem ra làm ba phần </a:t>
            </a:r>
          </a:p>
        </p:txBody>
      </p:sp>
    </p:spTree>
    <p:extLst>
      <p:ext uri="{BB962C8B-B14F-4D97-AF65-F5344CB8AC3E}">
        <p14:creationId xmlns:p14="http://schemas.microsoft.com/office/powerpoint/2010/main" val="253107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957" y="751344"/>
            <a:ext cx="116800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     Về đến nhà Mi-sa, ba anh em chia kem làm ba phần. Mi-sa gật gù: 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Có lần, tớ ăn hết nhẵn cả một thùng kem. </a:t>
            </a:r>
          </a:p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bg1"/>
                </a:solidFill>
                <a:latin typeface="UTM Avo"/>
              </a:rPr>
              <a:t>I-ra cười to: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Úi dà, anh lại bịa chuyện rồi! Ai mà tin được! 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UTM Avo"/>
              </a:rPr>
              <a:t>      </a:t>
            </a:r>
            <a:r>
              <a:rPr lang="vi-VN" sz="3400" dirty="0">
                <a:solidFill>
                  <a:schemeClr val="bg1"/>
                </a:solidFill>
                <a:latin typeface="UTM Avo"/>
              </a:rPr>
              <a:t>- Thì thùng kem nhỏ bằng cái cốc ấy mà!</a:t>
            </a:r>
            <a:endParaRPr lang="en-US" sz="3400" dirty="0">
              <a:solidFill>
                <a:schemeClr val="bg1"/>
              </a:solidFill>
              <a:latin typeface="UTM Avo"/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  <a:latin typeface="UTM Avo"/>
              </a:rPr>
              <a:t>                                              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Theo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Nô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–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xốp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(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Hoàng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 Anh </a:t>
            </a:r>
            <a:r>
              <a:rPr lang="en-US" sz="2400" i="1" dirty="0" err="1">
                <a:solidFill>
                  <a:srgbClr val="0070C0"/>
                </a:solidFill>
                <a:latin typeface="UTM Avo"/>
              </a:rPr>
              <a:t>dịch</a:t>
            </a:r>
            <a:r>
              <a:rPr lang="en-US" sz="2400" i="1" dirty="0">
                <a:solidFill>
                  <a:srgbClr val="0070C0"/>
                </a:solidFill>
                <a:latin typeface="UTM Avo"/>
              </a:rPr>
              <a:t>) </a:t>
            </a:r>
            <a:endParaRPr lang="vi-VN" sz="3600" i="1" dirty="0">
              <a:solidFill>
                <a:srgbClr val="0070C0"/>
              </a:solidFill>
              <a:latin typeface="UTM Avo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3BD74-312A-454C-B177-5A5683325008}"/>
              </a:ext>
            </a:extLst>
          </p:cNvPr>
          <p:cNvSpPr/>
          <p:nvPr/>
        </p:nvSpPr>
        <p:spPr>
          <a:xfrm>
            <a:off x="155829" y="954156"/>
            <a:ext cx="564181" cy="539182"/>
          </a:xfrm>
          <a:prstGeom prst="ellips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2001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808A34-6C64-1019-1485-DC402046EF14}"/>
              </a:ext>
            </a:extLst>
          </p:cNvPr>
          <p:cNvGrpSpPr/>
          <p:nvPr/>
        </p:nvGrpSpPr>
        <p:grpSpPr>
          <a:xfrm>
            <a:off x="5334705" y="1411600"/>
            <a:ext cx="6634712" cy="3169925"/>
            <a:chOff x="2975205" y="1255651"/>
            <a:chExt cx="5432196" cy="3036949"/>
          </a:xfrm>
        </p:grpSpPr>
        <p:sp>
          <p:nvSpPr>
            <p:cNvPr id="4" name="Rectangle: Rounded Corners 34">
              <a:extLst>
                <a:ext uri="{FF2B5EF4-FFF2-40B4-BE49-F238E27FC236}">
                  <a16:creationId xmlns:a16="http://schemas.microsoft.com/office/drawing/2014/main" id="{407E6334-25D8-89EF-A035-4225A83F7A6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Phân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Tất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viên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757748"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200" kern="0" dirty="0">
                  <a:solidFill>
                    <a:srgbClr val="FFFF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lang="vi-VN" sz="3600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" name="Rectangle: Rounded Corners 35">
              <a:extLst>
                <a:ext uri="{FF2B5EF4-FFF2-40B4-BE49-F238E27FC236}">
                  <a16:creationId xmlns:a16="http://schemas.microsoft.com/office/drawing/2014/main" id="{16C31472-2FEF-81AC-7F44-3AA9691EFC5E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</a:t>
              </a:r>
              <a:r>
                <a:rPr lang="en-US" sz="4000" b="1" ker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CD098C-DF9E-6BC2-5E62-D2A998632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560462-F3F4-5CE7-DBE9-317FFFB3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EF6F84-2236-E843-EB00-4F984D1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</p:pic>
      </p:grp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D54D07A-2FD4-A5D7-343B-AD51F0BE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00767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Google Shape;2351;p42">
            <a:extLst>
              <a:ext uri="{FF2B5EF4-FFF2-40B4-BE49-F238E27FC236}">
                <a16:creationId xmlns:a16="http://schemas.microsoft.com/office/drawing/2014/main" id="{143191EA-9FB7-0E8E-2346-7D75EB8CD0A6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144" y="967324"/>
            <a:ext cx="1164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UTM Avo"/>
              </a:rPr>
              <a:t>    </a:t>
            </a:r>
            <a:endParaRPr lang="vi-VN" sz="3200" i="1" dirty="0">
              <a:solidFill>
                <a:srgbClr val="0070C0"/>
              </a:solidFill>
              <a:latin typeface="UTM Av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BAA9B-06D2-4B68-828B-FFEAE4BF87DE}"/>
              </a:ext>
            </a:extLst>
          </p:cNvPr>
          <p:cNvSpPr/>
          <p:nvPr/>
        </p:nvSpPr>
        <p:spPr>
          <a:xfrm>
            <a:off x="215761" y="2152399"/>
            <a:ext cx="3498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UTM Azuki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>
                <a:solidFill>
                  <a:schemeClr val="accent5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Chung </a:t>
            </a:r>
            <a:r>
              <a:rPr lang="en-US" sz="4400" i="1" dirty="0" err="1">
                <a:solidFill>
                  <a:schemeClr val="accent5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solidFill>
                  <a:schemeClr val="accent5"/>
                </a:solidFill>
                <a:latin typeface="UTM Azuki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solidFill>
                <a:schemeClr val="accent5"/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1">
            <a:extLst>
              <a:ext uri="{FF2B5EF4-FFF2-40B4-BE49-F238E27FC236}">
                <a16:creationId xmlns:a16="http://schemas.microsoft.com/office/drawing/2014/main" id="{EB11884E-0311-4A0C-B1A7-3A736AA013E8}"/>
              </a:ext>
            </a:extLst>
          </p:cNvPr>
          <p:cNvSpPr/>
          <p:nvPr/>
        </p:nvSpPr>
        <p:spPr>
          <a:xfrm flipV="1">
            <a:off x="3269631" y="2519423"/>
            <a:ext cx="889839" cy="236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zuki" panose="02040603050506020204" pitchFamily="18" charset="0"/>
            </a:endParaRPr>
          </a:p>
        </p:txBody>
      </p:sp>
      <p:pic>
        <p:nvPicPr>
          <p:cNvPr id="6" name="Picture 2" descr="https://upload.wikimedia.org/wikipedia/commons/thumb/d/db/M%E1%BB%99t_t%C3%B2a_nh%C3%A0_chung_c%C6%B0_trong_khu_%C4%91%C3%B4_th%E1%BB%8B_Tu%E1%BB%87_T%C4%A9nh%2C_th%C3%A0nh_ph%E1%BB%91_H%E1%BA%A3i_D%C6%B0%C6%A1ng%2C_t%E1%BB%89nh_H%E1%BA%A3i_D%C6%B0%C6%A1ng.jpg/220px-M%E1%BB%99t_t%C3%B2a_nh%C3%A0_chung_c%C6%B0_trong_khu_%C4%91%C3%B4_th%E1%BB%8B_Tu%E1%BB%87_T%C4%A9nh%2C_th%C3%A0nh_ph%E1%BB%91_H%E1%BA%A3i_D%C6%B0%C6%A1ng%2C_t%E1%BB%89nh_H%E1%BA%A3i_D%C6%B0%C6%A1ng.jpg">
            <a:extLst>
              <a:ext uri="{FF2B5EF4-FFF2-40B4-BE49-F238E27FC236}">
                <a16:creationId xmlns:a16="http://schemas.microsoft.com/office/drawing/2014/main" id="{789F90DB-5646-4201-9AAE-8D967540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61" y="829403"/>
            <a:ext cx="7866239" cy="51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3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1C4A58F-C09C-408F-A333-4D4C362A6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45E8A8-641A-473F-8438-4F932B06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41" y="1033670"/>
            <a:ext cx="6949507" cy="26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3" y="-1605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5585" y="1522766"/>
            <a:ext cx="7525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5076" y="2676451"/>
            <a:ext cx="7768789" cy="101729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0124" y="3825281"/>
            <a:ext cx="7737965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254" y="4600900"/>
            <a:ext cx="7750533" cy="61248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Cho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9048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1254" y="5302467"/>
            <a:ext cx="7768789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048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16081" y="3133059"/>
            <a:ext cx="538994" cy="579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303709" y="4651736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96" y="5315562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53" y="3945267"/>
            <a:ext cx="526583" cy="565184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29537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29537"/>
            <a:ext cx="1238206" cy="94779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80835" y="5875203"/>
            <a:ext cx="1238206" cy="94779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0" y="5886917"/>
            <a:ext cx="1238206" cy="94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8018" y="74524"/>
            <a:ext cx="4338664" cy="14482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75203"/>
            <a:ext cx="12219042" cy="9827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896" y="-13601"/>
            <a:ext cx="1685925" cy="1057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9684" y="14049"/>
            <a:ext cx="1852316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53471-4B65-5954-E920-5B91248928E3}"/>
              </a:ext>
            </a:extLst>
          </p:cNvPr>
          <p:cNvSpPr txBox="1"/>
          <p:nvPr/>
        </p:nvSpPr>
        <p:spPr>
          <a:xfrm>
            <a:off x="0" y="1583046"/>
            <a:ext cx="12211878" cy="369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Mi-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?  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Mi-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ngồi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UTM Avo"/>
              </a:rPr>
              <a:t> I-go? 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/>
              </a:rPr>
              <a:t>3. </a:t>
            </a:r>
            <a:r>
              <a:rPr lang="vi-VN" sz="3200" dirty="0">
                <a:solidFill>
                  <a:srgbClr val="FF0000"/>
                </a:solidFill>
                <a:latin typeface="UTM Avo"/>
              </a:rPr>
              <a:t>Việc I-go làm có gì khác với trò chơi tán dóc của Mi-sa và Xa-sa? </a:t>
            </a:r>
            <a:endParaRPr lang="en-US" sz="3200" dirty="0">
              <a:solidFill>
                <a:srgbClr val="FF0000"/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it-IT" sz="3200" dirty="0">
                <a:solidFill>
                  <a:srgbClr val="FF0000"/>
                </a:solidFill>
                <a:latin typeface="UTM Avo"/>
              </a:rPr>
              <a:t>4. Theo bạn, tính cách của Mi-sa và Xa-sa có gì đáng yêu? </a:t>
            </a:r>
            <a:endParaRPr lang="en-US" sz="3000" dirty="0">
              <a:solidFill>
                <a:srgbClr val="FF0000"/>
              </a:solidFill>
              <a:effectLst/>
              <a:latin typeface="UTM Avo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5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04223" y="876175"/>
            <a:ext cx="10148455" cy="7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mảnh</a:t>
            </a:r>
            <a:r>
              <a:rPr lang="en-US" sz="4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ghép</a:t>
            </a:r>
            <a:endParaRPr lang="en-US" sz="4800" b="1" dirty="0">
              <a:solidFill>
                <a:srgbClr val="FF0000"/>
              </a:solidFill>
              <a:latin typeface="UTM Avo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18">
            <a:extLst>
              <a:ext uri="{FF2B5EF4-FFF2-40B4-BE49-F238E27FC236}">
                <a16:creationId xmlns:a16="http://schemas.microsoft.com/office/drawing/2014/main" id="{99E64CDC-9758-1081-602A-32B588F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2090"/>
            <a:ext cx="6327748" cy="3069404"/>
          </a:xfrm>
          <a:prstGeom prst="rect">
            <a:avLst/>
          </a:prstGeom>
        </p:spPr>
      </p:pic>
      <p:pic>
        <p:nvPicPr>
          <p:cNvPr id="5" name="Picture 318">
            <a:extLst>
              <a:ext uri="{FF2B5EF4-FFF2-40B4-BE49-F238E27FC236}">
                <a16:creationId xmlns:a16="http://schemas.microsoft.com/office/drawing/2014/main" id="{99E64CDC-9758-1081-602A-32B588F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97" y="1869897"/>
            <a:ext cx="6327748" cy="31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1525" y="1485759"/>
            <a:ext cx="11101538" cy="163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Mi-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439" y="3429000"/>
            <a:ext cx="11457710" cy="163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4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278" y="1500413"/>
            <a:ext cx="11913705" cy="7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2.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Vì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sao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bỏ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muốn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ngồi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FF0000"/>
                </a:solidFill>
                <a:latin typeface="UTM Avo" panose="02040603050506020204"/>
                <a:cs typeface="Times New Roman" panose="02020603050405020304" pitchFamily="18" charset="0"/>
              </a:rPr>
              <a:t>  I-go?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643" y="2613493"/>
            <a:ext cx="11584836" cy="285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   -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Vì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I-go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rằng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họ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chỉ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tưởng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vui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lừa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dối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ai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nhưng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I-go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coi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thường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Mi-sa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Xa-sa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rằng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hai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khoác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lác</a:t>
            </a:r>
            <a:r>
              <a:rPr lang="en-US" sz="3100" dirty="0">
                <a:solidFill>
                  <a:srgbClr val="0070C0"/>
                </a:solidFill>
                <a:latin typeface="UTM Avo" panose="02040603050506020204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5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4313" y="1578512"/>
            <a:ext cx="11595651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I-go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dóc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541" y="3216124"/>
            <a:ext cx="11595651" cy="220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-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l-go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dối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5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82EAA5-9CE0-3FFE-F807-764077D7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8263" y="1727357"/>
            <a:ext cx="11478492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4. Theo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263" y="3454713"/>
            <a:ext cx="11478492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   - Hai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9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196052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7300" h="1249779" fill="none" extrusionOk="0">
                  <a:moveTo>
                    <a:pt x="0" y="208300"/>
                  </a:moveTo>
                  <a:cubicBezTo>
                    <a:pt x="39708" y="113448"/>
                    <a:pt x="63410" y="18485"/>
                    <a:pt x="252596" y="0"/>
                  </a:cubicBezTo>
                  <a:cubicBezTo>
                    <a:pt x="398615" y="-16732"/>
                    <a:pt x="675269" y="21501"/>
                    <a:pt x="977883" y="0"/>
                  </a:cubicBezTo>
                  <a:lnTo>
                    <a:pt x="977883" y="0"/>
                  </a:lnTo>
                  <a:cubicBezTo>
                    <a:pt x="1151417" y="-1229"/>
                    <a:pt x="2171273" y="122052"/>
                    <a:pt x="2444708" y="0"/>
                  </a:cubicBezTo>
                  <a:cubicBezTo>
                    <a:pt x="2891957" y="-185111"/>
                    <a:pt x="4867880" y="262992"/>
                    <a:pt x="5614703" y="0"/>
                  </a:cubicBezTo>
                  <a:cubicBezTo>
                    <a:pt x="5769902" y="22927"/>
                    <a:pt x="5860501" y="94148"/>
                    <a:pt x="5867300" y="208300"/>
                  </a:cubicBezTo>
                  <a:cubicBezTo>
                    <a:pt x="5863009" y="261530"/>
                    <a:pt x="5874129" y="615193"/>
                    <a:pt x="5867300" y="729037"/>
                  </a:cubicBezTo>
                  <a:lnTo>
                    <a:pt x="5867300" y="729037"/>
                  </a:lnTo>
                  <a:cubicBezTo>
                    <a:pt x="5886657" y="779328"/>
                    <a:pt x="5850921" y="999118"/>
                    <a:pt x="5867300" y="1041483"/>
                  </a:cubicBezTo>
                  <a:lnTo>
                    <a:pt x="5867300" y="1041477"/>
                  </a:lnTo>
                  <a:cubicBezTo>
                    <a:pt x="5830880" y="1114157"/>
                    <a:pt x="5737673" y="1301425"/>
                    <a:pt x="5614703" y="1249779"/>
                  </a:cubicBezTo>
                  <a:cubicBezTo>
                    <a:pt x="4331119" y="1555998"/>
                    <a:pt x="3452802" y="1327467"/>
                    <a:pt x="2444708" y="1249779"/>
                  </a:cubicBezTo>
                  <a:cubicBezTo>
                    <a:pt x="1889643" y="1192612"/>
                    <a:pt x="1304229" y="1167064"/>
                    <a:pt x="977883" y="1249779"/>
                  </a:cubicBezTo>
                  <a:lnTo>
                    <a:pt x="977883" y="1249779"/>
                  </a:lnTo>
                  <a:cubicBezTo>
                    <a:pt x="620895" y="1211699"/>
                    <a:pt x="514699" y="1219012"/>
                    <a:pt x="252596" y="1249779"/>
                  </a:cubicBezTo>
                  <a:cubicBezTo>
                    <a:pt x="62359" y="1249582"/>
                    <a:pt x="16292" y="1123851"/>
                    <a:pt x="0" y="1041477"/>
                  </a:cubicBezTo>
                  <a:lnTo>
                    <a:pt x="0" y="1041483"/>
                  </a:lnTo>
                  <a:cubicBezTo>
                    <a:pt x="-116978" y="989793"/>
                    <a:pt x="-258840" y="917364"/>
                    <a:pt x="-295242" y="838488"/>
                  </a:cubicBezTo>
                  <a:cubicBezTo>
                    <a:pt x="-234631" y="830451"/>
                    <a:pt x="-29581" y="744845"/>
                    <a:pt x="0" y="729037"/>
                  </a:cubicBezTo>
                  <a:cubicBezTo>
                    <a:pt x="-57927" y="506658"/>
                    <a:pt x="57001" y="342222"/>
                    <a:pt x="0" y="208300"/>
                  </a:cubicBezTo>
                  <a:close/>
                </a:path>
                <a:path w="5867300" h="1249779" stroke="0" extrusionOk="0">
                  <a:moveTo>
                    <a:pt x="0" y="208300"/>
                  </a:moveTo>
                  <a:cubicBezTo>
                    <a:pt x="17" y="77455"/>
                    <a:pt x="147337" y="14299"/>
                    <a:pt x="252596" y="0"/>
                  </a:cubicBezTo>
                  <a:cubicBezTo>
                    <a:pt x="374442" y="22832"/>
                    <a:pt x="822583" y="-13626"/>
                    <a:pt x="977883" y="0"/>
                  </a:cubicBezTo>
                  <a:lnTo>
                    <a:pt x="977883" y="0"/>
                  </a:lnTo>
                  <a:cubicBezTo>
                    <a:pt x="1354786" y="-68789"/>
                    <a:pt x="2282489" y="85553"/>
                    <a:pt x="2444708" y="0"/>
                  </a:cubicBezTo>
                  <a:cubicBezTo>
                    <a:pt x="3138439" y="-210019"/>
                    <a:pt x="4994652" y="-12459"/>
                    <a:pt x="5614703" y="0"/>
                  </a:cubicBezTo>
                  <a:cubicBezTo>
                    <a:pt x="5768326" y="852"/>
                    <a:pt x="5829865" y="84647"/>
                    <a:pt x="5867300" y="208300"/>
                  </a:cubicBezTo>
                  <a:cubicBezTo>
                    <a:pt x="5863281" y="278144"/>
                    <a:pt x="5867239" y="621491"/>
                    <a:pt x="5867300" y="729037"/>
                  </a:cubicBezTo>
                  <a:lnTo>
                    <a:pt x="5867300" y="729037"/>
                  </a:lnTo>
                  <a:cubicBezTo>
                    <a:pt x="5870146" y="802649"/>
                    <a:pt x="5850862" y="922861"/>
                    <a:pt x="5867300" y="1041483"/>
                  </a:cubicBezTo>
                  <a:lnTo>
                    <a:pt x="5867300" y="1041477"/>
                  </a:lnTo>
                  <a:cubicBezTo>
                    <a:pt x="5832785" y="1170868"/>
                    <a:pt x="5762358" y="1276432"/>
                    <a:pt x="5614703" y="1249779"/>
                  </a:cubicBezTo>
                  <a:cubicBezTo>
                    <a:pt x="4860825" y="1340229"/>
                    <a:pt x="2822350" y="1220169"/>
                    <a:pt x="2444708" y="1249779"/>
                  </a:cubicBezTo>
                  <a:cubicBezTo>
                    <a:pt x="1690224" y="1382099"/>
                    <a:pt x="1414996" y="1362263"/>
                    <a:pt x="977883" y="1249779"/>
                  </a:cubicBezTo>
                  <a:lnTo>
                    <a:pt x="977883" y="1249779"/>
                  </a:lnTo>
                  <a:cubicBezTo>
                    <a:pt x="741082" y="1339314"/>
                    <a:pt x="399268" y="1263868"/>
                    <a:pt x="252596" y="1249779"/>
                  </a:cubicBezTo>
                  <a:cubicBezTo>
                    <a:pt x="109763" y="1269246"/>
                    <a:pt x="25394" y="1149669"/>
                    <a:pt x="0" y="1041477"/>
                  </a:cubicBezTo>
                  <a:lnTo>
                    <a:pt x="0" y="1041483"/>
                  </a:lnTo>
                  <a:cubicBezTo>
                    <a:pt x="-76708" y="984363"/>
                    <a:pt x="-149651" y="921639"/>
                    <a:pt x="-295242" y="838488"/>
                  </a:cubicBezTo>
                  <a:cubicBezTo>
                    <a:pt x="-248561" y="849726"/>
                    <a:pt x="-124245" y="773468"/>
                    <a:pt x="0" y="729037"/>
                  </a:cubicBezTo>
                  <a:cubicBezTo>
                    <a:pt x="30980" y="560982"/>
                    <a:pt x="-5636" y="302090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4724" y="118253"/>
                    <a:pt x="99687" y="8257"/>
                    <a:pt x="252596" y="0"/>
                  </a:cubicBezTo>
                  <a:cubicBezTo>
                    <a:pt x="440800" y="-68759"/>
                    <a:pt x="661935" y="25630"/>
                    <a:pt x="977883" y="0"/>
                  </a:cubicBezTo>
                  <a:lnTo>
                    <a:pt x="977883" y="0"/>
                  </a:lnTo>
                  <a:cubicBezTo>
                    <a:pt x="1209224" y="96940"/>
                    <a:pt x="2083721" y="32871"/>
                    <a:pt x="2444708" y="0"/>
                  </a:cubicBezTo>
                  <a:cubicBezTo>
                    <a:pt x="2834500" y="-224064"/>
                    <a:pt x="4960838" y="103304"/>
                    <a:pt x="5614703" y="0"/>
                  </a:cubicBezTo>
                  <a:cubicBezTo>
                    <a:pt x="5777993" y="1665"/>
                    <a:pt x="5887420" y="104666"/>
                    <a:pt x="5867300" y="208300"/>
                  </a:cubicBezTo>
                  <a:cubicBezTo>
                    <a:pt x="5851909" y="252220"/>
                    <a:pt x="5844841" y="658479"/>
                    <a:pt x="5867300" y="729037"/>
                  </a:cubicBezTo>
                  <a:lnTo>
                    <a:pt x="5867300" y="729037"/>
                  </a:lnTo>
                  <a:cubicBezTo>
                    <a:pt x="5886237" y="777263"/>
                    <a:pt x="5847983" y="991863"/>
                    <a:pt x="5867300" y="1041483"/>
                  </a:cubicBezTo>
                  <a:lnTo>
                    <a:pt x="5867300" y="1041477"/>
                  </a:lnTo>
                  <a:cubicBezTo>
                    <a:pt x="5863947" y="1141943"/>
                    <a:pt x="5726590" y="1265040"/>
                    <a:pt x="5614703" y="1249779"/>
                  </a:cubicBezTo>
                  <a:cubicBezTo>
                    <a:pt x="4372053" y="1289870"/>
                    <a:pt x="3450128" y="1235651"/>
                    <a:pt x="2444708" y="1249779"/>
                  </a:cubicBezTo>
                  <a:cubicBezTo>
                    <a:pt x="1959085" y="1155756"/>
                    <a:pt x="1314870" y="1136596"/>
                    <a:pt x="977883" y="1249779"/>
                  </a:cubicBezTo>
                  <a:lnTo>
                    <a:pt x="977883" y="1249779"/>
                  </a:lnTo>
                  <a:cubicBezTo>
                    <a:pt x="673581" y="1207711"/>
                    <a:pt x="487071" y="1248711"/>
                    <a:pt x="252596" y="1249779"/>
                  </a:cubicBezTo>
                  <a:cubicBezTo>
                    <a:pt x="83909" y="1245206"/>
                    <a:pt x="10283" y="1139385"/>
                    <a:pt x="0" y="1041477"/>
                  </a:cubicBezTo>
                  <a:lnTo>
                    <a:pt x="0" y="1041483"/>
                  </a:lnTo>
                  <a:cubicBezTo>
                    <a:pt x="-129207" y="987776"/>
                    <a:pt x="-240493" y="911696"/>
                    <a:pt x="-295242" y="838488"/>
                  </a:cubicBezTo>
                  <a:cubicBezTo>
                    <a:pt x="-224601" y="832662"/>
                    <a:pt x="-36414" y="740341"/>
                    <a:pt x="0" y="729037"/>
                  </a:cubicBezTo>
                  <a:cubicBezTo>
                    <a:pt x="-44561" y="539976"/>
                    <a:pt x="33636" y="345852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20326" y="106222"/>
                    <a:pt x="97222" y="367"/>
                    <a:pt x="252596" y="0"/>
                  </a:cubicBezTo>
                  <a:cubicBezTo>
                    <a:pt x="448200" y="-51152"/>
                    <a:pt x="664689" y="40311"/>
                    <a:pt x="977883" y="0"/>
                  </a:cubicBezTo>
                  <a:lnTo>
                    <a:pt x="977883" y="0"/>
                  </a:lnTo>
                  <a:cubicBezTo>
                    <a:pt x="1205329" y="44744"/>
                    <a:pt x="2129432" y="46187"/>
                    <a:pt x="2444708" y="0"/>
                  </a:cubicBezTo>
                  <a:cubicBezTo>
                    <a:pt x="2948001" y="-257316"/>
                    <a:pt x="4861648" y="117221"/>
                    <a:pt x="5614703" y="0"/>
                  </a:cubicBezTo>
                  <a:cubicBezTo>
                    <a:pt x="5756038" y="-4820"/>
                    <a:pt x="5870436" y="87755"/>
                    <a:pt x="5867300" y="208300"/>
                  </a:cubicBezTo>
                  <a:cubicBezTo>
                    <a:pt x="5855897" y="246152"/>
                    <a:pt x="5860710" y="638750"/>
                    <a:pt x="5867300" y="729037"/>
                  </a:cubicBezTo>
                  <a:lnTo>
                    <a:pt x="5867300" y="729037"/>
                  </a:lnTo>
                  <a:cubicBezTo>
                    <a:pt x="5888082" y="775691"/>
                    <a:pt x="5851086" y="992111"/>
                    <a:pt x="5867300" y="1041483"/>
                  </a:cubicBezTo>
                  <a:lnTo>
                    <a:pt x="5867300" y="1041477"/>
                  </a:lnTo>
                  <a:cubicBezTo>
                    <a:pt x="5844546" y="1128548"/>
                    <a:pt x="5733399" y="1286418"/>
                    <a:pt x="5614703" y="1249779"/>
                  </a:cubicBezTo>
                  <a:cubicBezTo>
                    <a:pt x="4385138" y="1234134"/>
                    <a:pt x="3553453" y="1173313"/>
                    <a:pt x="2444708" y="1249779"/>
                  </a:cubicBezTo>
                  <a:cubicBezTo>
                    <a:pt x="1913886" y="1191602"/>
                    <a:pt x="1299634" y="1163498"/>
                    <a:pt x="977883" y="1249779"/>
                  </a:cubicBezTo>
                  <a:lnTo>
                    <a:pt x="977883" y="1249779"/>
                  </a:lnTo>
                  <a:cubicBezTo>
                    <a:pt x="638387" y="1219201"/>
                    <a:pt x="496071" y="1227318"/>
                    <a:pt x="252596" y="1249779"/>
                  </a:cubicBezTo>
                  <a:cubicBezTo>
                    <a:pt x="72303" y="1247318"/>
                    <a:pt x="18694" y="1137467"/>
                    <a:pt x="0" y="1041477"/>
                  </a:cubicBezTo>
                  <a:lnTo>
                    <a:pt x="0" y="1041483"/>
                  </a:lnTo>
                  <a:cubicBezTo>
                    <a:pt x="-124368" y="988919"/>
                    <a:pt x="-250714" y="910733"/>
                    <a:pt x="-295242" y="838488"/>
                  </a:cubicBezTo>
                  <a:cubicBezTo>
                    <a:pt x="-233598" y="830009"/>
                    <a:pt x="-30450" y="737252"/>
                    <a:pt x="0" y="729037"/>
                  </a:cubicBezTo>
                  <a:cubicBezTo>
                    <a:pt x="-72782" y="525530"/>
                    <a:pt x="48639" y="344109"/>
                    <a:pt x="0" y="2083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392561" y="2433194"/>
              <a:ext cx="5299640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chuyện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về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510745" y="1999569"/>
            <a:ext cx="10429463" cy="2487211"/>
          </a:xfrm>
          <a:custGeom>
            <a:avLst/>
            <a:gdLst>
              <a:gd name="connsiteX0" fmla="*/ 0 w 10429463"/>
              <a:gd name="connsiteY0" fmla="*/ 414544 h 2487211"/>
              <a:gd name="connsiteX1" fmla="*/ 391426 w 10429463"/>
              <a:gd name="connsiteY1" fmla="*/ 0 h 2487211"/>
              <a:gd name="connsiteX2" fmla="*/ 6083854 w 10429463"/>
              <a:gd name="connsiteY2" fmla="*/ 0 h 2487211"/>
              <a:gd name="connsiteX3" fmla="*/ 6083854 w 10429463"/>
              <a:gd name="connsiteY3" fmla="*/ 0 h 2487211"/>
              <a:gd name="connsiteX4" fmla="*/ 8691219 w 10429463"/>
              <a:gd name="connsiteY4" fmla="*/ 0 h 2487211"/>
              <a:gd name="connsiteX5" fmla="*/ 10038036 w 10429463"/>
              <a:gd name="connsiteY5" fmla="*/ 0 h 2487211"/>
              <a:gd name="connsiteX6" fmla="*/ 10429463 w 10429463"/>
              <a:gd name="connsiteY6" fmla="*/ 414544 h 2487211"/>
              <a:gd name="connsiteX7" fmla="*/ 10429463 w 10429463"/>
              <a:gd name="connsiteY7" fmla="*/ 1450873 h 2487211"/>
              <a:gd name="connsiteX8" fmla="*/ 10429463 w 10429463"/>
              <a:gd name="connsiteY8" fmla="*/ 1450873 h 2487211"/>
              <a:gd name="connsiteX9" fmla="*/ 10429463 w 10429463"/>
              <a:gd name="connsiteY9" fmla="*/ 2072676 h 2487211"/>
              <a:gd name="connsiteX10" fmla="*/ 10429463 w 10429463"/>
              <a:gd name="connsiteY10" fmla="*/ 2072666 h 2487211"/>
              <a:gd name="connsiteX11" fmla="*/ 10038036 w 10429463"/>
              <a:gd name="connsiteY11" fmla="*/ 2487211 h 2487211"/>
              <a:gd name="connsiteX12" fmla="*/ 8691219 w 10429463"/>
              <a:gd name="connsiteY12" fmla="*/ 2487211 h 2487211"/>
              <a:gd name="connsiteX13" fmla="*/ 6828168 w 10429463"/>
              <a:gd name="connsiteY13" fmla="*/ 3282620 h 2487211"/>
              <a:gd name="connsiteX14" fmla="*/ 6083854 w 10429463"/>
              <a:gd name="connsiteY14" fmla="*/ 2487211 h 2487211"/>
              <a:gd name="connsiteX15" fmla="*/ 391426 w 10429463"/>
              <a:gd name="connsiteY15" fmla="*/ 2487211 h 2487211"/>
              <a:gd name="connsiteX16" fmla="*/ 0 w 10429463"/>
              <a:gd name="connsiteY16" fmla="*/ 2072666 h 2487211"/>
              <a:gd name="connsiteX17" fmla="*/ 0 w 10429463"/>
              <a:gd name="connsiteY17" fmla="*/ 2072676 h 2487211"/>
              <a:gd name="connsiteX18" fmla="*/ 0 w 10429463"/>
              <a:gd name="connsiteY18" fmla="*/ 1450873 h 2487211"/>
              <a:gd name="connsiteX19" fmla="*/ 0 w 10429463"/>
              <a:gd name="connsiteY19" fmla="*/ 1450873 h 2487211"/>
              <a:gd name="connsiteX20" fmla="*/ 0 w 10429463"/>
              <a:gd name="connsiteY20" fmla="*/ 414544 h 2487211"/>
              <a:gd name="connsiteX0" fmla="*/ 0 w 10429463"/>
              <a:gd name="connsiteY0" fmla="*/ 414544 h 2487211"/>
              <a:gd name="connsiteX1" fmla="*/ 391426 w 10429463"/>
              <a:gd name="connsiteY1" fmla="*/ 0 h 2487211"/>
              <a:gd name="connsiteX2" fmla="*/ 6083854 w 10429463"/>
              <a:gd name="connsiteY2" fmla="*/ 0 h 2487211"/>
              <a:gd name="connsiteX3" fmla="*/ 6083854 w 10429463"/>
              <a:gd name="connsiteY3" fmla="*/ 0 h 2487211"/>
              <a:gd name="connsiteX4" fmla="*/ 8691219 w 10429463"/>
              <a:gd name="connsiteY4" fmla="*/ 0 h 2487211"/>
              <a:gd name="connsiteX5" fmla="*/ 10038036 w 10429463"/>
              <a:gd name="connsiteY5" fmla="*/ 0 h 2487211"/>
              <a:gd name="connsiteX6" fmla="*/ 10429463 w 10429463"/>
              <a:gd name="connsiteY6" fmla="*/ 414544 h 2487211"/>
              <a:gd name="connsiteX7" fmla="*/ 10429463 w 10429463"/>
              <a:gd name="connsiteY7" fmla="*/ 1450873 h 2487211"/>
              <a:gd name="connsiteX8" fmla="*/ 10429463 w 10429463"/>
              <a:gd name="connsiteY8" fmla="*/ 1450873 h 2487211"/>
              <a:gd name="connsiteX9" fmla="*/ 10429463 w 10429463"/>
              <a:gd name="connsiteY9" fmla="*/ 2072676 h 2487211"/>
              <a:gd name="connsiteX10" fmla="*/ 10429463 w 10429463"/>
              <a:gd name="connsiteY10" fmla="*/ 2072666 h 2487211"/>
              <a:gd name="connsiteX11" fmla="*/ 10038036 w 10429463"/>
              <a:gd name="connsiteY11" fmla="*/ 2487211 h 2487211"/>
              <a:gd name="connsiteX12" fmla="*/ 8691219 w 10429463"/>
              <a:gd name="connsiteY12" fmla="*/ 2487211 h 2487211"/>
              <a:gd name="connsiteX13" fmla="*/ 6828168 w 10429463"/>
              <a:gd name="connsiteY13" fmla="*/ 3282620 h 2487211"/>
              <a:gd name="connsiteX14" fmla="*/ 6083854 w 10429463"/>
              <a:gd name="connsiteY14" fmla="*/ 2487211 h 2487211"/>
              <a:gd name="connsiteX15" fmla="*/ 391426 w 10429463"/>
              <a:gd name="connsiteY15" fmla="*/ 2487211 h 2487211"/>
              <a:gd name="connsiteX16" fmla="*/ 0 w 10429463"/>
              <a:gd name="connsiteY16" fmla="*/ 2072666 h 2487211"/>
              <a:gd name="connsiteX17" fmla="*/ 0 w 10429463"/>
              <a:gd name="connsiteY17" fmla="*/ 2072676 h 2487211"/>
              <a:gd name="connsiteX18" fmla="*/ 0 w 10429463"/>
              <a:gd name="connsiteY18" fmla="*/ 1450873 h 2487211"/>
              <a:gd name="connsiteX19" fmla="*/ 0 w 10429463"/>
              <a:gd name="connsiteY19" fmla="*/ 1450873 h 2487211"/>
              <a:gd name="connsiteX20" fmla="*/ 0 w 10429463"/>
              <a:gd name="connsiteY20" fmla="*/ 414544 h 2487211"/>
              <a:gd name="connsiteX0" fmla="*/ 0 w 10429463"/>
              <a:gd name="connsiteY0" fmla="*/ 414544 h 2487211"/>
              <a:gd name="connsiteX1" fmla="*/ 391426 w 10429463"/>
              <a:gd name="connsiteY1" fmla="*/ 0 h 2487211"/>
              <a:gd name="connsiteX2" fmla="*/ 6083854 w 10429463"/>
              <a:gd name="connsiteY2" fmla="*/ 0 h 2487211"/>
              <a:gd name="connsiteX3" fmla="*/ 6083854 w 10429463"/>
              <a:gd name="connsiteY3" fmla="*/ 0 h 2487211"/>
              <a:gd name="connsiteX4" fmla="*/ 8691219 w 10429463"/>
              <a:gd name="connsiteY4" fmla="*/ 0 h 2487211"/>
              <a:gd name="connsiteX5" fmla="*/ 10038036 w 10429463"/>
              <a:gd name="connsiteY5" fmla="*/ 0 h 2487211"/>
              <a:gd name="connsiteX6" fmla="*/ 10429463 w 10429463"/>
              <a:gd name="connsiteY6" fmla="*/ 414544 h 2487211"/>
              <a:gd name="connsiteX7" fmla="*/ 10429463 w 10429463"/>
              <a:gd name="connsiteY7" fmla="*/ 1450873 h 2487211"/>
              <a:gd name="connsiteX8" fmla="*/ 10429463 w 10429463"/>
              <a:gd name="connsiteY8" fmla="*/ 1450873 h 2487211"/>
              <a:gd name="connsiteX9" fmla="*/ 10429463 w 10429463"/>
              <a:gd name="connsiteY9" fmla="*/ 2072676 h 2487211"/>
              <a:gd name="connsiteX10" fmla="*/ 10429463 w 10429463"/>
              <a:gd name="connsiteY10" fmla="*/ 2072666 h 2487211"/>
              <a:gd name="connsiteX11" fmla="*/ 10038036 w 10429463"/>
              <a:gd name="connsiteY11" fmla="*/ 2487211 h 2487211"/>
              <a:gd name="connsiteX12" fmla="*/ 8691219 w 10429463"/>
              <a:gd name="connsiteY12" fmla="*/ 2487211 h 2487211"/>
              <a:gd name="connsiteX13" fmla="*/ 6828168 w 10429463"/>
              <a:gd name="connsiteY13" fmla="*/ 3282620 h 2487211"/>
              <a:gd name="connsiteX14" fmla="*/ 6083854 w 10429463"/>
              <a:gd name="connsiteY14" fmla="*/ 2487211 h 2487211"/>
              <a:gd name="connsiteX15" fmla="*/ 391426 w 10429463"/>
              <a:gd name="connsiteY15" fmla="*/ 2487211 h 2487211"/>
              <a:gd name="connsiteX16" fmla="*/ 0 w 10429463"/>
              <a:gd name="connsiteY16" fmla="*/ 2072666 h 2487211"/>
              <a:gd name="connsiteX17" fmla="*/ 0 w 10429463"/>
              <a:gd name="connsiteY17" fmla="*/ 2072676 h 2487211"/>
              <a:gd name="connsiteX18" fmla="*/ 0 w 10429463"/>
              <a:gd name="connsiteY18" fmla="*/ 1450873 h 2487211"/>
              <a:gd name="connsiteX19" fmla="*/ 0 w 10429463"/>
              <a:gd name="connsiteY19" fmla="*/ 1450873 h 2487211"/>
              <a:gd name="connsiteX20" fmla="*/ 0 w 10429463"/>
              <a:gd name="connsiteY20" fmla="*/ 414544 h 248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29463" h="2487211" fill="none" extrusionOk="0">
                <a:moveTo>
                  <a:pt x="0" y="414544"/>
                </a:moveTo>
                <a:cubicBezTo>
                  <a:pt x="-25038" y="169524"/>
                  <a:pt x="165995" y="50246"/>
                  <a:pt x="391426" y="0"/>
                </a:cubicBezTo>
                <a:cubicBezTo>
                  <a:pt x="3077646" y="238625"/>
                  <a:pt x="3837007" y="443677"/>
                  <a:pt x="6083854" y="0"/>
                </a:cubicBezTo>
                <a:lnTo>
                  <a:pt x="6083854" y="0"/>
                </a:lnTo>
                <a:cubicBezTo>
                  <a:pt x="7002233" y="-110124"/>
                  <a:pt x="7370888" y="13388"/>
                  <a:pt x="8691219" y="0"/>
                </a:cubicBezTo>
                <a:cubicBezTo>
                  <a:pt x="9064461" y="-64392"/>
                  <a:pt x="9639085" y="-53866"/>
                  <a:pt x="10038036" y="0"/>
                </a:cubicBezTo>
                <a:cubicBezTo>
                  <a:pt x="10307098" y="9375"/>
                  <a:pt x="10425164" y="226931"/>
                  <a:pt x="10429463" y="414544"/>
                </a:cubicBezTo>
                <a:cubicBezTo>
                  <a:pt x="10372266" y="481315"/>
                  <a:pt x="10404148" y="1293992"/>
                  <a:pt x="10429463" y="1450873"/>
                </a:cubicBezTo>
                <a:lnTo>
                  <a:pt x="10429463" y="1450873"/>
                </a:lnTo>
                <a:cubicBezTo>
                  <a:pt x="10432967" y="1586684"/>
                  <a:pt x="10412381" y="1986646"/>
                  <a:pt x="10429463" y="2072676"/>
                </a:cubicBezTo>
                <a:cubicBezTo>
                  <a:pt x="10429461" y="2072672"/>
                  <a:pt x="10429463" y="2072668"/>
                  <a:pt x="10429463" y="2072666"/>
                </a:cubicBezTo>
                <a:cubicBezTo>
                  <a:pt x="10391137" y="2232056"/>
                  <a:pt x="10279806" y="2474030"/>
                  <a:pt x="10038036" y="2487211"/>
                </a:cubicBezTo>
                <a:cubicBezTo>
                  <a:pt x="9616760" y="2534735"/>
                  <a:pt x="9353310" y="2317869"/>
                  <a:pt x="8691219" y="2487211"/>
                </a:cubicBezTo>
                <a:cubicBezTo>
                  <a:pt x="8322249" y="2741088"/>
                  <a:pt x="7294243" y="3348503"/>
                  <a:pt x="6828168" y="3282620"/>
                </a:cubicBezTo>
                <a:cubicBezTo>
                  <a:pt x="6663636" y="3097063"/>
                  <a:pt x="6443378" y="2907233"/>
                  <a:pt x="6083854" y="2487211"/>
                </a:cubicBezTo>
                <a:cubicBezTo>
                  <a:pt x="4763266" y="2347037"/>
                  <a:pt x="2292283" y="2467758"/>
                  <a:pt x="391426" y="2487211"/>
                </a:cubicBezTo>
                <a:cubicBezTo>
                  <a:pt x="190722" y="2429229"/>
                  <a:pt x="6629" y="2386919"/>
                  <a:pt x="0" y="2072666"/>
                </a:cubicBezTo>
                <a:cubicBezTo>
                  <a:pt x="1" y="2072668"/>
                  <a:pt x="-1" y="2072671"/>
                  <a:pt x="0" y="2072676"/>
                </a:cubicBezTo>
                <a:cubicBezTo>
                  <a:pt x="-75836" y="1757675"/>
                  <a:pt x="-34243" y="1630614"/>
                  <a:pt x="0" y="1450873"/>
                </a:cubicBezTo>
                <a:lnTo>
                  <a:pt x="0" y="1450873"/>
                </a:lnTo>
                <a:cubicBezTo>
                  <a:pt x="-134400" y="1013000"/>
                  <a:pt x="106905" y="652654"/>
                  <a:pt x="0" y="414544"/>
                </a:cubicBezTo>
                <a:close/>
              </a:path>
              <a:path w="10429463" h="2487211" stroke="0" extrusionOk="0">
                <a:moveTo>
                  <a:pt x="0" y="414544"/>
                </a:moveTo>
                <a:cubicBezTo>
                  <a:pt x="42289" y="236475"/>
                  <a:pt x="169893" y="-29299"/>
                  <a:pt x="391426" y="0"/>
                </a:cubicBezTo>
                <a:cubicBezTo>
                  <a:pt x="2703303" y="453318"/>
                  <a:pt x="3495988" y="-198843"/>
                  <a:pt x="6083854" y="0"/>
                </a:cubicBezTo>
                <a:lnTo>
                  <a:pt x="6083854" y="0"/>
                </a:lnTo>
                <a:cubicBezTo>
                  <a:pt x="6632490" y="-176473"/>
                  <a:pt x="8266054" y="-24198"/>
                  <a:pt x="8691219" y="0"/>
                </a:cubicBezTo>
                <a:cubicBezTo>
                  <a:pt x="8995417" y="-28338"/>
                  <a:pt x="9537291" y="144708"/>
                  <a:pt x="10038036" y="0"/>
                </a:cubicBezTo>
                <a:cubicBezTo>
                  <a:pt x="10268905" y="37700"/>
                  <a:pt x="10426640" y="103665"/>
                  <a:pt x="10429463" y="414544"/>
                </a:cubicBezTo>
                <a:cubicBezTo>
                  <a:pt x="10396780" y="538215"/>
                  <a:pt x="10475464" y="1285018"/>
                  <a:pt x="10429463" y="1450873"/>
                </a:cubicBezTo>
                <a:lnTo>
                  <a:pt x="10429463" y="1450873"/>
                </a:lnTo>
                <a:cubicBezTo>
                  <a:pt x="10461719" y="1655364"/>
                  <a:pt x="10339975" y="1834646"/>
                  <a:pt x="10429463" y="2072676"/>
                </a:cubicBezTo>
                <a:cubicBezTo>
                  <a:pt x="10429463" y="2072675"/>
                  <a:pt x="10429463" y="2072668"/>
                  <a:pt x="10429463" y="2072666"/>
                </a:cubicBezTo>
                <a:cubicBezTo>
                  <a:pt x="10434783" y="2320125"/>
                  <a:pt x="10246765" y="2467212"/>
                  <a:pt x="10038036" y="2487211"/>
                </a:cubicBezTo>
                <a:cubicBezTo>
                  <a:pt x="9414187" y="2590430"/>
                  <a:pt x="8987842" y="2474693"/>
                  <a:pt x="8691219" y="2487211"/>
                </a:cubicBezTo>
                <a:cubicBezTo>
                  <a:pt x="7962079" y="2902491"/>
                  <a:pt x="7754111" y="3127063"/>
                  <a:pt x="6828168" y="3282620"/>
                </a:cubicBezTo>
                <a:cubicBezTo>
                  <a:pt x="6491011" y="3049232"/>
                  <a:pt x="6368905" y="2811552"/>
                  <a:pt x="6083854" y="2487211"/>
                </a:cubicBezTo>
                <a:cubicBezTo>
                  <a:pt x="4466099" y="2375456"/>
                  <a:pt x="1739076" y="2631145"/>
                  <a:pt x="391426" y="2487211"/>
                </a:cubicBezTo>
                <a:cubicBezTo>
                  <a:pt x="128438" y="2500311"/>
                  <a:pt x="-37038" y="2289986"/>
                  <a:pt x="0" y="2072666"/>
                </a:cubicBezTo>
                <a:cubicBezTo>
                  <a:pt x="0" y="2072671"/>
                  <a:pt x="0" y="2072671"/>
                  <a:pt x="0" y="2072676"/>
                </a:cubicBezTo>
                <a:cubicBezTo>
                  <a:pt x="69600" y="1820218"/>
                  <a:pt x="11392" y="1604655"/>
                  <a:pt x="0" y="1450873"/>
                </a:cubicBezTo>
                <a:lnTo>
                  <a:pt x="0" y="1450873"/>
                </a:lnTo>
                <a:cubicBezTo>
                  <a:pt x="49556" y="1086484"/>
                  <a:pt x="-52610" y="564025"/>
                  <a:pt x="0" y="414544"/>
                </a:cubicBezTo>
                <a:close/>
              </a:path>
              <a:path w="10429463" h="2487211" fill="none" stroke="0" extrusionOk="0">
                <a:moveTo>
                  <a:pt x="0" y="414544"/>
                </a:moveTo>
                <a:cubicBezTo>
                  <a:pt x="26745" y="207116"/>
                  <a:pt x="154592" y="-17371"/>
                  <a:pt x="391426" y="0"/>
                </a:cubicBezTo>
                <a:cubicBezTo>
                  <a:pt x="3037320" y="298454"/>
                  <a:pt x="3797605" y="356006"/>
                  <a:pt x="6083854" y="0"/>
                </a:cubicBezTo>
                <a:lnTo>
                  <a:pt x="6083854" y="0"/>
                </a:lnTo>
                <a:cubicBezTo>
                  <a:pt x="6934803" y="-194047"/>
                  <a:pt x="7561476" y="-40613"/>
                  <a:pt x="8691219" y="0"/>
                </a:cubicBezTo>
                <a:cubicBezTo>
                  <a:pt x="8929308" y="-56871"/>
                  <a:pt x="9561665" y="30178"/>
                  <a:pt x="10038036" y="0"/>
                </a:cubicBezTo>
                <a:cubicBezTo>
                  <a:pt x="10274245" y="-9966"/>
                  <a:pt x="10458898" y="200444"/>
                  <a:pt x="10429463" y="414544"/>
                </a:cubicBezTo>
                <a:cubicBezTo>
                  <a:pt x="10413772" y="512991"/>
                  <a:pt x="10392788" y="1296192"/>
                  <a:pt x="10429463" y="1450873"/>
                </a:cubicBezTo>
                <a:lnTo>
                  <a:pt x="10429463" y="1450873"/>
                </a:lnTo>
                <a:cubicBezTo>
                  <a:pt x="10431213" y="1559823"/>
                  <a:pt x="10411124" y="1988320"/>
                  <a:pt x="10429463" y="2072676"/>
                </a:cubicBezTo>
                <a:cubicBezTo>
                  <a:pt x="10429465" y="2072675"/>
                  <a:pt x="10429464" y="2072671"/>
                  <a:pt x="10429463" y="2072666"/>
                </a:cubicBezTo>
                <a:cubicBezTo>
                  <a:pt x="10402097" y="2272148"/>
                  <a:pt x="10282958" y="2519562"/>
                  <a:pt x="10038036" y="2487211"/>
                </a:cubicBezTo>
                <a:cubicBezTo>
                  <a:pt x="9659984" y="2491485"/>
                  <a:pt x="9275755" y="2420431"/>
                  <a:pt x="8691219" y="2487211"/>
                </a:cubicBezTo>
                <a:cubicBezTo>
                  <a:pt x="8380541" y="2609953"/>
                  <a:pt x="7215302" y="3190079"/>
                  <a:pt x="6828168" y="3282620"/>
                </a:cubicBezTo>
                <a:cubicBezTo>
                  <a:pt x="6783247" y="3079189"/>
                  <a:pt x="6432217" y="2819456"/>
                  <a:pt x="6083854" y="2487211"/>
                </a:cubicBezTo>
                <a:cubicBezTo>
                  <a:pt x="5023665" y="2709055"/>
                  <a:pt x="1790281" y="2790047"/>
                  <a:pt x="391426" y="2487211"/>
                </a:cubicBezTo>
                <a:cubicBezTo>
                  <a:pt x="151891" y="2453421"/>
                  <a:pt x="-3087" y="2309028"/>
                  <a:pt x="0" y="2072666"/>
                </a:cubicBezTo>
                <a:cubicBezTo>
                  <a:pt x="-1" y="2072671"/>
                  <a:pt x="0" y="2072672"/>
                  <a:pt x="0" y="2072676"/>
                </a:cubicBezTo>
                <a:cubicBezTo>
                  <a:pt x="-57758" y="1779067"/>
                  <a:pt x="-48228" y="1610684"/>
                  <a:pt x="0" y="1450873"/>
                </a:cubicBezTo>
                <a:lnTo>
                  <a:pt x="0" y="1450873"/>
                </a:lnTo>
                <a:cubicBezTo>
                  <a:pt x="-47809" y="1011431"/>
                  <a:pt x="27216" y="689505"/>
                  <a:pt x="0" y="414544"/>
                </a:cubicBezTo>
                <a:close/>
              </a:path>
              <a:path w="10429463" h="2487211" fill="none" stroke="0" extrusionOk="0">
                <a:moveTo>
                  <a:pt x="0" y="414544"/>
                </a:moveTo>
                <a:cubicBezTo>
                  <a:pt x="-23177" y="221298"/>
                  <a:pt x="169887" y="26400"/>
                  <a:pt x="391426" y="0"/>
                </a:cubicBezTo>
                <a:cubicBezTo>
                  <a:pt x="3030273" y="259880"/>
                  <a:pt x="3857481" y="479950"/>
                  <a:pt x="6083854" y="0"/>
                </a:cubicBezTo>
                <a:lnTo>
                  <a:pt x="6083854" y="0"/>
                </a:lnTo>
                <a:cubicBezTo>
                  <a:pt x="7005378" y="-82579"/>
                  <a:pt x="7433844" y="-83921"/>
                  <a:pt x="8691219" y="0"/>
                </a:cubicBezTo>
                <a:cubicBezTo>
                  <a:pt x="8995892" y="-67381"/>
                  <a:pt x="9557943" y="-7786"/>
                  <a:pt x="10038036" y="0"/>
                </a:cubicBezTo>
                <a:cubicBezTo>
                  <a:pt x="10271474" y="-20323"/>
                  <a:pt x="10457763" y="174868"/>
                  <a:pt x="10429463" y="414544"/>
                </a:cubicBezTo>
                <a:cubicBezTo>
                  <a:pt x="10393309" y="480800"/>
                  <a:pt x="10402587" y="1298279"/>
                  <a:pt x="10429463" y="1450873"/>
                </a:cubicBezTo>
                <a:lnTo>
                  <a:pt x="10429463" y="1450873"/>
                </a:lnTo>
                <a:cubicBezTo>
                  <a:pt x="10444406" y="1567877"/>
                  <a:pt x="10410447" y="1994172"/>
                  <a:pt x="10429463" y="2072676"/>
                </a:cubicBezTo>
                <a:cubicBezTo>
                  <a:pt x="10429462" y="2072672"/>
                  <a:pt x="10429463" y="2072667"/>
                  <a:pt x="10429463" y="2072666"/>
                </a:cubicBezTo>
                <a:cubicBezTo>
                  <a:pt x="10403391" y="2218238"/>
                  <a:pt x="10272057" y="2502379"/>
                  <a:pt x="10038036" y="2487211"/>
                </a:cubicBezTo>
                <a:cubicBezTo>
                  <a:pt x="9585802" y="2485053"/>
                  <a:pt x="9299260" y="2360740"/>
                  <a:pt x="8691219" y="2487211"/>
                </a:cubicBezTo>
                <a:cubicBezTo>
                  <a:pt x="8394770" y="2711467"/>
                  <a:pt x="7234471" y="3280241"/>
                  <a:pt x="6828168" y="3282620"/>
                </a:cubicBezTo>
                <a:cubicBezTo>
                  <a:pt x="6676236" y="3064615"/>
                  <a:pt x="6429294" y="2893345"/>
                  <a:pt x="6083854" y="2487211"/>
                </a:cubicBezTo>
                <a:cubicBezTo>
                  <a:pt x="4834368" y="2466593"/>
                  <a:pt x="2117911" y="2519680"/>
                  <a:pt x="391426" y="2487211"/>
                </a:cubicBezTo>
                <a:cubicBezTo>
                  <a:pt x="176340" y="2444636"/>
                  <a:pt x="-1892" y="2308481"/>
                  <a:pt x="0" y="2072666"/>
                </a:cubicBezTo>
                <a:cubicBezTo>
                  <a:pt x="0" y="2072668"/>
                  <a:pt x="-1" y="2072669"/>
                  <a:pt x="0" y="2072676"/>
                </a:cubicBezTo>
                <a:cubicBezTo>
                  <a:pt x="-55642" y="1766770"/>
                  <a:pt x="-38480" y="1628299"/>
                  <a:pt x="0" y="1450873"/>
                </a:cubicBezTo>
                <a:lnTo>
                  <a:pt x="0" y="1450873"/>
                </a:lnTo>
                <a:cubicBezTo>
                  <a:pt x="-113576" y="1044381"/>
                  <a:pt x="95118" y="660693"/>
                  <a:pt x="0" y="4145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  <a:gd name="connsiteX0" fmla="*/ 0 w 10429463"/>
                      <a:gd name="connsiteY0" fmla="*/ 414544 h 2487211"/>
                      <a:gd name="connsiteX1" fmla="*/ 391426 w 10429463"/>
                      <a:gd name="connsiteY1" fmla="*/ 0 h 2487211"/>
                      <a:gd name="connsiteX2" fmla="*/ 6083854 w 10429463"/>
                      <a:gd name="connsiteY2" fmla="*/ 0 h 2487211"/>
                      <a:gd name="connsiteX3" fmla="*/ 6083854 w 10429463"/>
                      <a:gd name="connsiteY3" fmla="*/ 0 h 2487211"/>
                      <a:gd name="connsiteX4" fmla="*/ 8691219 w 10429463"/>
                      <a:gd name="connsiteY4" fmla="*/ 0 h 2487211"/>
                      <a:gd name="connsiteX5" fmla="*/ 10038036 w 10429463"/>
                      <a:gd name="connsiteY5" fmla="*/ 0 h 2487211"/>
                      <a:gd name="connsiteX6" fmla="*/ 10429463 w 10429463"/>
                      <a:gd name="connsiteY6" fmla="*/ 414544 h 2487211"/>
                      <a:gd name="connsiteX7" fmla="*/ 10429463 w 10429463"/>
                      <a:gd name="connsiteY7" fmla="*/ 1450873 h 2487211"/>
                      <a:gd name="connsiteX8" fmla="*/ 10429463 w 10429463"/>
                      <a:gd name="connsiteY8" fmla="*/ 1450873 h 2487211"/>
                      <a:gd name="connsiteX9" fmla="*/ 10429463 w 10429463"/>
                      <a:gd name="connsiteY9" fmla="*/ 2072676 h 2487211"/>
                      <a:gd name="connsiteX10" fmla="*/ 10429463 w 10429463"/>
                      <a:gd name="connsiteY10" fmla="*/ 2072666 h 2487211"/>
                      <a:gd name="connsiteX11" fmla="*/ 10038036 w 10429463"/>
                      <a:gd name="connsiteY11" fmla="*/ 2487211 h 2487211"/>
                      <a:gd name="connsiteX12" fmla="*/ 8691219 w 10429463"/>
                      <a:gd name="connsiteY12" fmla="*/ 2487211 h 2487211"/>
                      <a:gd name="connsiteX13" fmla="*/ 6828168 w 10429463"/>
                      <a:gd name="connsiteY13" fmla="*/ 3282620 h 2487211"/>
                      <a:gd name="connsiteX14" fmla="*/ 6083854 w 10429463"/>
                      <a:gd name="connsiteY14" fmla="*/ 2487211 h 2487211"/>
                      <a:gd name="connsiteX15" fmla="*/ 391426 w 10429463"/>
                      <a:gd name="connsiteY15" fmla="*/ 2487211 h 2487211"/>
                      <a:gd name="connsiteX16" fmla="*/ 0 w 10429463"/>
                      <a:gd name="connsiteY16" fmla="*/ 2072666 h 2487211"/>
                      <a:gd name="connsiteX17" fmla="*/ 0 w 10429463"/>
                      <a:gd name="connsiteY17" fmla="*/ 2072676 h 2487211"/>
                      <a:gd name="connsiteX18" fmla="*/ 0 w 10429463"/>
                      <a:gd name="connsiteY18" fmla="*/ 1450873 h 2487211"/>
                      <a:gd name="connsiteX19" fmla="*/ 0 w 10429463"/>
                      <a:gd name="connsiteY19" fmla="*/ 1450873 h 2487211"/>
                      <a:gd name="connsiteX20" fmla="*/ 0 w 10429463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29463" h="2487211" fill="none" extrusionOk="0">
                        <a:moveTo>
                          <a:pt x="0" y="414544"/>
                        </a:moveTo>
                        <a:cubicBezTo>
                          <a:pt x="-1354" y="183980"/>
                          <a:pt x="156439" y="35495"/>
                          <a:pt x="391426" y="0"/>
                        </a:cubicBezTo>
                        <a:cubicBezTo>
                          <a:pt x="2983232" y="293319"/>
                          <a:pt x="3916286" y="356457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81416" y="-143291"/>
                          <a:pt x="7470603" y="-558"/>
                          <a:pt x="8691219" y="0"/>
                        </a:cubicBezTo>
                        <a:cubicBezTo>
                          <a:pt x="8982108" y="-52798"/>
                          <a:pt x="9590591" y="10854"/>
                          <a:pt x="10038036" y="0"/>
                        </a:cubicBezTo>
                        <a:cubicBezTo>
                          <a:pt x="10286228" y="14453"/>
                          <a:pt x="10425385" y="199967"/>
                          <a:pt x="10429463" y="414544"/>
                        </a:cubicBezTo>
                        <a:cubicBezTo>
                          <a:pt x="10392549" y="506717"/>
                          <a:pt x="10405534" y="1289479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35792" y="1573939"/>
                          <a:pt x="10408087" y="1976545"/>
                          <a:pt x="10429463" y="2072676"/>
                        </a:cubicBezTo>
                        <a:cubicBezTo>
                          <a:pt x="10429462" y="2072672"/>
                          <a:pt x="10429463" y="2072667"/>
                          <a:pt x="10429463" y="2072666"/>
                        </a:cubicBezTo>
                        <a:cubicBezTo>
                          <a:pt x="10399223" y="2252609"/>
                          <a:pt x="10252690" y="2503008"/>
                          <a:pt x="10038036" y="2487211"/>
                        </a:cubicBezTo>
                        <a:cubicBezTo>
                          <a:pt x="9630811" y="2534794"/>
                          <a:pt x="9339321" y="2346562"/>
                          <a:pt x="8691219" y="2487211"/>
                        </a:cubicBezTo>
                        <a:cubicBezTo>
                          <a:pt x="8324100" y="2715127"/>
                          <a:pt x="7328561" y="3311568"/>
                          <a:pt x="6828168" y="3282620"/>
                        </a:cubicBezTo>
                        <a:cubicBezTo>
                          <a:pt x="6723671" y="3107875"/>
                          <a:pt x="6414218" y="2896874"/>
                          <a:pt x="6083854" y="2487211"/>
                        </a:cubicBezTo>
                        <a:cubicBezTo>
                          <a:pt x="4918486" y="2447883"/>
                          <a:pt x="2036885" y="2583012"/>
                          <a:pt x="391426" y="2487211"/>
                        </a:cubicBezTo>
                        <a:cubicBezTo>
                          <a:pt x="185307" y="2450718"/>
                          <a:pt x="-12766" y="2349712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67462" y="1760372"/>
                          <a:pt x="-34185" y="1626572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91576" y="1030000"/>
                          <a:pt x="80164" y="674690"/>
                          <a:pt x="0" y="414544"/>
                        </a:cubicBezTo>
                        <a:close/>
                      </a:path>
                      <a:path w="10429463" h="2487211" stroke="0" extrusionOk="0">
                        <a:moveTo>
                          <a:pt x="0" y="414544"/>
                        </a:moveTo>
                        <a:cubicBezTo>
                          <a:pt x="21394" y="222918"/>
                          <a:pt x="182279" y="-27233"/>
                          <a:pt x="391426" y="0"/>
                        </a:cubicBezTo>
                        <a:cubicBezTo>
                          <a:pt x="2636476" y="394495"/>
                          <a:pt x="3483812" y="-170620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664179" y="-143359"/>
                          <a:pt x="8218016" y="-66654"/>
                          <a:pt x="8691219" y="0"/>
                        </a:cubicBezTo>
                        <a:cubicBezTo>
                          <a:pt x="9042669" y="-44923"/>
                          <a:pt x="9498450" y="113474"/>
                          <a:pt x="10038036" y="0"/>
                        </a:cubicBezTo>
                        <a:cubicBezTo>
                          <a:pt x="10253358" y="-1757"/>
                          <a:pt x="10429647" y="135545"/>
                          <a:pt x="10429463" y="414544"/>
                        </a:cubicBezTo>
                        <a:cubicBezTo>
                          <a:pt x="10399912" y="530868"/>
                          <a:pt x="10448838" y="1279971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59247" y="1639093"/>
                          <a:pt x="10363669" y="1819375"/>
                          <a:pt x="10429463" y="2072676"/>
                        </a:cubicBezTo>
                        <a:cubicBezTo>
                          <a:pt x="10429463" y="2072674"/>
                          <a:pt x="10429462" y="2072668"/>
                          <a:pt x="10429463" y="2072666"/>
                        </a:cubicBezTo>
                        <a:cubicBezTo>
                          <a:pt x="10437920" y="2312218"/>
                          <a:pt x="10244649" y="2469965"/>
                          <a:pt x="10038036" y="2487211"/>
                        </a:cubicBezTo>
                        <a:cubicBezTo>
                          <a:pt x="9419151" y="2571008"/>
                          <a:pt x="8988455" y="2463796"/>
                          <a:pt x="8691219" y="2487211"/>
                        </a:cubicBezTo>
                        <a:cubicBezTo>
                          <a:pt x="7971461" y="2867525"/>
                          <a:pt x="7725861" y="3083917"/>
                          <a:pt x="6828168" y="3282620"/>
                        </a:cubicBezTo>
                        <a:cubicBezTo>
                          <a:pt x="6503367" y="3013956"/>
                          <a:pt x="6375774" y="2791870"/>
                          <a:pt x="6083854" y="2487211"/>
                        </a:cubicBezTo>
                        <a:cubicBezTo>
                          <a:pt x="4491490" y="2400347"/>
                          <a:pt x="1741989" y="2654302"/>
                          <a:pt x="391426" y="2487211"/>
                        </a:cubicBezTo>
                        <a:cubicBezTo>
                          <a:pt x="142698" y="2495500"/>
                          <a:pt x="-374" y="2282483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47297" y="1828086"/>
                          <a:pt x="-3619" y="1591490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0120" y="1095774"/>
                          <a:pt x="-37554" y="563036"/>
                          <a:pt x="0" y="414544"/>
                        </a:cubicBezTo>
                        <a:close/>
                      </a:path>
                      <a:path w="10429463" h="2487211" fill="none" stroke="0" extrusionOk="0">
                        <a:moveTo>
                          <a:pt x="0" y="414544"/>
                        </a:moveTo>
                        <a:cubicBezTo>
                          <a:pt x="13755" y="210718"/>
                          <a:pt x="171634" y="-5762"/>
                          <a:pt x="391426" y="0"/>
                        </a:cubicBezTo>
                        <a:cubicBezTo>
                          <a:pt x="3000245" y="275100"/>
                          <a:pt x="3948852" y="330946"/>
                          <a:pt x="6083854" y="0"/>
                        </a:cubicBezTo>
                        <a:lnTo>
                          <a:pt x="6083854" y="0"/>
                        </a:lnTo>
                        <a:cubicBezTo>
                          <a:pt x="6957124" y="-163350"/>
                          <a:pt x="7556415" y="-67731"/>
                          <a:pt x="8691219" y="0"/>
                        </a:cubicBezTo>
                        <a:cubicBezTo>
                          <a:pt x="8901707" y="-48356"/>
                          <a:pt x="9546517" y="38703"/>
                          <a:pt x="10038036" y="0"/>
                        </a:cubicBezTo>
                        <a:cubicBezTo>
                          <a:pt x="10257569" y="191"/>
                          <a:pt x="10451062" y="166368"/>
                          <a:pt x="10429463" y="414544"/>
                        </a:cubicBezTo>
                        <a:cubicBezTo>
                          <a:pt x="10406473" y="506295"/>
                          <a:pt x="10399674" y="1305927"/>
                          <a:pt x="10429463" y="1450873"/>
                        </a:cubicBezTo>
                        <a:lnTo>
                          <a:pt x="10429463" y="1450873"/>
                        </a:lnTo>
                        <a:cubicBezTo>
                          <a:pt x="10441064" y="1556094"/>
                          <a:pt x="10405991" y="1980703"/>
                          <a:pt x="10429463" y="2072676"/>
                        </a:cubicBezTo>
                        <a:cubicBezTo>
                          <a:pt x="10429464" y="2072674"/>
                          <a:pt x="10429463" y="2072670"/>
                          <a:pt x="10429463" y="2072666"/>
                        </a:cubicBezTo>
                        <a:cubicBezTo>
                          <a:pt x="10409603" y="2245960"/>
                          <a:pt x="10267595" y="2507113"/>
                          <a:pt x="10038036" y="2487211"/>
                        </a:cubicBezTo>
                        <a:cubicBezTo>
                          <a:pt x="9629510" y="2481779"/>
                          <a:pt x="9268861" y="2418794"/>
                          <a:pt x="8691219" y="2487211"/>
                        </a:cubicBezTo>
                        <a:cubicBezTo>
                          <a:pt x="8417936" y="2616672"/>
                          <a:pt x="7297984" y="3218344"/>
                          <a:pt x="6828168" y="3282620"/>
                        </a:cubicBezTo>
                        <a:cubicBezTo>
                          <a:pt x="6716094" y="3090242"/>
                          <a:pt x="6422332" y="2854659"/>
                          <a:pt x="6083854" y="2487211"/>
                        </a:cubicBezTo>
                        <a:cubicBezTo>
                          <a:pt x="4923946" y="2501781"/>
                          <a:pt x="1920514" y="2594686"/>
                          <a:pt x="391426" y="2487211"/>
                        </a:cubicBezTo>
                        <a:cubicBezTo>
                          <a:pt x="155187" y="2478487"/>
                          <a:pt x="-21749" y="2321132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0570" y="1776896"/>
                          <a:pt x="-45486" y="1609975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1549" y="1066100"/>
                          <a:pt x="57300" y="691006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581218" y="2548288"/>
            <a:ext cx="1028851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dóc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Mi-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Xa-sa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phê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trá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lừa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gạt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  <a:cs typeface="Times New Roman" panose="02020603050405020304" pitchFamily="18" charset="0"/>
              </a:rPr>
              <a:t> I-go. </a:t>
            </a:r>
          </a:p>
        </p:txBody>
      </p:sp>
    </p:spTree>
    <p:extLst>
      <p:ext uri="{BB962C8B-B14F-4D97-AF65-F5344CB8AC3E}">
        <p14:creationId xmlns:p14="http://schemas.microsoft.com/office/powerpoint/2010/main" val="3023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62637-3FAB-656B-1957-7AFC432A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28" y="1248604"/>
            <a:ext cx="7150380" cy="33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3927296" y="364308"/>
            <a:ext cx="7086600" cy="1494094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6840" y="108201"/>
                    <a:pt x="64030" y="12007"/>
                    <a:pt x="208300" y="0"/>
                  </a:cubicBezTo>
                  <a:cubicBezTo>
                    <a:pt x="1374327" y="287580"/>
                    <a:pt x="2247818" y="20357"/>
                    <a:pt x="3237573" y="0"/>
                  </a:cubicBezTo>
                  <a:lnTo>
                    <a:pt x="3237573" y="0"/>
                  </a:lnTo>
                  <a:cubicBezTo>
                    <a:pt x="3653405" y="-132014"/>
                    <a:pt x="4048031" y="15622"/>
                    <a:pt x="4625105" y="0"/>
                  </a:cubicBezTo>
                  <a:cubicBezTo>
                    <a:pt x="4774259" y="-44381"/>
                    <a:pt x="5044769" y="73649"/>
                    <a:pt x="5341824" y="0"/>
                  </a:cubicBezTo>
                  <a:cubicBezTo>
                    <a:pt x="5475103" y="30157"/>
                    <a:pt x="5532789" y="95737"/>
                    <a:pt x="5550126" y="208300"/>
                  </a:cubicBezTo>
                  <a:cubicBezTo>
                    <a:pt x="5560017" y="259812"/>
                    <a:pt x="5550469" y="626297"/>
                    <a:pt x="5550126" y="729037"/>
                  </a:cubicBezTo>
                  <a:lnTo>
                    <a:pt x="5550126" y="729037"/>
                  </a:lnTo>
                  <a:cubicBezTo>
                    <a:pt x="5566600" y="779634"/>
                    <a:pt x="5536650" y="993783"/>
                    <a:pt x="5550126" y="1041482"/>
                  </a:cubicBezTo>
                  <a:lnTo>
                    <a:pt x="5550126" y="1041477"/>
                  </a:lnTo>
                  <a:cubicBezTo>
                    <a:pt x="5522611" y="1121059"/>
                    <a:pt x="5450311" y="1271306"/>
                    <a:pt x="5341824" y="1249779"/>
                  </a:cubicBezTo>
                  <a:cubicBezTo>
                    <a:pt x="5138692" y="1327314"/>
                    <a:pt x="4968705" y="1241177"/>
                    <a:pt x="4625105" y="1249779"/>
                  </a:cubicBezTo>
                  <a:cubicBezTo>
                    <a:pt x="4376478" y="1307845"/>
                    <a:pt x="3909351" y="1671690"/>
                    <a:pt x="3633666" y="1649457"/>
                  </a:cubicBezTo>
                  <a:cubicBezTo>
                    <a:pt x="3565794" y="1509498"/>
                    <a:pt x="3416053" y="1400560"/>
                    <a:pt x="3237573" y="1249779"/>
                  </a:cubicBezTo>
                  <a:cubicBezTo>
                    <a:pt x="2651042" y="1250648"/>
                    <a:pt x="956227" y="1352339"/>
                    <a:pt x="208300" y="1249779"/>
                  </a:cubicBezTo>
                  <a:cubicBezTo>
                    <a:pt x="90961" y="1283398"/>
                    <a:pt x="-30941" y="1190349"/>
                    <a:pt x="0" y="1041477"/>
                  </a:cubicBezTo>
                  <a:lnTo>
                    <a:pt x="0" y="1041482"/>
                  </a:lnTo>
                  <a:cubicBezTo>
                    <a:pt x="-47417" y="883427"/>
                    <a:pt x="-2589" y="812191"/>
                    <a:pt x="0" y="729037"/>
                  </a:cubicBezTo>
                  <a:lnTo>
                    <a:pt x="0" y="729037"/>
                  </a:lnTo>
                  <a:cubicBezTo>
                    <a:pt x="-30649" y="521315"/>
                    <a:pt x="52385" y="342040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397" y="86492"/>
                    <a:pt x="117443" y="2322"/>
                    <a:pt x="208300" y="0"/>
                  </a:cubicBezTo>
                  <a:cubicBezTo>
                    <a:pt x="1379503" y="130004"/>
                    <a:pt x="1981128" y="27263"/>
                    <a:pt x="3237573" y="0"/>
                  </a:cubicBezTo>
                  <a:lnTo>
                    <a:pt x="3237573" y="0"/>
                  </a:lnTo>
                  <a:cubicBezTo>
                    <a:pt x="3470823" y="-85839"/>
                    <a:pt x="4360569" y="-11608"/>
                    <a:pt x="4625105" y="0"/>
                  </a:cubicBezTo>
                  <a:cubicBezTo>
                    <a:pt x="4764971" y="-61103"/>
                    <a:pt x="5072360" y="3003"/>
                    <a:pt x="5341824" y="0"/>
                  </a:cubicBezTo>
                  <a:cubicBezTo>
                    <a:pt x="5476650" y="4363"/>
                    <a:pt x="5515578" y="85026"/>
                    <a:pt x="5550126" y="208300"/>
                  </a:cubicBezTo>
                  <a:cubicBezTo>
                    <a:pt x="5545278" y="274946"/>
                    <a:pt x="5553403" y="616165"/>
                    <a:pt x="5550126" y="729037"/>
                  </a:cubicBezTo>
                  <a:lnTo>
                    <a:pt x="5550126" y="729037"/>
                  </a:lnTo>
                  <a:cubicBezTo>
                    <a:pt x="5555122" y="807977"/>
                    <a:pt x="5536241" y="920494"/>
                    <a:pt x="5550126" y="1041482"/>
                  </a:cubicBezTo>
                  <a:lnTo>
                    <a:pt x="5550126" y="1041477"/>
                  </a:lnTo>
                  <a:cubicBezTo>
                    <a:pt x="5536931" y="1163022"/>
                    <a:pt x="5450377" y="1262355"/>
                    <a:pt x="5341824" y="1249779"/>
                  </a:cubicBezTo>
                  <a:cubicBezTo>
                    <a:pt x="5025397" y="1319368"/>
                    <a:pt x="4783528" y="1219123"/>
                    <a:pt x="4625105" y="1249779"/>
                  </a:cubicBezTo>
                  <a:cubicBezTo>
                    <a:pt x="4229474" y="1471229"/>
                    <a:pt x="4105005" y="1526359"/>
                    <a:pt x="3633666" y="1649457"/>
                  </a:cubicBezTo>
                  <a:cubicBezTo>
                    <a:pt x="3466116" y="1523334"/>
                    <a:pt x="3359055" y="1405995"/>
                    <a:pt x="3237573" y="1249779"/>
                  </a:cubicBezTo>
                  <a:cubicBezTo>
                    <a:pt x="2466213" y="1407370"/>
                    <a:pt x="1111529" y="1335119"/>
                    <a:pt x="208300" y="1249779"/>
                  </a:cubicBezTo>
                  <a:cubicBezTo>
                    <a:pt x="72951" y="1268824"/>
                    <a:pt x="24928" y="1132497"/>
                    <a:pt x="0" y="1041477"/>
                  </a:cubicBezTo>
                  <a:lnTo>
                    <a:pt x="0" y="1041482"/>
                  </a:lnTo>
                  <a:cubicBezTo>
                    <a:pt x="7581" y="940412"/>
                    <a:pt x="-7417" y="815880"/>
                    <a:pt x="0" y="729037"/>
                  </a:cubicBezTo>
                  <a:lnTo>
                    <a:pt x="0" y="729037"/>
                  </a:lnTo>
                  <a:cubicBezTo>
                    <a:pt x="20864" y="578257"/>
                    <a:pt x="-7736" y="294527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686" y="128526"/>
                    <a:pt x="85196" y="10908"/>
                    <a:pt x="208300" y="0"/>
                  </a:cubicBezTo>
                  <a:cubicBezTo>
                    <a:pt x="1605640" y="54920"/>
                    <a:pt x="2072790" y="175595"/>
                    <a:pt x="3237573" y="0"/>
                  </a:cubicBezTo>
                  <a:lnTo>
                    <a:pt x="3237573" y="0"/>
                  </a:lnTo>
                  <a:cubicBezTo>
                    <a:pt x="3682099" y="-87882"/>
                    <a:pt x="3956118" y="-36491"/>
                    <a:pt x="4625105" y="0"/>
                  </a:cubicBezTo>
                  <a:cubicBezTo>
                    <a:pt x="4741070" y="-32102"/>
                    <a:pt x="5021056" y="-18651"/>
                    <a:pt x="5341824" y="0"/>
                  </a:cubicBezTo>
                  <a:cubicBezTo>
                    <a:pt x="5468637" y="-2869"/>
                    <a:pt x="5565475" y="95279"/>
                    <a:pt x="5550126" y="208300"/>
                  </a:cubicBezTo>
                  <a:cubicBezTo>
                    <a:pt x="5537812" y="245061"/>
                    <a:pt x="5522737" y="647860"/>
                    <a:pt x="5550126" y="729037"/>
                  </a:cubicBezTo>
                  <a:lnTo>
                    <a:pt x="5550126" y="729037"/>
                  </a:lnTo>
                  <a:cubicBezTo>
                    <a:pt x="5562418" y="778815"/>
                    <a:pt x="5530836" y="988956"/>
                    <a:pt x="5550126" y="1041482"/>
                  </a:cubicBezTo>
                  <a:lnTo>
                    <a:pt x="5550126" y="1041477"/>
                  </a:lnTo>
                  <a:cubicBezTo>
                    <a:pt x="5559774" y="1140521"/>
                    <a:pt x="5432051" y="1263891"/>
                    <a:pt x="5341824" y="1249779"/>
                  </a:cubicBezTo>
                  <a:cubicBezTo>
                    <a:pt x="5147850" y="1248515"/>
                    <a:pt x="4977469" y="1231228"/>
                    <a:pt x="4625105" y="1249779"/>
                  </a:cubicBezTo>
                  <a:cubicBezTo>
                    <a:pt x="4414674" y="1264551"/>
                    <a:pt x="3934076" y="1623178"/>
                    <a:pt x="3633666" y="1649457"/>
                  </a:cubicBezTo>
                  <a:cubicBezTo>
                    <a:pt x="3655591" y="1542948"/>
                    <a:pt x="3367321" y="1472834"/>
                    <a:pt x="3237573" y="1249779"/>
                  </a:cubicBezTo>
                  <a:cubicBezTo>
                    <a:pt x="2739942" y="1331724"/>
                    <a:pt x="979831" y="1324836"/>
                    <a:pt x="208300" y="1249779"/>
                  </a:cubicBezTo>
                  <a:cubicBezTo>
                    <a:pt x="76563" y="1258113"/>
                    <a:pt x="5528" y="1186471"/>
                    <a:pt x="0" y="1041477"/>
                  </a:cubicBezTo>
                  <a:lnTo>
                    <a:pt x="0" y="1041482"/>
                  </a:lnTo>
                  <a:cubicBezTo>
                    <a:pt x="-28763" y="882682"/>
                    <a:pt x="-9755" y="806241"/>
                    <a:pt x="0" y="729037"/>
                  </a:cubicBezTo>
                  <a:lnTo>
                    <a:pt x="0" y="729037"/>
                  </a:lnTo>
                  <a:cubicBezTo>
                    <a:pt x="-43329" y="546171"/>
                    <a:pt x="39001" y="369836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21483" y="107721"/>
                    <a:pt x="69902" y="8710"/>
                    <a:pt x="208300" y="0"/>
                  </a:cubicBezTo>
                  <a:cubicBezTo>
                    <a:pt x="1590012" y="140595"/>
                    <a:pt x="2121514" y="179274"/>
                    <a:pt x="3237573" y="0"/>
                  </a:cubicBezTo>
                  <a:lnTo>
                    <a:pt x="3237573" y="0"/>
                  </a:lnTo>
                  <a:cubicBezTo>
                    <a:pt x="3669335" y="-105553"/>
                    <a:pt x="4011336" y="-63646"/>
                    <a:pt x="4625105" y="0"/>
                  </a:cubicBezTo>
                  <a:cubicBezTo>
                    <a:pt x="4762757" y="-48985"/>
                    <a:pt x="5052683" y="26245"/>
                    <a:pt x="5341824" y="0"/>
                  </a:cubicBezTo>
                  <a:cubicBezTo>
                    <a:pt x="5470446" y="20671"/>
                    <a:pt x="5544802" y="92495"/>
                    <a:pt x="5550126" y="208300"/>
                  </a:cubicBezTo>
                  <a:cubicBezTo>
                    <a:pt x="5547924" y="247356"/>
                    <a:pt x="5540049" y="649696"/>
                    <a:pt x="5550126" y="729037"/>
                  </a:cubicBezTo>
                  <a:lnTo>
                    <a:pt x="5550126" y="729037"/>
                  </a:lnTo>
                  <a:cubicBezTo>
                    <a:pt x="5568410" y="776522"/>
                    <a:pt x="5537470" y="998685"/>
                    <a:pt x="5550126" y="1041482"/>
                  </a:cubicBezTo>
                  <a:lnTo>
                    <a:pt x="5550126" y="1041477"/>
                  </a:lnTo>
                  <a:cubicBezTo>
                    <a:pt x="5543865" y="1123578"/>
                    <a:pt x="5449754" y="1263899"/>
                    <a:pt x="5341824" y="1249779"/>
                  </a:cubicBezTo>
                  <a:cubicBezTo>
                    <a:pt x="5146890" y="1274118"/>
                    <a:pt x="4976890" y="1231092"/>
                    <a:pt x="4625105" y="1249779"/>
                  </a:cubicBezTo>
                  <a:cubicBezTo>
                    <a:pt x="4382469" y="1296539"/>
                    <a:pt x="3872618" y="1676317"/>
                    <a:pt x="3633666" y="1649457"/>
                  </a:cubicBezTo>
                  <a:cubicBezTo>
                    <a:pt x="3590576" y="1522904"/>
                    <a:pt x="3387932" y="1424867"/>
                    <a:pt x="3237573" y="1249779"/>
                  </a:cubicBezTo>
                  <a:cubicBezTo>
                    <a:pt x="2411833" y="1226172"/>
                    <a:pt x="934394" y="1389134"/>
                    <a:pt x="208300" y="1249779"/>
                  </a:cubicBezTo>
                  <a:cubicBezTo>
                    <a:pt x="65806" y="1279407"/>
                    <a:pt x="392" y="1162599"/>
                    <a:pt x="0" y="1041477"/>
                  </a:cubicBezTo>
                  <a:lnTo>
                    <a:pt x="0" y="1041482"/>
                  </a:lnTo>
                  <a:cubicBezTo>
                    <a:pt x="-42591" y="880467"/>
                    <a:pt x="-12851" y="798652"/>
                    <a:pt x="0" y="729037"/>
                  </a:cubicBezTo>
                  <a:lnTo>
                    <a:pt x="0" y="729037"/>
                  </a:lnTo>
                  <a:cubicBezTo>
                    <a:pt x="-43757" y="532548"/>
                    <a:pt x="32788" y="340003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  <a:gd name="connsiteX0" fmla="*/ 0 w 7086600"/>
                        <a:gd name="connsiteY0" fmla="*/ 249021 h 1494094"/>
                        <a:gd name="connsiteX1" fmla="*/ 265966 w 7086600"/>
                        <a:gd name="connsiteY1" fmla="*/ 0 h 1494094"/>
                        <a:gd name="connsiteX2" fmla="*/ 4133850 w 7086600"/>
                        <a:gd name="connsiteY2" fmla="*/ 0 h 1494094"/>
                        <a:gd name="connsiteX3" fmla="*/ 4133850 w 7086600"/>
                        <a:gd name="connsiteY3" fmla="*/ 0 h 1494094"/>
                        <a:gd name="connsiteX4" fmla="*/ 5905500 w 7086600"/>
                        <a:gd name="connsiteY4" fmla="*/ 0 h 1494094"/>
                        <a:gd name="connsiteX5" fmla="*/ 6820633 w 7086600"/>
                        <a:gd name="connsiteY5" fmla="*/ 0 h 1494094"/>
                        <a:gd name="connsiteX6" fmla="*/ 7086600 w 7086600"/>
                        <a:gd name="connsiteY6" fmla="*/ 249021 h 1494094"/>
                        <a:gd name="connsiteX7" fmla="*/ 7086600 w 7086600"/>
                        <a:gd name="connsiteY7" fmla="*/ 871555 h 1494094"/>
                        <a:gd name="connsiteX8" fmla="*/ 7086600 w 7086600"/>
                        <a:gd name="connsiteY8" fmla="*/ 871555 h 1494094"/>
                        <a:gd name="connsiteX9" fmla="*/ 7086600 w 7086600"/>
                        <a:gd name="connsiteY9" fmla="*/ 1245078 h 1494094"/>
                        <a:gd name="connsiteX10" fmla="*/ 7086600 w 7086600"/>
                        <a:gd name="connsiteY10" fmla="*/ 1245072 h 1494094"/>
                        <a:gd name="connsiteX11" fmla="*/ 6820633 w 7086600"/>
                        <a:gd name="connsiteY11" fmla="*/ 1494094 h 1494094"/>
                        <a:gd name="connsiteX12" fmla="*/ 5905500 w 7086600"/>
                        <a:gd name="connsiteY12" fmla="*/ 1494094 h 1494094"/>
                        <a:gd name="connsiteX13" fmla="*/ 4639596 w 7086600"/>
                        <a:gd name="connsiteY13" fmla="*/ 1971904 h 1494094"/>
                        <a:gd name="connsiteX14" fmla="*/ 4133850 w 7086600"/>
                        <a:gd name="connsiteY14" fmla="*/ 1494094 h 1494094"/>
                        <a:gd name="connsiteX15" fmla="*/ 265966 w 7086600"/>
                        <a:gd name="connsiteY15" fmla="*/ 1494094 h 1494094"/>
                        <a:gd name="connsiteX16" fmla="*/ 0 w 7086600"/>
                        <a:gd name="connsiteY16" fmla="*/ 1245072 h 1494094"/>
                        <a:gd name="connsiteX17" fmla="*/ 0 w 7086600"/>
                        <a:gd name="connsiteY17" fmla="*/ 1245078 h 1494094"/>
                        <a:gd name="connsiteX18" fmla="*/ 0 w 7086600"/>
                        <a:gd name="connsiteY18" fmla="*/ 871555 h 1494094"/>
                        <a:gd name="connsiteX19" fmla="*/ 0 w 7086600"/>
                        <a:gd name="connsiteY19" fmla="*/ 871555 h 1494094"/>
                        <a:gd name="connsiteX20" fmla="*/ 0 w 7086600"/>
                        <a:gd name="connsiteY20" fmla="*/ 249021 h 14940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494094" fill="none" extrusionOk="0">
                          <a:moveTo>
                            <a:pt x="0" y="249021"/>
                          </a:moveTo>
                          <a:cubicBezTo>
                            <a:pt x="28803" y="126582"/>
                            <a:pt x="84898" y="13173"/>
                            <a:pt x="265966" y="0"/>
                          </a:cubicBezTo>
                          <a:cubicBezTo>
                            <a:pt x="1896324" y="257172"/>
                            <a:pt x="2753469" y="1265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674027" y="-152547"/>
                            <a:pt x="5161705" y="8607"/>
                            <a:pt x="5905500" y="0"/>
                          </a:cubicBezTo>
                          <a:cubicBezTo>
                            <a:pt x="6051207" y="-28790"/>
                            <a:pt x="6481015" y="47182"/>
                            <a:pt x="6820633" y="0"/>
                          </a:cubicBezTo>
                          <a:cubicBezTo>
                            <a:pt x="6988317" y="32337"/>
                            <a:pt x="7076664" y="112856"/>
                            <a:pt x="7086600" y="249021"/>
                          </a:cubicBezTo>
                          <a:cubicBezTo>
                            <a:pt x="7083256" y="312708"/>
                            <a:pt x="7081069" y="756190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2537" y="933204"/>
                            <a:pt x="7069406" y="1186675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56006" y="1345531"/>
                            <a:pt x="6962410" y="1509899"/>
                            <a:pt x="6820633" y="1494094"/>
                          </a:cubicBezTo>
                          <a:cubicBezTo>
                            <a:pt x="6566193" y="1565979"/>
                            <a:pt x="6338965" y="1472233"/>
                            <a:pt x="5905500" y="1494094"/>
                          </a:cubicBezTo>
                          <a:cubicBezTo>
                            <a:pt x="5612155" y="1567028"/>
                            <a:pt x="4999444" y="1985875"/>
                            <a:pt x="4639596" y="1971904"/>
                          </a:cubicBezTo>
                          <a:cubicBezTo>
                            <a:pt x="4560166" y="1821795"/>
                            <a:pt x="4331067" y="1705042"/>
                            <a:pt x="4133850" y="1494094"/>
                          </a:cubicBezTo>
                          <a:cubicBezTo>
                            <a:pt x="3310183" y="1494817"/>
                            <a:pt x="1285283" y="1484739"/>
                            <a:pt x="265966" y="1494094"/>
                          </a:cubicBezTo>
                          <a:cubicBezTo>
                            <a:pt x="117029" y="1522642"/>
                            <a:pt x="-25383" y="1408815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4567" y="1058819"/>
                            <a:pt x="-19455" y="965593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32872" y="627035"/>
                            <a:pt x="43997" y="418577"/>
                            <a:pt x="0" y="249021"/>
                          </a:cubicBezTo>
                          <a:close/>
                        </a:path>
                        <a:path w="7086600" h="1494094" stroke="0" extrusionOk="0">
                          <a:moveTo>
                            <a:pt x="0" y="249021"/>
                          </a:moveTo>
                          <a:cubicBezTo>
                            <a:pt x="-2403" y="105699"/>
                            <a:pt x="144325" y="-7336"/>
                            <a:pt x="265966" y="0"/>
                          </a:cubicBezTo>
                          <a:cubicBezTo>
                            <a:pt x="1753933" y="162324"/>
                            <a:pt x="2447299" y="655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89657" y="-85136"/>
                            <a:pt x="5568110" y="-38573"/>
                            <a:pt x="5905500" y="0"/>
                          </a:cubicBezTo>
                          <a:cubicBezTo>
                            <a:pt x="6138383" y="-52866"/>
                            <a:pt x="6457050" y="18653"/>
                            <a:pt x="6820633" y="0"/>
                          </a:cubicBezTo>
                          <a:cubicBezTo>
                            <a:pt x="6977155" y="-4277"/>
                            <a:pt x="7068639" y="105733"/>
                            <a:pt x="7086600" y="249021"/>
                          </a:cubicBezTo>
                          <a:cubicBezTo>
                            <a:pt x="7075141" y="324352"/>
                            <a:pt x="7085189" y="748762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101061" y="973833"/>
                            <a:pt x="7060318" y="1093362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86853" y="1384758"/>
                            <a:pt x="6956851" y="1507332"/>
                            <a:pt x="6820633" y="1494094"/>
                          </a:cubicBezTo>
                          <a:cubicBezTo>
                            <a:pt x="6403394" y="1545889"/>
                            <a:pt x="6108190" y="1461495"/>
                            <a:pt x="5905500" y="1494094"/>
                          </a:cubicBezTo>
                          <a:cubicBezTo>
                            <a:pt x="5403148" y="1752680"/>
                            <a:pt x="5233957" y="1823418"/>
                            <a:pt x="4639596" y="1971904"/>
                          </a:cubicBezTo>
                          <a:cubicBezTo>
                            <a:pt x="4425038" y="1817280"/>
                            <a:pt x="4315240" y="1664992"/>
                            <a:pt x="4133850" y="1494094"/>
                          </a:cubicBezTo>
                          <a:cubicBezTo>
                            <a:pt x="3128447" y="1621454"/>
                            <a:pt x="1257794" y="1641331"/>
                            <a:pt x="265966" y="1494094"/>
                          </a:cubicBezTo>
                          <a:cubicBezTo>
                            <a:pt x="99643" y="1501532"/>
                            <a:pt x="22460" y="1365300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14500" y="1106596"/>
                            <a:pt x="-8790" y="964079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29760" y="680417"/>
                            <a:pt x="-12378" y="348527"/>
                            <a:pt x="0" y="249021"/>
                          </a:cubicBezTo>
                          <a:close/>
                        </a:path>
                        <a:path w="7086600" h="1494094" fill="none" stroke="0" extrusionOk="0">
                          <a:moveTo>
                            <a:pt x="0" y="249021"/>
                          </a:moveTo>
                          <a:cubicBezTo>
                            <a:pt x="943" y="141966"/>
                            <a:pt x="115137" y="-4010"/>
                            <a:pt x="265966" y="0"/>
                          </a:cubicBezTo>
                          <a:cubicBezTo>
                            <a:pt x="2104070" y="115158"/>
                            <a:pt x="2653670" y="262442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0539" y="-111095"/>
                            <a:pt x="5128419" y="-58399"/>
                            <a:pt x="5905500" y="0"/>
                          </a:cubicBezTo>
                          <a:cubicBezTo>
                            <a:pt x="6049093" y="-30278"/>
                            <a:pt x="6464693" y="9979"/>
                            <a:pt x="6820633" y="0"/>
                          </a:cubicBezTo>
                          <a:cubicBezTo>
                            <a:pt x="6970614" y="515"/>
                            <a:pt x="7094081" y="103955"/>
                            <a:pt x="7086600" y="249021"/>
                          </a:cubicBezTo>
                          <a:cubicBezTo>
                            <a:pt x="7071145" y="297084"/>
                            <a:pt x="7070864" y="773325"/>
                            <a:pt x="7086600" y="871555"/>
                          </a:cubicBezTo>
                          <a:lnTo>
                            <a:pt x="7086600" y="871555"/>
                          </a:lnTo>
                          <a:cubicBezTo>
                            <a:pt x="7098049" y="932166"/>
                            <a:pt x="7070205" y="1187536"/>
                            <a:pt x="7086600" y="1245078"/>
                          </a:cubicBezTo>
                          <a:lnTo>
                            <a:pt x="7086600" y="1245072"/>
                          </a:lnTo>
                          <a:cubicBezTo>
                            <a:pt x="7095800" y="1361638"/>
                            <a:pt x="6961606" y="1506968"/>
                            <a:pt x="6820633" y="1494094"/>
                          </a:cubicBezTo>
                          <a:cubicBezTo>
                            <a:pt x="6578556" y="1499790"/>
                            <a:pt x="6349687" y="1443200"/>
                            <a:pt x="5905500" y="1494094"/>
                          </a:cubicBezTo>
                          <a:cubicBezTo>
                            <a:pt x="5610607" y="1519324"/>
                            <a:pt x="4968503" y="1969294"/>
                            <a:pt x="4639596" y="1971904"/>
                          </a:cubicBezTo>
                          <a:cubicBezTo>
                            <a:pt x="4630301" y="1865838"/>
                            <a:pt x="4289012" y="1717983"/>
                            <a:pt x="4133850" y="1494094"/>
                          </a:cubicBezTo>
                          <a:cubicBezTo>
                            <a:pt x="3374066" y="1485209"/>
                            <a:pt x="1267661" y="1605767"/>
                            <a:pt x="265966" y="1494094"/>
                          </a:cubicBezTo>
                          <a:cubicBezTo>
                            <a:pt x="116428" y="1497441"/>
                            <a:pt x="-10296" y="1394296"/>
                            <a:pt x="0" y="1245072"/>
                          </a:cubicBezTo>
                          <a:lnTo>
                            <a:pt x="0" y="1245078"/>
                          </a:lnTo>
                          <a:cubicBezTo>
                            <a:pt x="-49470" y="1050810"/>
                            <a:pt x="-20862" y="956141"/>
                            <a:pt x="0" y="871555"/>
                          </a:cubicBezTo>
                          <a:lnTo>
                            <a:pt x="0" y="871555"/>
                          </a:lnTo>
                          <a:cubicBezTo>
                            <a:pt x="-52293" y="643043"/>
                            <a:pt x="22564" y="421472"/>
                            <a:pt x="0" y="2490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55497" y="1848047"/>
              <a:ext cx="5318022" cy="9010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ABC29F-395A-CA53-2B08-B1A49F2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720" y="1859623"/>
            <a:ext cx="3220280" cy="4332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52AB2E-7914-F92A-778C-F4ED87BCCC59}"/>
              </a:ext>
            </a:extLst>
          </p:cNvPr>
          <p:cNvSpPr txBox="1"/>
          <p:nvPr/>
        </p:nvSpPr>
        <p:spPr>
          <a:xfrm>
            <a:off x="0" y="2537025"/>
            <a:ext cx="85997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tabLst>
                <a:tab pos="270510" algn="l"/>
              </a:tabLst>
            </a:pP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/>
                <a:latin typeface="UTM Avo" panose="02040603050506020204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iọng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hứng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giọng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được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vật</a:t>
            </a:r>
            <a:r>
              <a:rPr lang="vi-VN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nghỉ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nhấn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mạnh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/>
              </a:rPr>
              <a:t>trọng</a:t>
            </a:r>
            <a:r>
              <a:rPr lang="en-US" sz="3600" dirty="0">
                <a:solidFill>
                  <a:srgbClr val="002060"/>
                </a:solidFill>
                <a:latin typeface="UTM Avo" panose="02040603050506020204"/>
              </a:rPr>
              <a:t>. </a:t>
            </a:r>
            <a:endParaRPr lang="en-US" sz="3600" kern="100" dirty="0">
              <a:solidFill>
                <a:srgbClr val="002060"/>
              </a:solidFill>
              <a:effectLst/>
              <a:latin typeface="UTM Avo" panose="02040603050506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127079F-D3CB-4BBA-94DC-1AD9D865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7B1DE-A580-4BDB-AEFC-475355FD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180" y="100921"/>
            <a:ext cx="8620491" cy="140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E3F78-C8A8-404E-B64E-57387EFD0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27" y="2002160"/>
            <a:ext cx="762066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5" y="9463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2282" y="4208189"/>
            <a:ext cx="7768789" cy="80563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7214" y="3419186"/>
            <a:ext cx="7737965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253" y="2680961"/>
            <a:ext cx="7750533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2282" y="5162184"/>
            <a:ext cx="7768789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21995" y="4373867"/>
            <a:ext cx="536376" cy="490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36111" y="2693453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94" y="5232987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51" y="3431776"/>
            <a:ext cx="650163" cy="571355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60360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-15065"/>
            <a:ext cx="1238206" cy="947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7346" y="66288"/>
            <a:ext cx="4338664" cy="14482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11099"/>
            <a:ext cx="12219042" cy="104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7804"/>
            <a:ext cx="1685925" cy="1057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33116" y="0"/>
            <a:ext cx="1685925" cy="1057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84025" y="1523281"/>
            <a:ext cx="846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1219048">
              <a:buFontTx/>
              <a:buChar char="-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-114773" y="-160508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5512040" y="380145"/>
            <a:ext cx="4536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D3C74-A4D9-1139-2B7D-85023DFC2A3C}"/>
              </a:ext>
            </a:extLst>
          </p:cNvPr>
          <p:cNvSpPr txBox="1"/>
          <p:nvPr/>
        </p:nvSpPr>
        <p:spPr>
          <a:xfrm>
            <a:off x="1750517" y="1303475"/>
            <a:ext cx="85761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2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514545" y="131181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62914-493D-AFA9-0910-C9DC64A9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1" y="2691906"/>
            <a:ext cx="11224405" cy="20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9" y="12572"/>
            <a:ext cx="11379199" cy="28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96966" y="4895088"/>
            <a:ext cx="8502868" cy="76436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6966" y="3507138"/>
            <a:ext cx="8502868" cy="6720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96966" y="4215895"/>
            <a:ext cx="8502867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ngốc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96966" y="2853694"/>
            <a:ext cx="8502868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00887" y="5241393"/>
            <a:ext cx="522607" cy="418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394481" y="4283532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77" y="2905821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77" y="3625458"/>
            <a:ext cx="650163" cy="571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95408" y="1752130"/>
            <a:ext cx="8363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9288" y="187144"/>
            <a:ext cx="4338664" cy="144824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-1" y="-2700"/>
            <a:ext cx="1238206" cy="947791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948954" y="12572"/>
            <a:ext cx="1238206" cy="9477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-17389"/>
            <a:ext cx="2102069" cy="1057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4641" y="-42171"/>
            <a:ext cx="2182520" cy="1082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5659449"/>
            <a:ext cx="12219042" cy="11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5" y="9463"/>
            <a:ext cx="11379199" cy="26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87282" y="3300806"/>
            <a:ext cx="9090309" cy="128731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7281" y="2619317"/>
            <a:ext cx="9090310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7282" y="4618941"/>
            <a:ext cx="9090310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Chôm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ngục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63310" y="3788496"/>
            <a:ext cx="756776" cy="69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36111" y="2724276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93" y="4562938"/>
            <a:ext cx="650163" cy="571355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1" y="60360"/>
            <a:ext cx="1238206" cy="947791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953794" y="-15065"/>
            <a:ext cx="1238206" cy="947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7346" y="66288"/>
            <a:ext cx="4338664" cy="14482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5811099"/>
            <a:ext cx="12219042" cy="104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73" y="-15066"/>
            <a:ext cx="1916660" cy="1057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6075" y="-15066"/>
            <a:ext cx="1685925" cy="1057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1540" y="1547643"/>
            <a:ext cx="9090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219048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87281" y="5267726"/>
            <a:ext cx="9090310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9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5" y="-178448"/>
            <a:ext cx="11379199" cy="26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2290" y="1414495"/>
            <a:ext cx="8969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5181" y="4924936"/>
            <a:ext cx="8946537" cy="64322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3127074"/>
            <a:ext cx="8951701" cy="943159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Đ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5305" y="4195215"/>
            <a:ext cx="8926287" cy="63956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2600" y="2449390"/>
            <a:ext cx="8951701" cy="59754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2522" y="4981781"/>
            <a:ext cx="459076" cy="52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28981" y="4199259"/>
            <a:ext cx="570156" cy="498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24" y="2429951"/>
            <a:ext cx="650163" cy="571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34" y="3495991"/>
            <a:ext cx="650163" cy="571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8019" y="-132306"/>
            <a:ext cx="4338664" cy="14482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6249"/>
            <a:ext cx="2102069" cy="1057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9220" y="-103607"/>
            <a:ext cx="2102069" cy="10572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5568160"/>
            <a:ext cx="12219042" cy="12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4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0AB4F-5DFF-5A84-FB00-B0904676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2" y="1110332"/>
            <a:ext cx="766333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50F0613-D45B-D73C-6E5E-66CD28D95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8" y="652972"/>
            <a:ext cx="11305571" cy="6074229"/>
          </a:xfrm>
          <a:prstGeom prst="rect">
            <a:avLst/>
          </a:prstGeom>
          <a:noFill/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F86EAC27-7984-6D65-3507-4E62E3644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68" y="-379736"/>
            <a:ext cx="1803639" cy="1803639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0351979C-CB02-59F5-BF5B-EBBA43D3C1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0" y="-248847"/>
            <a:ext cx="2247235" cy="154186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AE011527-5139-1649-B1EE-87717122C37D}"/>
              </a:ext>
            </a:extLst>
          </p:cNvPr>
          <p:cNvSpPr txBox="1"/>
          <p:nvPr/>
        </p:nvSpPr>
        <p:spPr>
          <a:xfrm rot="21049605">
            <a:off x="243472" y="545834"/>
            <a:ext cx="183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UTM Gloria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 ĐỌC</a:t>
            </a:r>
            <a:endParaRPr lang="zh-CN" altLang="en-US" sz="3200" b="1" dirty="0">
              <a:solidFill>
                <a:srgbClr val="FFFF00"/>
              </a:solidFill>
              <a:latin typeface="UTM Gloria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0863" y="1263096"/>
            <a:ext cx="101311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nl-NL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Mi-sa                   - Xa-sa</a:t>
            </a:r>
          </a:p>
          <a:p>
            <a:pPr marL="571500" indent="-571500">
              <a:buFontTx/>
              <a:buChar char="-"/>
            </a:pPr>
            <a:r>
              <a:rPr lang="nl-NL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I-go                      - I-ra</a:t>
            </a: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buýt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               -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roạt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bẹp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rúm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huỵch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khoác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lác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	        - ….</a:t>
            </a:r>
          </a:p>
        </p:txBody>
      </p:sp>
    </p:spTree>
    <p:extLst>
      <p:ext uri="{BB962C8B-B14F-4D97-AF65-F5344CB8AC3E}">
        <p14:creationId xmlns:p14="http://schemas.microsoft.com/office/powerpoint/2010/main" val="19513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679</TotalTime>
  <Words>1448</Words>
  <Application>Microsoft Office PowerPoint</Application>
  <PresentationFormat>Widescreen</PresentationFormat>
  <Paragraphs>114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Century Gothic</vt:lpstr>
      <vt:lpstr>HP001 4 hàng</vt:lpstr>
      <vt:lpstr>Pacifico</vt:lpstr>
      <vt:lpstr>Tahoma</vt:lpstr>
      <vt:lpstr>Times New Roman</vt:lpstr>
      <vt:lpstr>UTM Ambrose</vt:lpstr>
      <vt:lpstr>UTM Avo</vt:lpstr>
      <vt:lpstr>UTM Azuki</vt:lpstr>
      <vt:lpstr>UTM Gloria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2023-08-24T02:15:12Z</dcterms:created>
  <dcterms:modified xsi:type="dcterms:W3CDTF">2023-10-05T14:13:27Z</dcterms:modified>
</cp:coreProperties>
</file>