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267" r:id="rId43"/>
  </p:sldIdLst>
  <p:sldSz cx="18288000" cy="10287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mbria Math" panose="02040503050406030204" pitchFamily="18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6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6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7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.svg"/><Relationship Id="rId7" Type="http://schemas.openxmlformats.org/officeDocument/2006/relationships/image" Target="../media/image8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9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6.svg"/><Relationship Id="rId7" Type="http://schemas.openxmlformats.org/officeDocument/2006/relationships/image" Target="../media/image100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svg"/><Relationship Id="rId4" Type="http://schemas.openxmlformats.org/officeDocument/2006/relationships/image" Target="../media/image97.png"/><Relationship Id="rId9" Type="http://schemas.openxmlformats.org/officeDocument/2006/relationships/image" Target="../media/image7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0792" y="4247458"/>
            <a:ext cx="13955771" cy="92456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1028700"/>
            <a:ext cx="12819528" cy="7453614"/>
            <a:chOff x="0" y="0"/>
            <a:chExt cx="31309504" cy="1820417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31246006" cy="18140677"/>
            </a:xfrm>
            <a:custGeom>
              <a:avLst/>
              <a:gdLst/>
              <a:ahLst/>
              <a:cxnLst/>
              <a:rect l="l" t="t" r="r" b="b"/>
              <a:pathLst>
                <a:path w="31246006" h="18140677">
                  <a:moveTo>
                    <a:pt x="31153295" y="18140677"/>
                  </a:moveTo>
                  <a:lnTo>
                    <a:pt x="92710" y="18140677"/>
                  </a:lnTo>
                  <a:cubicBezTo>
                    <a:pt x="41910" y="18140677"/>
                    <a:pt x="0" y="18098767"/>
                    <a:pt x="0" y="1804796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152024" y="0"/>
                  </a:lnTo>
                  <a:cubicBezTo>
                    <a:pt x="31202824" y="0"/>
                    <a:pt x="31244735" y="41910"/>
                    <a:pt x="31244735" y="92710"/>
                  </a:cubicBezTo>
                  <a:lnTo>
                    <a:pt x="31244735" y="18046697"/>
                  </a:lnTo>
                  <a:cubicBezTo>
                    <a:pt x="31246006" y="18098767"/>
                    <a:pt x="31204095" y="18140677"/>
                    <a:pt x="31153295" y="18140677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1309506" cy="18204177"/>
            </a:xfrm>
            <a:custGeom>
              <a:avLst/>
              <a:gdLst/>
              <a:ahLst/>
              <a:cxnLst/>
              <a:rect l="l" t="t" r="r" b="b"/>
              <a:pathLst>
                <a:path w="31309506" h="18204177">
                  <a:moveTo>
                    <a:pt x="31185045" y="59690"/>
                  </a:moveTo>
                  <a:cubicBezTo>
                    <a:pt x="31220603" y="59690"/>
                    <a:pt x="31249813" y="88900"/>
                    <a:pt x="31249813" y="124460"/>
                  </a:cubicBezTo>
                  <a:lnTo>
                    <a:pt x="31249813" y="18079717"/>
                  </a:lnTo>
                  <a:cubicBezTo>
                    <a:pt x="31249813" y="18115277"/>
                    <a:pt x="31220603" y="18144488"/>
                    <a:pt x="31185045" y="18144488"/>
                  </a:cubicBezTo>
                  <a:lnTo>
                    <a:pt x="124460" y="18144488"/>
                  </a:lnTo>
                  <a:cubicBezTo>
                    <a:pt x="88900" y="18144488"/>
                    <a:pt x="59690" y="18115277"/>
                    <a:pt x="59690" y="1807971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185045" y="59690"/>
                  </a:lnTo>
                  <a:moveTo>
                    <a:pt x="311850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8079717"/>
                  </a:lnTo>
                  <a:cubicBezTo>
                    <a:pt x="0" y="18148297"/>
                    <a:pt x="55880" y="18204177"/>
                    <a:pt x="124460" y="18204177"/>
                  </a:cubicBezTo>
                  <a:lnTo>
                    <a:pt x="31185045" y="18204177"/>
                  </a:lnTo>
                  <a:cubicBezTo>
                    <a:pt x="31253624" y="18204177"/>
                    <a:pt x="31309506" y="18148297"/>
                    <a:pt x="31309506" y="18079717"/>
                  </a:cubicBezTo>
                  <a:lnTo>
                    <a:pt x="31309506" y="124460"/>
                  </a:lnTo>
                  <a:cubicBezTo>
                    <a:pt x="31309506" y="55880"/>
                    <a:pt x="31253624" y="0"/>
                    <a:pt x="3118504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5209"/>
          <a:stretch>
            <a:fillRect/>
          </a:stretch>
        </p:blipFill>
        <p:spPr>
          <a:xfrm>
            <a:off x="11963400" y="3404587"/>
            <a:ext cx="6547334" cy="688241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A90551C-004A-9A10-D211-57AF523EAF04}"/>
              </a:ext>
            </a:extLst>
          </p:cNvPr>
          <p:cNvSpPr txBox="1"/>
          <p:nvPr/>
        </p:nvSpPr>
        <p:spPr>
          <a:xfrm>
            <a:off x="1837764" y="2976751"/>
            <a:ext cx="115824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B257F2B-5393-2F87-2FF5-CBB010745314}"/>
              </a:ext>
            </a:extLst>
          </p:cNvPr>
          <p:cNvSpPr txBox="1"/>
          <p:nvPr/>
        </p:nvSpPr>
        <p:spPr>
          <a:xfrm>
            <a:off x="685800" y="538487"/>
            <a:ext cx="1402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ÔN TẬP KIẾN THỨC CHƯƠNG IV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A841DC5-4080-7B1A-8D27-FE5FBA8353FB}"/>
              </a:ext>
            </a:extLst>
          </p:cNvPr>
          <p:cNvSpPr txBox="1"/>
          <p:nvPr/>
        </p:nvSpPr>
        <p:spPr>
          <a:xfrm>
            <a:off x="3505200" y="2247900"/>
            <a:ext cx="134112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 biểu định lí côsin, định lí sin trong một tam giác.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495265C9-AEE1-FA52-7CC9-AE1BC95E97BF}"/>
                  </a:ext>
                </a:extLst>
              </p:cNvPr>
              <p:cNvSpPr txBox="1"/>
              <p:nvPr/>
            </p:nvSpPr>
            <p:spPr>
              <a:xfrm>
                <a:off x="4572000" y="4767403"/>
                <a:ext cx="10629900" cy="4578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399665" algn="l"/>
                  </a:tabLst>
                </a:pP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côsin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𝑏𝑐</m:t>
                    </m:r>
                    <m:func>
                      <m:funcPr>
                        <m:ctrlPr>
                          <a:rPr lang="en-US" sz="44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39966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𝑐𝑎</m:t>
                    </m:r>
                    <m:func>
                      <m:funcPr>
                        <m:ctrlPr>
                          <a:rPr lang="en-US" sz="44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39966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𝑎𝑏</m:t>
                    </m:r>
                    <m:func>
                      <m:funcPr>
                        <m:ctrlPr>
                          <a:rPr lang="en-US" sz="44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+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lí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sin: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fPr>
                      <m:num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𝑠𝑖𝑛𝐴</m:t>
                        </m:r>
                      </m:den>
                    </m:f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fPr>
                      <m:num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𝑠𝑖𝑛𝐵</m:t>
                        </m:r>
                      </m:den>
                    </m:f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fPr>
                      <m:num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𝑠𝑖𝑛𝐶</m:t>
                        </m:r>
                      </m:den>
                    </m:f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4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495265C9-AEE1-FA52-7CC9-AE1BC95E9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67403"/>
                <a:ext cx="10629900" cy="4578369"/>
              </a:xfrm>
              <a:prstGeom prst="rect">
                <a:avLst/>
              </a:prstGeom>
              <a:blipFill>
                <a:blip r:embed="rId2"/>
                <a:stretch>
                  <a:fillRect l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1CAF8400-3998-DF78-7715-78ECD10310A6}"/>
              </a:ext>
            </a:extLst>
          </p:cNvPr>
          <p:cNvSpPr/>
          <p:nvPr/>
        </p:nvSpPr>
        <p:spPr>
          <a:xfrm>
            <a:off x="1828800" y="2355687"/>
            <a:ext cx="1371600" cy="98251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66EBB22-AC92-BDD5-8F94-42C210A8B616}"/>
              </a:ext>
            </a:extLst>
          </p:cNvPr>
          <p:cNvSpPr txBox="1"/>
          <p:nvPr/>
        </p:nvSpPr>
        <p:spPr>
          <a:xfrm>
            <a:off x="7543800" y="36195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47800" y="5143500"/>
            <a:ext cx="7543800" cy="4633464"/>
            <a:chOff x="0" y="0"/>
            <a:chExt cx="11499060" cy="11316442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1435559" cy="11252943"/>
            </a:xfrm>
            <a:custGeom>
              <a:avLst/>
              <a:gdLst/>
              <a:ahLst/>
              <a:cxnLst/>
              <a:rect l="l" t="t" r="r" b="b"/>
              <a:pathLst>
                <a:path w="11435559" h="11252943">
                  <a:moveTo>
                    <a:pt x="11342850" y="11252943"/>
                  </a:moveTo>
                  <a:lnTo>
                    <a:pt x="92710" y="11252943"/>
                  </a:lnTo>
                  <a:cubicBezTo>
                    <a:pt x="41910" y="11252943"/>
                    <a:pt x="0" y="11211033"/>
                    <a:pt x="0" y="1116023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341580" y="0"/>
                  </a:lnTo>
                  <a:cubicBezTo>
                    <a:pt x="11392380" y="0"/>
                    <a:pt x="11434290" y="41910"/>
                    <a:pt x="11434290" y="92710"/>
                  </a:cubicBezTo>
                  <a:lnTo>
                    <a:pt x="11434290" y="11158962"/>
                  </a:lnTo>
                  <a:cubicBezTo>
                    <a:pt x="11435559" y="11211033"/>
                    <a:pt x="11393650" y="11252943"/>
                    <a:pt x="11342850" y="11252943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499060" cy="11316443"/>
            </a:xfrm>
            <a:custGeom>
              <a:avLst/>
              <a:gdLst/>
              <a:ahLst/>
              <a:cxnLst/>
              <a:rect l="l" t="t" r="r" b="b"/>
              <a:pathLst>
                <a:path w="11499060" h="11316443">
                  <a:moveTo>
                    <a:pt x="11374600" y="59690"/>
                  </a:moveTo>
                  <a:cubicBezTo>
                    <a:pt x="11410159" y="59690"/>
                    <a:pt x="11439370" y="88900"/>
                    <a:pt x="11439370" y="124460"/>
                  </a:cubicBezTo>
                  <a:lnTo>
                    <a:pt x="11439370" y="11191983"/>
                  </a:lnTo>
                  <a:cubicBezTo>
                    <a:pt x="11439370" y="11227543"/>
                    <a:pt x="11410159" y="11256752"/>
                    <a:pt x="11374600" y="11256752"/>
                  </a:cubicBezTo>
                  <a:lnTo>
                    <a:pt x="124460" y="11256752"/>
                  </a:lnTo>
                  <a:cubicBezTo>
                    <a:pt x="88900" y="11256752"/>
                    <a:pt x="59690" y="11227543"/>
                    <a:pt x="59690" y="111919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374600" y="59690"/>
                  </a:lnTo>
                  <a:moveTo>
                    <a:pt x="113746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191983"/>
                  </a:lnTo>
                  <a:cubicBezTo>
                    <a:pt x="0" y="11260562"/>
                    <a:pt x="55880" y="11316443"/>
                    <a:pt x="124460" y="11316443"/>
                  </a:cubicBezTo>
                  <a:lnTo>
                    <a:pt x="11374600" y="11316443"/>
                  </a:lnTo>
                  <a:cubicBezTo>
                    <a:pt x="11443180" y="11316443"/>
                    <a:pt x="11499060" y="11260562"/>
                    <a:pt x="11499060" y="11191983"/>
                  </a:cubicBezTo>
                  <a:lnTo>
                    <a:pt x="11499060" y="124460"/>
                  </a:lnTo>
                  <a:cubicBezTo>
                    <a:pt x="11499060" y="55880"/>
                    <a:pt x="11443180" y="0"/>
                    <a:pt x="113746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843628" y="5130501"/>
            <a:ext cx="7772400" cy="4633464"/>
            <a:chOff x="0" y="0"/>
            <a:chExt cx="11499060" cy="11316442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1435559" cy="11252943"/>
            </a:xfrm>
            <a:custGeom>
              <a:avLst/>
              <a:gdLst/>
              <a:ahLst/>
              <a:cxnLst/>
              <a:rect l="l" t="t" r="r" b="b"/>
              <a:pathLst>
                <a:path w="11435559" h="11252943">
                  <a:moveTo>
                    <a:pt x="11342850" y="11252943"/>
                  </a:moveTo>
                  <a:lnTo>
                    <a:pt x="92710" y="11252943"/>
                  </a:lnTo>
                  <a:cubicBezTo>
                    <a:pt x="41910" y="11252943"/>
                    <a:pt x="0" y="11211033"/>
                    <a:pt x="0" y="1116023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341580" y="0"/>
                  </a:lnTo>
                  <a:cubicBezTo>
                    <a:pt x="11392380" y="0"/>
                    <a:pt x="11434290" y="41910"/>
                    <a:pt x="11434290" y="92710"/>
                  </a:cubicBezTo>
                  <a:lnTo>
                    <a:pt x="11434290" y="11158962"/>
                  </a:lnTo>
                  <a:cubicBezTo>
                    <a:pt x="11435559" y="11211033"/>
                    <a:pt x="11393650" y="11252943"/>
                    <a:pt x="11342850" y="11252943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1499060" cy="11316443"/>
            </a:xfrm>
            <a:custGeom>
              <a:avLst/>
              <a:gdLst/>
              <a:ahLst/>
              <a:cxnLst/>
              <a:rect l="l" t="t" r="r" b="b"/>
              <a:pathLst>
                <a:path w="11499060" h="11316443">
                  <a:moveTo>
                    <a:pt x="11374600" y="59690"/>
                  </a:moveTo>
                  <a:cubicBezTo>
                    <a:pt x="11410159" y="59690"/>
                    <a:pt x="11439370" y="88900"/>
                    <a:pt x="11439370" y="124460"/>
                  </a:cubicBezTo>
                  <a:lnTo>
                    <a:pt x="11439370" y="11191983"/>
                  </a:lnTo>
                  <a:cubicBezTo>
                    <a:pt x="11439370" y="11227543"/>
                    <a:pt x="11410159" y="11256752"/>
                    <a:pt x="11374600" y="11256752"/>
                  </a:cubicBezTo>
                  <a:lnTo>
                    <a:pt x="124460" y="11256752"/>
                  </a:lnTo>
                  <a:cubicBezTo>
                    <a:pt x="88900" y="11256752"/>
                    <a:pt x="59690" y="11227543"/>
                    <a:pt x="59690" y="111919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374600" y="59690"/>
                  </a:lnTo>
                  <a:moveTo>
                    <a:pt x="113746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191983"/>
                  </a:lnTo>
                  <a:cubicBezTo>
                    <a:pt x="0" y="11260562"/>
                    <a:pt x="55880" y="11316443"/>
                    <a:pt x="124460" y="11316443"/>
                  </a:cubicBezTo>
                  <a:lnTo>
                    <a:pt x="11374600" y="11316443"/>
                  </a:lnTo>
                  <a:cubicBezTo>
                    <a:pt x="11443180" y="11316443"/>
                    <a:pt x="11499060" y="11260562"/>
                    <a:pt x="11499060" y="11191983"/>
                  </a:cubicBezTo>
                  <a:lnTo>
                    <a:pt x="11499060" y="124460"/>
                  </a:lnTo>
                  <a:cubicBezTo>
                    <a:pt x="11499060" y="55880"/>
                    <a:pt x="11443180" y="0"/>
                    <a:pt x="113746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38783" y="767114"/>
            <a:ext cx="4708236" cy="380083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87200" y="174138"/>
            <a:ext cx="1628329" cy="1709124"/>
          </a:xfrm>
          <a:prstGeom prst="rect">
            <a:avLst/>
          </a:prstGeom>
        </p:spPr>
      </p:pic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B05B67B2-69E7-5377-B218-C76095F8FFDC}"/>
              </a:ext>
            </a:extLst>
          </p:cNvPr>
          <p:cNvSpPr/>
          <p:nvPr/>
        </p:nvSpPr>
        <p:spPr>
          <a:xfrm>
            <a:off x="5675671" y="537443"/>
            <a:ext cx="1371600" cy="98251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60F6569A-0333-9740-7F90-862D8E0F311D}"/>
                  </a:ext>
                </a:extLst>
              </p:cNvPr>
              <p:cNvSpPr txBox="1"/>
              <p:nvPr/>
            </p:nvSpPr>
            <p:spPr>
              <a:xfrm>
                <a:off x="1104901" y="1504688"/>
                <a:ext cx="10591800" cy="3013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Nêu công thức tính diện tích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độ dài 2 cạnh và sin góc xen giữa và công thức tính diện tích Heron.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60F6569A-0333-9740-7F90-862D8E0F3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1504688"/>
                <a:ext cx="10591800" cy="3013838"/>
              </a:xfrm>
              <a:prstGeom prst="rect">
                <a:avLst/>
              </a:prstGeom>
              <a:blipFill>
                <a:blip r:embed="rId6"/>
                <a:stretch>
                  <a:fillRect l="-2301" r="-3740" b="-8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45C1E6-74E2-0B0F-3EF7-DB5D88F46EEF}"/>
                  </a:ext>
                </a:extLst>
              </p:cNvPr>
              <p:cNvSpPr txBox="1"/>
              <p:nvPr/>
            </p:nvSpPr>
            <p:spPr>
              <a:xfrm>
                <a:off x="3276600" y="5309564"/>
                <a:ext cx="4152901" cy="4275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b="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func>
                      <m:funcPr>
                        <m:ctrlP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sz="4400" i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b="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𝑏𝑐</m:t>
                    </m:r>
                    <m:func>
                      <m:funcPr>
                        <m:ctrlP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sz="4400" i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b="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𝑐𝑎</m:t>
                    </m:r>
                    <m:func>
                      <m:funcPr>
                        <m:ctrlP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US" sz="4400" i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45C1E6-74E2-0B0F-3EF7-DB5D88F46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09564"/>
                <a:ext cx="4152901" cy="4275338"/>
              </a:xfrm>
              <a:prstGeom prst="rect">
                <a:avLst/>
              </a:prstGeom>
              <a:blipFill>
                <a:blip r:embed="rId7"/>
                <a:stretch>
                  <a:fillRect b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E0DBC9D3-1B38-E1EC-5840-E24EB26E6459}"/>
                  </a:ext>
                </a:extLst>
              </p:cNvPr>
              <p:cNvSpPr txBox="1"/>
              <p:nvPr/>
            </p:nvSpPr>
            <p:spPr>
              <a:xfrm>
                <a:off x="10043960" y="6291290"/>
                <a:ext cx="7371733" cy="2337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0" i="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 </a:t>
                </a:r>
                <a:r>
                  <a:rPr lang="en-US" sz="4400" b="0" i="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b="0" i="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heron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400" b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4400" b="0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4400" b="0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4400" b="0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E0DBC9D3-1B38-E1EC-5840-E24EB26E6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960" y="6291290"/>
                <a:ext cx="7371733" cy="23378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0792" y="4247458"/>
            <a:ext cx="13955771" cy="92456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1028700"/>
            <a:ext cx="12819528" cy="7453614"/>
            <a:chOff x="0" y="0"/>
            <a:chExt cx="31309504" cy="1820417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31246006" cy="18140677"/>
            </a:xfrm>
            <a:custGeom>
              <a:avLst/>
              <a:gdLst/>
              <a:ahLst/>
              <a:cxnLst/>
              <a:rect l="l" t="t" r="r" b="b"/>
              <a:pathLst>
                <a:path w="31246006" h="18140677">
                  <a:moveTo>
                    <a:pt x="31153295" y="18140677"/>
                  </a:moveTo>
                  <a:lnTo>
                    <a:pt x="92710" y="18140677"/>
                  </a:lnTo>
                  <a:cubicBezTo>
                    <a:pt x="41910" y="18140677"/>
                    <a:pt x="0" y="18098767"/>
                    <a:pt x="0" y="1804796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152024" y="0"/>
                  </a:lnTo>
                  <a:cubicBezTo>
                    <a:pt x="31202824" y="0"/>
                    <a:pt x="31244735" y="41910"/>
                    <a:pt x="31244735" y="92710"/>
                  </a:cubicBezTo>
                  <a:lnTo>
                    <a:pt x="31244735" y="18046697"/>
                  </a:lnTo>
                  <a:cubicBezTo>
                    <a:pt x="31246006" y="18098767"/>
                    <a:pt x="31204095" y="18140677"/>
                    <a:pt x="31153295" y="18140677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1309506" cy="18204177"/>
            </a:xfrm>
            <a:custGeom>
              <a:avLst/>
              <a:gdLst/>
              <a:ahLst/>
              <a:cxnLst/>
              <a:rect l="l" t="t" r="r" b="b"/>
              <a:pathLst>
                <a:path w="31309506" h="18204177">
                  <a:moveTo>
                    <a:pt x="31185045" y="59690"/>
                  </a:moveTo>
                  <a:cubicBezTo>
                    <a:pt x="31220603" y="59690"/>
                    <a:pt x="31249813" y="88900"/>
                    <a:pt x="31249813" y="124460"/>
                  </a:cubicBezTo>
                  <a:lnTo>
                    <a:pt x="31249813" y="18079717"/>
                  </a:lnTo>
                  <a:cubicBezTo>
                    <a:pt x="31249813" y="18115277"/>
                    <a:pt x="31220603" y="18144488"/>
                    <a:pt x="31185045" y="18144488"/>
                  </a:cubicBezTo>
                  <a:lnTo>
                    <a:pt x="124460" y="18144488"/>
                  </a:lnTo>
                  <a:cubicBezTo>
                    <a:pt x="88900" y="18144488"/>
                    <a:pt x="59690" y="18115277"/>
                    <a:pt x="59690" y="1807971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185045" y="59690"/>
                  </a:lnTo>
                  <a:moveTo>
                    <a:pt x="311850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8079717"/>
                  </a:lnTo>
                  <a:cubicBezTo>
                    <a:pt x="0" y="18148297"/>
                    <a:pt x="55880" y="18204177"/>
                    <a:pt x="124460" y="18204177"/>
                  </a:cubicBezTo>
                  <a:lnTo>
                    <a:pt x="31185045" y="18204177"/>
                  </a:lnTo>
                  <a:cubicBezTo>
                    <a:pt x="31253624" y="18204177"/>
                    <a:pt x="31309506" y="18148297"/>
                    <a:pt x="31309506" y="18079717"/>
                  </a:cubicBezTo>
                  <a:lnTo>
                    <a:pt x="31309506" y="124460"/>
                  </a:lnTo>
                  <a:cubicBezTo>
                    <a:pt x="31309506" y="55880"/>
                    <a:pt x="31253624" y="0"/>
                    <a:pt x="3118504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5209"/>
          <a:stretch>
            <a:fillRect/>
          </a:stretch>
        </p:blipFill>
        <p:spPr>
          <a:xfrm>
            <a:off x="11963400" y="3404587"/>
            <a:ext cx="6547334" cy="6882413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98D34D0-0800-FF66-2ECB-583AD4581A85}"/>
              </a:ext>
            </a:extLst>
          </p:cNvPr>
          <p:cNvSpPr/>
          <p:nvPr/>
        </p:nvSpPr>
        <p:spPr>
          <a:xfrm>
            <a:off x="1994200" y="2263123"/>
            <a:ext cx="1371600" cy="98251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9FA866F-5767-2652-546D-81331D29CA18}"/>
              </a:ext>
            </a:extLst>
          </p:cNvPr>
          <p:cNvSpPr txBox="1"/>
          <p:nvPr/>
        </p:nvSpPr>
        <p:spPr>
          <a:xfrm>
            <a:off x="3733800" y="2385727"/>
            <a:ext cx="92705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 nào là hai vectơ cùng phương?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07CF434-0137-1FF4-1D49-DD518B3566C9}"/>
              </a:ext>
            </a:extLst>
          </p:cNvPr>
          <p:cNvSpPr txBox="1"/>
          <p:nvPr/>
        </p:nvSpPr>
        <p:spPr>
          <a:xfrm>
            <a:off x="2382146" y="4712267"/>
            <a:ext cx="1049363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vectơ được gọi là cùng phương nếu chúng có giá song song hoặc trùng nhau.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ũi tên: Xuống 6">
            <a:extLst>
              <a:ext uri="{FF2B5EF4-FFF2-40B4-BE49-F238E27FC236}">
                <a16:creationId xmlns:a16="http://schemas.microsoft.com/office/drawing/2014/main" id="{871E9D8E-5CD9-306F-3043-A48331330E8B}"/>
              </a:ext>
            </a:extLst>
          </p:cNvPr>
          <p:cNvSpPr/>
          <p:nvPr/>
        </p:nvSpPr>
        <p:spPr>
          <a:xfrm>
            <a:off x="7010400" y="3369429"/>
            <a:ext cx="914400" cy="1376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31487">
            <a:off x="8976293" y="857976"/>
            <a:ext cx="13955771" cy="92456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484785" y="234284"/>
            <a:ext cx="5628876" cy="799969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3695700"/>
            <a:ext cx="18288000" cy="6583680"/>
            <a:chOff x="0" y="0"/>
            <a:chExt cx="46741531" cy="14819961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6678031" cy="14756461"/>
            </a:xfrm>
            <a:custGeom>
              <a:avLst/>
              <a:gdLst/>
              <a:ahLst/>
              <a:cxnLst/>
              <a:rect l="l" t="t" r="r" b="b"/>
              <a:pathLst>
                <a:path w="46678031" h="14756461">
                  <a:moveTo>
                    <a:pt x="46585321" y="14756461"/>
                  </a:moveTo>
                  <a:lnTo>
                    <a:pt x="92710" y="14756461"/>
                  </a:lnTo>
                  <a:cubicBezTo>
                    <a:pt x="41910" y="14756461"/>
                    <a:pt x="0" y="14714551"/>
                    <a:pt x="0" y="1466375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584053" y="0"/>
                  </a:lnTo>
                  <a:cubicBezTo>
                    <a:pt x="46634853" y="0"/>
                    <a:pt x="46676760" y="41910"/>
                    <a:pt x="46676760" y="92710"/>
                  </a:cubicBezTo>
                  <a:lnTo>
                    <a:pt x="46676760" y="14662480"/>
                  </a:lnTo>
                  <a:cubicBezTo>
                    <a:pt x="46678031" y="14714551"/>
                    <a:pt x="46636121" y="14756461"/>
                    <a:pt x="46585321" y="14756461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6741531" cy="14819961"/>
            </a:xfrm>
            <a:custGeom>
              <a:avLst/>
              <a:gdLst/>
              <a:ahLst/>
              <a:cxnLst/>
              <a:rect l="l" t="t" r="r" b="b"/>
              <a:pathLst>
                <a:path w="46741531" h="14819961">
                  <a:moveTo>
                    <a:pt x="46617071" y="59690"/>
                  </a:moveTo>
                  <a:cubicBezTo>
                    <a:pt x="46652631" y="59690"/>
                    <a:pt x="46681842" y="88900"/>
                    <a:pt x="46681842" y="124460"/>
                  </a:cubicBezTo>
                  <a:lnTo>
                    <a:pt x="46681842" y="14695501"/>
                  </a:lnTo>
                  <a:cubicBezTo>
                    <a:pt x="46681842" y="14731061"/>
                    <a:pt x="46652631" y="14760271"/>
                    <a:pt x="46617071" y="14760271"/>
                  </a:cubicBezTo>
                  <a:lnTo>
                    <a:pt x="124460" y="14760271"/>
                  </a:lnTo>
                  <a:cubicBezTo>
                    <a:pt x="88900" y="14760271"/>
                    <a:pt x="59690" y="14731061"/>
                    <a:pt x="59690" y="1469550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617071" y="59690"/>
                  </a:lnTo>
                  <a:moveTo>
                    <a:pt x="4661707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95501"/>
                  </a:lnTo>
                  <a:cubicBezTo>
                    <a:pt x="0" y="14764080"/>
                    <a:pt x="55880" y="14819961"/>
                    <a:pt x="124460" y="14819961"/>
                  </a:cubicBezTo>
                  <a:lnTo>
                    <a:pt x="46617071" y="14819961"/>
                  </a:lnTo>
                  <a:cubicBezTo>
                    <a:pt x="46685653" y="14819961"/>
                    <a:pt x="46741531" y="14764080"/>
                    <a:pt x="46741531" y="14695501"/>
                  </a:cubicBezTo>
                  <a:lnTo>
                    <a:pt x="46741531" y="124460"/>
                  </a:lnTo>
                  <a:cubicBezTo>
                    <a:pt x="46741531" y="55880"/>
                    <a:pt x="46685653" y="0"/>
                    <a:pt x="4661707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1160283-F91C-9493-67EB-7FF7DE02E8E2}"/>
              </a:ext>
            </a:extLst>
          </p:cNvPr>
          <p:cNvSpPr txBox="1"/>
          <p:nvPr/>
        </p:nvSpPr>
        <p:spPr>
          <a:xfrm>
            <a:off x="1905000" y="272384"/>
            <a:ext cx="10210800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lại quy tắc ba điểm và quy tắc hình bình hành để tính tổng của hai vectơ, quy tắc hiệu để tính hiệu hai vectơ.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F87F0BC-7750-3BE6-3BBB-330919F4D10A}"/>
              </a:ext>
            </a:extLst>
          </p:cNvPr>
          <p:cNvSpPr/>
          <p:nvPr/>
        </p:nvSpPr>
        <p:spPr>
          <a:xfrm>
            <a:off x="186354" y="982479"/>
            <a:ext cx="1371600" cy="98251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D63BC9-850D-66A6-C728-700E1BE02A9B}"/>
                  </a:ext>
                </a:extLst>
              </p:cNvPr>
              <p:cNvSpPr txBox="1"/>
              <p:nvPr/>
            </p:nvSpPr>
            <p:spPr>
              <a:xfrm>
                <a:off x="1414942" y="4589992"/>
                <a:ext cx="15458114" cy="4795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+Quy tắc ba điểm: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ba điểm bất kì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+Quy tắc hình bình hành: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hình bình hành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D63BC9-850D-66A6-C728-700E1BE02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942" y="4589992"/>
                <a:ext cx="15458114" cy="4795095"/>
              </a:xfrm>
              <a:prstGeom prst="rect">
                <a:avLst/>
              </a:prstGeom>
              <a:blipFill>
                <a:blip r:embed="rId6"/>
                <a:stretch>
                  <a:fillRect l="-1577" b="-4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43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0" y="3619500"/>
            <a:ext cx="9067800" cy="4737537"/>
            <a:chOff x="0" y="0"/>
            <a:chExt cx="23322754" cy="27093386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3259253" cy="27029885"/>
            </a:xfrm>
            <a:custGeom>
              <a:avLst/>
              <a:gdLst/>
              <a:ahLst/>
              <a:cxnLst/>
              <a:rect l="l" t="t" r="r" b="b"/>
              <a:pathLst>
                <a:path w="23259253" h="27029885">
                  <a:moveTo>
                    <a:pt x="23166544" y="27029885"/>
                  </a:moveTo>
                  <a:lnTo>
                    <a:pt x="92710" y="27029885"/>
                  </a:lnTo>
                  <a:cubicBezTo>
                    <a:pt x="41910" y="27029885"/>
                    <a:pt x="0" y="26987974"/>
                    <a:pt x="0" y="2693717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3165274" y="0"/>
                  </a:lnTo>
                  <a:cubicBezTo>
                    <a:pt x="23216074" y="0"/>
                    <a:pt x="23257983" y="41910"/>
                    <a:pt x="23257983" y="92710"/>
                  </a:cubicBezTo>
                  <a:lnTo>
                    <a:pt x="23257983" y="26935906"/>
                  </a:lnTo>
                  <a:cubicBezTo>
                    <a:pt x="23259253" y="26987974"/>
                    <a:pt x="23217344" y="27029885"/>
                    <a:pt x="23166544" y="27029885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3322753" cy="27093385"/>
            </a:xfrm>
            <a:custGeom>
              <a:avLst/>
              <a:gdLst/>
              <a:ahLst/>
              <a:cxnLst/>
              <a:rect l="l" t="t" r="r" b="b"/>
              <a:pathLst>
                <a:path w="23322753" h="27093385">
                  <a:moveTo>
                    <a:pt x="23198294" y="59690"/>
                  </a:moveTo>
                  <a:cubicBezTo>
                    <a:pt x="23233853" y="59690"/>
                    <a:pt x="23263064" y="88900"/>
                    <a:pt x="23263064" y="124460"/>
                  </a:cubicBezTo>
                  <a:lnTo>
                    <a:pt x="23263064" y="26968924"/>
                  </a:lnTo>
                  <a:cubicBezTo>
                    <a:pt x="23263064" y="27004485"/>
                    <a:pt x="23233853" y="27033696"/>
                    <a:pt x="23198294" y="27033696"/>
                  </a:cubicBezTo>
                  <a:lnTo>
                    <a:pt x="124460" y="27033696"/>
                  </a:lnTo>
                  <a:cubicBezTo>
                    <a:pt x="88900" y="27033696"/>
                    <a:pt x="59690" y="27004485"/>
                    <a:pt x="59690" y="269689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3198294" y="59690"/>
                  </a:lnTo>
                  <a:moveTo>
                    <a:pt x="231982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968924"/>
                  </a:lnTo>
                  <a:cubicBezTo>
                    <a:pt x="0" y="27037506"/>
                    <a:pt x="55880" y="27093385"/>
                    <a:pt x="124460" y="27093385"/>
                  </a:cubicBezTo>
                  <a:lnTo>
                    <a:pt x="23198294" y="27093385"/>
                  </a:lnTo>
                  <a:cubicBezTo>
                    <a:pt x="23266874" y="27093385"/>
                    <a:pt x="23322753" y="27037506"/>
                    <a:pt x="23322753" y="26968924"/>
                  </a:cubicBezTo>
                  <a:lnTo>
                    <a:pt x="23322753" y="124460"/>
                  </a:lnTo>
                  <a:cubicBezTo>
                    <a:pt x="23322753" y="55880"/>
                    <a:pt x="23266874" y="0"/>
                    <a:pt x="2319829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90" y="3619500"/>
            <a:ext cx="6725719" cy="44053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7787"/>
          <a:stretch>
            <a:fillRect/>
          </a:stretch>
        </p:blipFill>
        <p:spPr>
          <a:xfrm>
            <a:off x="-121766" y="3935055"/>
            <a:ext cx="6491931" cy="6173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35DA03F-E19B-8C33-737F-9247F0181AB7}"/>
                  </a:ext>
                </a:extLst>
              </p:cNvPr>
              <p:cNvSpPr txBox="1"/>
              <p:nvPr/>
            </p:nvSpPr>
            <p:spPr>
              <a:xfrm>
                <a:off x="4724400" y="592188"/>
                <a:ext cx="10820400" cy="21487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số thực,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mối quan hệ gì?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35DA03F-E19B-8C33-737F-9247F0181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92188"/>
                <a:ext cx="10820400" cy="2148793"/>
              </a:xfrm>
              <a:prstGeom prst="rect">
                <a:avLst/>
              </a:prstGeom>
              <a:blipFill>
                <a:blip r:embed="rId6"/>
                <a:stretch>
                  <a:fillRect l="-2254" r="-2254" b="-1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155018D-29CA-2756-FB82-34E54142BE2D}"/>
              </a:ext>
            </a:extLst>
          </p:cNvPr>
          <p:cNvSpPr/>
          <p:nvPr/>
        </p:nvSpPr>
        <p:spPr>
          <a:xfrm>
            <a:off x="2689349" y="1175327"/>
            <a:ext cx="1371600" cy="98251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B1FA1A51-7725-B3A5-4C6C-2A9B6F86CAE5}"/>
                  </a:ext>
                </a:extLst>
              </p:cNvPr>
              <p:cNvSpPr txBox="1"/>
              <p:nvPr/>
            </p:nvSpPr>
            <p:spPr>
              <a:xfrm>
                <a:off x="8183879" y="4747968"/>
                <a:ext cx="7330440" cy="2148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hai vectơ cùng phương.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B1FA1A51-7725-B3A5-4C6C-2A9B6F86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879" y="4747968"/>
                <a:ext cx="7330440" cy="2148409"/>
              </a:xfrm>
              <a:prstGeom prst="rect">
                <a:avLst/>
              </a:prstGeom>
              <a:blipFill>
                <a:blip r:embed="rId7"/>
                <a:stretch>
                  <a:fillRect l="-3325" r="-548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555146">
            <a:off x="10614663" y="-89228"/>
            <a:ext cx="6617285" cy="70209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800"/>
          <a:stretch>
            <a:fillRect/>
          </a:stretch>
        </p:blipFill>
        <p:spPr>
          <a:xfrm>
            <a:off x="0" y="6251973"/>
            <a:ext cx="6098023" cy="376016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096000" y="4175102"/>
            <a:ext cx="10712063" cy="5837031"/>
            <a:chOff x="0" y="0"/>
            <a:chExt cx="19088055" cy="14255951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9024555" cy="14192450"/>
            </a:xfrm>
            <a:custGeom>
              <a:avLst/>
              <a:gdLst/>
              <a:ahLst/>
              <a:cxnLst/>
              <a:rect l="l" t="t" r="r" b="b"/>
              <a:pathLst>
                <a:path w="19024555" h="14192450">
                  <a:moveTo>
                    <a:pt x="18931844" y="14192450"/>
                  </a:moveTo>
                  <a:lnTo>
                    <a:pt x="92710" y="14192450"/>
                  </a:lnTo>
                  <a:cubicBezTo>
                    <a:pt x="41910" y="14192450"/>
                    <a:pt x="0" y="14150541"/>
                    <a:pt x="0" y="140997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930575" y="0"/>
                  </a:lnTo>
                  <a:cubicBezTo>
                    <a:pt x="18981375" y="0"/>
                    <a:pt x="19023285" y="41910"/>
                    <a:pt x="19023285" y="92710"/>
                  </a:cubicBezTo>
                  <a:lnTo>
                    <a:pt x="19023285" y="14098471"/>
                  </a:lnTo>
                  <a:cubicBezTo>
                    <a:pt x="19024555" y="14150541"/>
                    <a:pt x="18982644" y="14192450"/>
                    <a:pt x="18931844" y="1419245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9088055" cy="14255950"/>
            </a:xfrm>
            <a:custGeom>
              <a:avLst/>
              <a:gdLst/>
              <a:ahLst/>
              <a:cxnLst/>
              <a:rect l="l" t="t" r="r" b="b"/>
              <a:pathLst>
                <a:path w="19088055" h="14255950">
                  <a:moveTo>
                    <a:pt x="18963594" y="59690"/>
                  </a:moveTo>
                  <a:cubicBezTo>
                    <a:pt x="18999155" y="59690"/>
                    <a:pt x="19028364" y="88900"/>
                    <a:pt x="19028364" y="124460"/>
                  </a:cubicBezTo>
                  <a:lnTo>
                    <a:pt x="19028364" y="14131491"/>
                  </a:lnTo>
                  <a:cubicBezTo>
                    <a:pt x="19028364" y="14167050"/>
                    <a:pt x="18999155" y="14196261"/>
                    <a:pt x="18963594" y="14196261"/>
                  </a:cubicBezTo>
                  <a:lnTo>
                    <a:pt x="124460" y="14196261"/>
                  </a:lnTo>
                  <a:cubicBezTo>
                    <a:pt x="88900" y="14196261"/>
                    <a:pt x="59690" y="14167050"/>
                    <a:pt x="59690" y="141314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963594" y="59690"/>
                  </a:lnTo>
                  <a:moveTo>
                    <a:pt x="189635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131491"/>
                  </a:lnTo>
                  <a:cubicBezTo>
                    <a:pt x="0" y="14200071"/>
                    <a:pt x="55880" y="14255950"/>
                    <a:pt x="124460" y="14255950"/>
                  </a:cubicBezTo>
                  <a:lnTo>
                    <a:pt x="18963594" y="14255950"/>
                  </a:lnTo>
                  <a:cubicBezTo>
                    <a:pt x="19032175" y="14255950"/>
                    <a:pt x="19088055" y="14200071"/>
                    <a:pt x="19088055" y="14131491"/>
                  </a:cubicBezTo>
                  <a:lnTo>
                    <a:pt x="19088055" y="124460"/>
                  </a:lnTo>
                  <a:cubicBezTo>
                    <a:pt x="19088055" y="55880"/>
                    <a:pt x="19032175" y="0"/>
                    <a:pt x="1896359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D708681-8941-D4A3-92EF-91E3C0CB948B}"/>
                  </a:ext>
                </a:extLst>
              </p:cNvPr>
              <p:cNvSpPr txBox="1"/>
              <p:nvPr/>
            </p:nvSpPr>
            <p:spPr>
              <a:xfrm>
                <a:off x="2798112" y="451730"/>
                <a:ext cx="14047044" cy="3237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trung điểm của đoạn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nêu mối quan hệ giữa 2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nêu mối quan hệ giữa 3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D708681-8941-D4A3-92EF-91E3C0CB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112" y="451730"/>
                <a:ext cx="14047044" cy="3237040"/>
              </a:xfrm>
              <a:prstGeom prst="rect">
                <a:avLst/>
              </a:prstGeom>
              <a:blipFill>
                <a:blip r:embed="rId6"/>
                <a:stretch>
                  <a:fillRect l="-1736" r="-1780" b="-8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2A1C385F-30B3-4DE9-74AF-A4EA55D2D2DE}"/>
              </a:ext>
            </a:extLst>
          </p:cNvPr>
          <p:cNvSpPr/>
          <p:nvPr/>
        </p:nvSpPr>
        <p:spPr>
          <a:xfrm>
            <a:off x="824180" y="800100"/>
            <a:ext cx="1371600" cy="98251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D7E49EA9-E323-AD09-FBC1-6A9F5E0E5216}"/>
                  </a:ext>
                </a:extLst>
              </p:cNvPr>
              <p:cNvSpPr txBox="1"/>
              <p:nvPr/>
            </p:nvSpPr>
            <p:spPr>
              <a:xfrm>
                <a:off x="6567640" y="4875605"/>
                <a:ext cx="9829800" cy="4436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trung điểm của đoạn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D7E49EA9-E323-AD09-FBC1-6A9F5E0E5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640" y="4875605"/>
                <a:ext cx="9829800" cy="4436023"/>
              </a:xfrm>
              <a:prstGeom prst="rect">
                <a:avLst/>
              </a:prstGeom>
              <a:blipFill>
                <a:blip r:embed="rId7"/>
                <a:stretch>
                  <a:fillRect l="-2480" r="-4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4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2439" flipH="1">
            <a:off x="-2136408" y="1349958"/>
            <a:ext cx="11433608" cy="75747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19800" y="0"/>
            <a:ext cx="12248849" cy="11052317"/>
            <a:chOff x="0" y="0"/>
            <a:chExt cx="28190275" cy="26993392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28126776" cy="26929891"/>
            </a:xfrm>
            <a:custGeom>
              <a:avLst/>
              <a:gdLst/>
              <a:ahLst/>
              <a:cxnLst/>
              <a:rect l="l" t="t" r="r" b="b"/>
              <a:pathLst>
                <a:path w="28126776" h="26929891">
                  <a:moveTo>
                    <a:pt x="28034066" y="26929891"/>
                  </a:moveTo>
                  <a:lnTo>
                    <a:pt x="92710" y="26929891"/>
                  </a:lnTo>
                  <a:cubicBezTo>
                    <a:pt x="41910" y="26929891"/>
                    <a:pt x="0" y="26887984"/>
                    <a:pt x="0" y="2683718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8032794" y="0"/>
                  </a:lnTo>
                  <a:cubicBezTo>
                    <a:pt x="28083594" y="0"/>
                    <a:pt x="28125505" y="41910"/>
                    <a:pt x="28125505" y="92710"/>
                  </a:cubicBezTo>
                  <a:lnTo>
                    <a:pt x="28125505" y="26835912"/>
                  </a:lnTo>
                  <a:cubicBezTo>
                    <a:pt x="28126776" y="26887984"/>
                    <a:pt x="28084866" y="26929891"/>
                    <a:pt x="28034066" y="26929891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8190276" cy="26993394"/>
            </a:xfrm>
            <a:custGeom>
              <a:avLst/>
              <a:gdLst/>
              <a:ahLst/>
              <a:cxnLst/>
              <a:rect l="l" t="t" r="r" b="b"/>
              <a:pathLst>
                <a:path w="28190276" h="26993394">
                  <a:moveTo>
                    <a:pt x="28065816" y="59690"/>
                  </a:moveTo>
                  <a:cubicBezTo>
                    <a:pt x="28101376" y="59690"/>
                    <a:pt x="28130584" y="88900"/>
                    <a:pt x="28130584" y="124460"/>
                  </a:cubicBezTo>
                  <a:lnTo>
                    <a:pt x="28130584" y="26868934"/>
                  </a:lnTo>
                  <a:cubicBezTo>
                    <a:pt x="28130584" y="26904494"/>
                    <a:pt x="28101376" y="26933702"/>
                    <a:pt x="28065816" y="26933702"/>
                  </a:cubicBezTo>
                  <a:lnTo>
                    <a:pt x="124460" y="26933702"/>
                  </a:lnTo>
                  <a:cubicBezTo>
                    <a:pt x="88900" y="26933702"/>
                    <a:pt x="59690" y="26904494"/>
                    <a:pt x="59690" y="2686893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065816" y="59690"/>
                  </a:lnTo>
                  <a:moveTo>
                    <a:pt x="2806581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868934"/>
                  </a:lnTo>
                  <a:cubicBezTo>
                    <a:pt x="0" y="26937512"/>
                    <a:pt x="55880" y="26993394"/>
                    <a:pt x="124460" y="26993394"/>
                  </a:cubicBezTo>
                  <a:lnTo>
                    <a:pt x="28065816" y="26993394"/>
                  </a:lnTo>
                  <a:cubicBezTo>
                    <a:pt x="28134394" y="26993394"/>
                    <a:pt x="28190276" y="26937512"/>
                    <a:pt x="28190276" y="26868934"/>
                  </a:cubicBezTo>
                  <a:lnTo>
                    <a:pt x="28190276" y="124460"/>
                  </a:lnTo>
                  <a:cubicBezTo>
                    <a:pt x="28190276" y="55880"/>
                    <a:pt x="28134394" y="0"/>
                    <a:pt x="2806581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400" y="1028700"/>
            <a:ext cx="6711526" cy="1105191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6F31CC5-96F4-D144-9163-2657C69DB174}"/>
              </a:ext>
            </a:extLst>
          </p:cNvPr>
          <p:cNvSpPr txBox="1"/>
          <p:nvPr/>
        </p:nvSpPr>
        <p:spPr>
          <a:xfrm>
            <a:off x="6553200" y="380395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LUYỆN TẬP –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5F2F4C4-109E-1292-701A-735EC474DDDC}"/>
                  </a:ext>
                </a:extLst>
              </p:cNvPr>
              <p:cNvSpPr txBox="1"/>
              <p:nvPr/>
            </p:nvSpPr>
            <p:spPr>
              <a:xfrm>
                <a:off x="6400800" y="1584932"/>
                <a:ext cx="11714126" cy="8223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tr.99)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e)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5F2F4C4-109E-1292-701A-735EC474D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584932"/>
                <a:ext cx="11714126" cy="8223213"/>
              </a:xfrm>
              <a:prstGeom prst="rect">
                <a:avLst/>
              </a:prstGeom>
              <a:blipFill>
                <a:blip r:embed="rId6"/>
                <a:stretch>
                  <a:fillRect l="-2081" r="-3330" b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3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 rot="-5400000">
            <a:off x="3951994" y="4445428"/>
            <a:ext cx="9335303" cy="0"/>
          </a:xfrm>
          <a:prstGeom prst="line">
            <a:avLst/>
          </a:prstGeom>
          <a:ln w="28575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-323997" y="8437540"/>
            <a:ext cx="18935995" cy="2234114"/>
            <a:chOff x="0" y="0"/>
            <a:chExt cx="46247928" cy="5456441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6184427" cy="5392941"/>
            </a:xfrm>
            <a:custGeom>
              <a:avLst/>
              <a:gdLst/>
              <a:ahLst/>
              <a:cxnLst/>
              <a:rect l="l" t="t" r="r" b="b"/>
              <a:pathLst>
                <a:path w="46184427" h="5392941">
                  <a:moveTo>
                    <a:pt x="46091717" y="5392941"/>
                  </a:moveTo>
                  <a:lnTo>
                    <a:pt x="92710" y="5392941"/>
                  </a:lnTo>
                  <a:cubicBezTo>
                    <a:pt x="41910" y="5392941"/>
                    <a:pt x="0" y="5351031"/>
                    <a:pt x="0" y="53002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090449" y="0"/>
                  </a:lnTo>
                  <a:cubicBezTo>
                    <a:pt x="46141249" y="0"/>
                    <a:pt x="46183159" y="41910"/>
                    <a:pt x="46183159" y="92710"/>
                  </a:cubicBezTo>
                  <a:lnTo>
                    <a:pt x="46183159" y="5298961"/>
                  </a:lnTo>
                  <a:cubicBezTo>
                    <a:pt x="46184427" y="5351031"/>
                    <a:pt x="46142517" y="5392941"/>
                    <a:pt x="46091717" y="5392941"/>
                  </a:cubicBezTo>
                  <a:close/>
                </a:path>
              </a:pathLst>
            </a:custGeom>
            <a:solidFill>
              <a:srgbClr val="F1EEE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6247927" cy="5456441"/>
            </a:xfrm>
            <a:custGeom>
              <a:avLst/>
              <a:gdLst/>
              <a:ahLst/>
              <a:cxnLst/>
              <a:rect l="l" t="t" r="r" b="b"/>
              <a:pathLst>
                <a:path w="46247927" h="5456441">
                  <a:moveTo>
                    <a:pt x="46123467" y="59690"/>
                  </a:moveTo>
                  <a:cubicBezTo>
                    <a:pt x="46159027" y="59690"/>
                    <a:pt x="46188238" y="88900"/>
                    <a:pt x="46188238" y="124460"/>
                  </a:cubicBezTo>
                  <a:lnTo>
                    <a:pt x="46188238" y="5331982"/>
                  </a:lnTo>
                  <a:cubicBezTo>
                    <a:pt x="46188238" y="5367541"/>
                    <a:pt x="46159027" y="5396751"/>
                    <a:pt x="46123467" y="5396751"/>
                  </a:cubicBezTo>
                  <a:lnTo>
                    <a:pt x="124460" y="5396751"/>
                  </a:lnTo>
                  <a:cubicBezTo>
                    <a:pt x="88900" y="5396751"/>
                    <a:pt x="59690" y="5367541"/>
                    <a:pt x="59690" y="533198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123467" y="59690"/>
                  </a:lnTo>
                  <a:moveTo>
                    <a:pt x="4612346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31982"/>
                  </a:lnTo>
                  <a:cubicBezTo>
                    <a:pt x="0" y="5400561"/>
                    <a:pt x="55880" y="5456441"/>
                    <a:pt x="124460" y="5456441"/>
                  </a:cubicBezTo>
                  <a:lnTo>
                    <a:pt x="46123467" y="5456441"/>
                  </a:lnTo>
                  <a:cubicBezTo>
                    <a:pt x="46192049" y="5456441"/>
                    <a:pt x="46247927" y="5400561"/>
                    <a:pt x="46247927" y="5331982"/>
                  </a:cubicBezTo>
                  <a:lnTo>
                    <a:pt x="46247927" y="124460"/>
                  </a:lnTo>
                  <a:cubicBezTo>
                    <a:pt x="46247927" y="55880"/>
                    <a:pt x="46192049" y="0"/>
                    <a:pt x="4612346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14600" y="6760209"/>
            <a:ext cx="3045865" cy="35267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399438" y="6896100"/>
            <a:ext cx="2904793" cy="3526791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5D2DCC28-0AE9-F469-BB12-C9048F8CB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454" y="2500814"/>
            <a:ext cx="6375605" cy="3810000"/>
          </a:xfrm>
          <a:prstGeom prst="rect">
            <a:avLst/>
          </a:prstGeom>
        </p:spPr>
      </p:pic>
      <p:sp>
        <p:nvSpPr>
          <p:cNvPr id="3" name="Bong bóng Lời nói: Hình bầu dục 2">
            <a:extLst>
              <a:ext uri="{FF2B5EF4-FFF2-40B4-BE49-F238E27FC236}">
                <a16:creationId xmlns:a16="http://schemas.microsoft.com/office/drawing/2014/main" id="{A383D153-C21F-AF95-B57B-435A2E8C5109}"/>
              </a:ext>
            </a:extLst>
          </p:cNvPr>
          <p:cNvSpPr/>
          <p:nvPr/>
        </p:nvSpPr>
        <p:spPr>
          <a:xfrm>
            <a:off x="3886200" y="374088"/>
            <a:ext cx="2514597" cy="1388299"/>
          </a:xfrm>
          <a:prstGeom prst="wedgeEllipseCallout">
            <a:avLst/>
          </a:prstGeom>
          <a:solidFill>
            <a:srgbClr val="E7694B"/>
          </a:solidFill>
          <a:ln>
            <a:solidFill>
              <a:srgbClr val="E76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466E64E-0402-3CDD-3C7F-73BD1AB78DF7}"/>
                  </a:ext>
                </a:extLst>
              </p:cNvPr>
              <p:cNvSpPr txBox="1"/>
              <p:nvPr/>
            </p:nvSpPr>
            <p:spPr>
              <a:xfrm>
                <a:off x="8915400" y="1059634"/>
                <a:ext cx="8991599" cy="5802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dụng định lý cosin: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𝐵𝐶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rad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37</m:t>
                          </m:r>
                        </m:e>
                      </m:rad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dụng định lý sin: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func>
                          <m:funcPr>
                            <m:ctrlPr>
                              <a:rPr lang="nl-NL" sz="4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40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func>
                          <m:funcPr>
                            <m:ctrlPr>
                              <a:rPr lang="nl-NL" sz="4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40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34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466E64E-0402-3CDD-3C7F-73BD1AB7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1059634"/>
                <a:ext cx="8991599" cy="5802807"/>
              </a:xfrm>
              <a:prstGeom prst="rect">
                <a:avLst/>
              </a:prstGeom>
              <a:blipFill>
                <a:blip r:embed="rId7"/>
                <a:stretch>
                  <a:fillRect l="-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5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90" y="571500"/>
            <a:ext cx="18288000" cy="9144000"/>
            <a:chOff x="0" y="0"/>
            <a:chExt cx="47351610" cy="11828468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47288112" cy="11764969"/>
            </a:xfrm>
            <a:custGeom>
              <a:avLst/>
              <a:gdLst/>
              <a:ahLst/>
              <a:cxnLst/>
              <a:rect l="l" t="t" r="r" b="b"/>
              <a:pathLst>
                <a:path w="47288112" h="11764969">
                  <a:moveTo>
                    <a:pt x="47195401" y="11764968"/>
                  </a:moveTo>
                  <a:lnTo>
                    <a:pt x="92710" y="11764968"/>
                  </a:lnTo>
                  <a:cubicBezTo>
                    <a:pt x="41910" y="11764968"/>
                    <a:pt x="0" y="11723058"/>
                    <a:pt x="0" y="1167225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194130" y="0"/>
                  </a:lnTo>
                  <a:cubicBezTo>
                    <a:pt x="47244930" y="0"/>
                    <a:pt x="47286841" y="41910"/>
                    <a:pt x="47286841" y="92710"/>
                  </a:cubicBezTo>
                  <a:lnTo>
                    <a:pt x="47286841" y="11670988"/>
                  </a:lnTo>
                  <a:cubicBezTo>
                    <a:pt x="47288112" y="11723058"/>
                    <a:pt x="47246201" y="11764969"/>
                    <a:pt x="47195401" y="11764969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7351612" cy="11828469"/>
            </a:xfrm>
            <a:custGeom>
              <a:avLst/>
              <a:gdLst/>
              <a:ahLst/>
              <a:cxnLst/>
              <a:rect l="l" t="t" r="r" b="b"/>
              <a:pathLst>
                <a:path w="47351612" h="11828469">
                  <a:moveTo>
                    <a:pt x="47227151" y="59690"/>
                  </a:moveTo>
                  <a:cubicBezTo>
                    <a:pt x="47262709" y="59690"/>
                    <a:pt x="47291920" y="88900"/>
                    <a:pt x="47291920" y="124460"/>
                  </a:cubicBezTo>
                  <a:lnTo>
                    <a:pt x="47291920" y="11704008"/>
                  </a:lnTo>
                  <a:cubicBezTo>
                    <a:pt x="47291920" y="11739569"/>
                    <a:pt x="47262709" y="11768779"/>
                    <a:pt x="47227151" y="11768779"/>
                  </a:cubicBezTo>
                  <a:lnTo>
                    <a:pt x="124460" y="11768779"/>
                  </a:lnTo>
                  <a:cubicBezTo>
                    <a:pt x="88900" y="11768779"/>
                    <a:pt x="59690" y="11739569"/>
                    <a:pt x="59690" y="1170400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227151" y="59690"/>
                  </a:lnTo>
                  <a:moveTo>
                    <a:pt x="472271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704008"/>
                  </a:lnTo>
                  <a:cubicBezTo>
                    <a:pt x="0" y="11772588"/>
                    <a:pt x="55880" y="11828469"/>
                    <a:pt x="124460" y="11828469"/>
                  </a:cubicBezTo>
                  <a:lnTo>
                    <a:pt x="47227151" y="11828469"/>
                  </a:lnTo>
                  <a:cubicBezTo>
                    <a:pt x="47295730" y="11828469"/>
                    <a:pt x="47351612" y="11772588"/>
                    <a:pt x="47351612" y="11704008"/>
                  </a:cubicBezTo>
                  <a:lnTo>
                    <a:pt x="47351612" y="124460"/>
                  </a:lnTo>
                  <a:cubicBezTo>
                    <a:pt x="47351612" y="55880"/>
                    <a:pt x="47295730" y="0"/>
                    <a:pt x="4722715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26475" y="1991189"/>
            <a:ext cx="5867400" cy="8295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FE0FBFD-DA5D-0067-E860-AE0590450E21}"/>
                  </a:ext>
                </a:extLst>
              </p:cNvPr>
              <p:cNvSpPr txBox="1"/>
              <p:nvPr/>
            </p:nvSpPr>
            <p:spPr>
              <a:xfrm>
                <a:off x="8305800" y="2060316"/>
                <a:ext cx="8455725" cy="6166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func>
                          <m:funcPr>
                            <m:ctrlPr>
                              <a:rPr lang="nl-NL" sz="4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40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nl-NL" sz="4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37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chân đường cao)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FE0FBFD-DA5D-0067-E860-AE0590450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060316"/>
                <a:ext cx="8455725" cy="6166368"/>
              </a:xfrm>
              <a:prstGeom prst="rect">
                <a:avLst/>
              </a:prstGeom>
              <a:blipFill>
                <a:blip r:embed="rId4"/>
                <a:stretch>
                  <a:fillRect l="-2596" b="-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04195">
            <a:off x="11547536" y="-3661246"/>
            <a:ext cx="8840548" cy="937989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04119" y="819635"/>
            <a:ext cx="14939110" cy="8844374"/>
            <a:chOff x="0" y="0"/>
            <a:chExt cx="36486220" cy="13093582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36422719" cy="13030082"/>
            </a:xfrm>
            <a:custGeom>
              <a:avLst/>
              <a:gdLst/>
              <a:ahLst/>
              <a:cxnLst/>
              <a:rect l="l" t="t" r="r" b="b"/>
              <a:pathLst>
                <a:path w="36422719" h="13030082">
                  <a:moveTo>
                    <a:pt x="36330009" y="13030082"/>
                  </a:moveTo>
                  <a:lnTo>
                    <a:pt x="92710" y="13030082"/>
                  </a:lnTo>
                  <a:cubicBezTo>
                    <a:pt x="41910" y="13030082"/>
                    <a:pt x="0" y="12988172"/>
                    <a:pt x="0" y="1293737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6328741" y="0"/>
                  </a:lnTo>
                  <a:cubicBezTo>
                    <a:pt x="36379541" y="0"/>
                    <a:pt x="36421451" y="41910"/>
                    <a:pt x="36421451" y="92710"/>
                  </a:cubicBezTo>
                  <a:lnTo>
                    <a:pt x="36421451" y="12936102"/>
                  </a:lnTo>
                  <a:cubicBezTo>
                    <a:pt x="36422719" y="12988172"/>
                    <a:pt x="36380809" y="13030082"/>
                    <a:pt x="36330009" y="13030082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486219" cy="13093582"/>
            </a:xfrm>
            <a:custGeom>
              <a:avLst/>
              <a:gdLst/>
              <a:ahLst/>
              <a:cxnLst/>
              <a:rect l="l" t="t" r="r" b="b"/>
              <a:pathLst>
                <a:path w="36486219" h="13093582">
                  <a:moveTo>
                    <a:pt x="36361759" y="59690"/>
                  </a:moveTo>
                  <a:cubicBezTo>
                    <a:pt x="36397319" y="59690"/>
                    <a:pt x="36426530" y="88900"/>
                    <a:pt x="36426530" y="124460"/>
                  </a:cubicBezTo>
                  <a:lnTo>
                    <a:pt x="36426530" y="12969122"/>
                  </a:lnTo>
                  <a:cubicBezTo>
                    <a:pt x="36426530" y="13004682"/>
                    <a:pt x="36397319" y="13033891"/>
                    <a:pt x="36361759" y="13033891"/>
                  </a:cubicBezTo>
                  <a:lnTo>
                    <a:pt x="124460" y="13033891"/>
                  </a:lnTo>
                  <a:cubicBezTo>
                    <a:pt x="88900" y="13033891"/>
                    <a:pt x="59690" y="13004682"/>
                    <a:pt x="59690" y="1296912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6361759" y="59690"/>
                  </a:lnTo>
                  <a:moveTo>
                    <a:pt x="3636175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969122"/>
                  </a:lnTo>
                  <a:cubicBezTo>
                    <a:pt x="0" y="13037702"/>
                    <a:pt x="55880" y="13093582"/>
                    <a:pt x="124460" y="13093582"/>
                  </a:cubicBezTo>
                  <a:lnTo>
                    <a:pt x="36361759" y="13093582"/>
                  </a:lnTo>
                  <a:cubicBezTo>
                    <a:pt x="36430341" y="13093582"/>
                    <a:pt x="36486219" y="13037702"/>
                    <a:pt x="36486219" y="12969122"/>
                  </a:cubicBezTo>
                  <a:lnTo>
                    <a:pt x="36486219" y="124460"/>
                  </a:lnTo>
                  <a:cubicBezTo>
                    <a:pt x="36486219" y="55880"/>
                    <a:pt x="36430341" y="0"/>
                    <a:pt x="3636175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39762" y="1107618"/>
            <a:ext cx="5103890" cy="8610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6FD704-606D-5F65-5CDA-82ED4E0A57BA}"/>
                  </a:ext>
                </a:extLst>
              </p:cNvPr>
              <p:cNvSpPr txBox="1"/>
              <p:nvPr/>
            </p:nvSpPr>
            <p:spPr>
              <a:xfrm>
                <a:off x="2057400" y="908392"/>
                <a:ext cx="11194026" cy="8666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e)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=3.4.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120=−6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ta có: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 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6FD704-606D-5F65-5CDA-82ED4E0A5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908392"/>
                <a:ext cx="11194026" cy="8666860"/>
              </a:xfrm>
              <a:prstGeom prst="rect">
                <a:avLst/>
              </a:prstGeom>
              <a:blipFill>
                <a:blip r:embed="rId6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8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9600" y="1578071"/>
            <a:ext cx="9549391" cy="7130858"/>
            <a:chOff x="0" y="0"/>
            <a:chExt cx="23322754" cy="27093386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3259253" cy="27029885"/>
            </a:xfrm>
            <a:custGeom>
              <a:avLst/>
              <a:gdLst/>
              <a:ahLst/>
              <a:cxnLst/>
              <a:rect l="l" t="t" r="r" b="b"/>
              <a:pathLst>
                <a:path w="23259253" h="27029885">
                  <a:moveTo>
                    <a:pt x="23166544" y="27029885"/>
                  </a:moveTo>
                  <a:lnTo>
                    <a:pt x="92710" y="27029885"/>
                  </a:lnTo>
                  <a:cubicBezTo>
                    <a:pt x="41910" y="27029885"/>
                    <a:pt x="0" y="26987974"/>
                    <a:pt x="0" y="2693717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3165274" y="0"/>
                  </a:lnTo>
                  <a:cubicBezTo>
                    <a:pt x="23216074" y="0"/>
                    <a:pt x="23257983" y="41910"/>
                    <a:pt x="23257983" y="92710"/>
                  </a:cubicBezTo>
                  <a:lnTo>
                    <a:pt x="23257983" y="26935906"/>
                  </a:lnTo>
                  <a:cubicBezTo>
                    <a:pt x="23259253" y="26987974"/>
                    <a:pt x="23217344" y="27029885"/>
                    <a:pt x="23166544" y="27029885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3322753" cy="27093385"/>
            </a:xfrm>
            <a:custGeom>
              <a:avLst/>
              <a:gdLst/>
              <a:ahLst/>
              <a:cxnLst/>
              <a:rect l="l" t="t" r="r" b="b"/>
              <a:pathLst>
                <a:path w="23322753" h="27093385">
                  <a:moveTo>
                    <a:pt x="23198294" y="59690"/>
                  </a:moveTo>
                  <a:cubicBezTo>
                    <a:pt x="23233853" y="59690"/>
                    <a:pt x="23263064" y="88900"/>
                    <a:pt x="23263064" y="124460"/>
                  </a:cubicBezTo>
                  <a:lnTo>
                    <a:pt x="23263064" y="26968924"/>
                  </a:lnTo>
                  <a:cubicBezTo>
                    <a:pt x="23263064" y="27004485"/>
                    <a:pt x="23233853" y="27033696"/>
                    <a:pt x="23198294" y="27033696"/>
                  </a:cubicBezTo>
                  <a:lnTo>
                    <a:pt x="124460" y="27033696"/>
                  </a:lnTo>
                  <a:cubicBezTo>
                    <a:pt x="88900" y="27033696"/>
                    <a:pt x="59690" y="27004485"/>
                    <a:pt x="59690" y="269689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3198294" y="59690"/>
                  </a:lnTo>
                  <a:moveTo>
                    <a:pt x="231982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968924"/>
                  </a:lnTo>
                  <a:cubicBezTo>
                    <a:pt x="0" y="27037506"/>
                    <a:pt x="55880" y="27093385"/>
                    <a:pt x="124460" y="27093385"/>
                  </a:cubicBezTo>
                  <a:lnTo>
                    <a:pt x="23198294" y="27093385"/>
                  </a:lnTo>
                  <a:cubicBezTo>
                    <a:pt x="23266874" y="27093385"/>
                    <a:pt x="23322753" y="27037506"/>
                    <a:pt x="23322753" y="26968924"/>
                  </a:cubicBezTo>
                  <a:lnTo>
                    <a:pt x="23322753" y="124460"/>
                  </a:lnTo>
                  <a:cubicBezTo>
                    <a:pt x="23322753" y="55880"/>
                    <a:pt x="23266874" y="0"/>
                    <a:pt x="2319829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6910354"/>
            <a:ext cx="6725719" cy="44053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7787"/>
          <a:stretch>
            <a:fillRect/>
          </a:stretch>
        </p:blipFill>
        <p:spPr>
          <a:xfrm>
            <a:off x="838200" y="4113924"/>
            <a:ext cx="6491931" cy="617307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A1AD91B-FCFE-0F52-FF63-5CD4B8F9F491}"/>
              </a:ext>
            </a:extLst>
          </p:cNvPr>
          <p:cNvSpPr txBox="1"/>
          <p:nvPr/>
        </p:nvSpPr>
        <p:spPr>
          <a:xfrm>
            <a:off x="9758329" y="2452429"/>
            <a:ext cx="6491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2E6096-4AEB-6935-F0BD-47EE1D986D5C}"/>
              </a:ext>
            </a:extLst>
          </p:cNvPr>
          <p:cNvSpPr txBox="1"/>
          <p:nvPr/>
        </p:nvSpPr>
        <p:spPr>
          <a:xfrm>
            <a:off x="9308595" y="4144411"/>
            <a:ext cx="73914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876799" y="596484"/>
            <a:ext cx="13258800" cy="6553201"/>
            <a:chOff x="0" y="0"/>
            <a:chExt cx="24596988" cy="26993392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24533487" cy="26929891"/>
            </a:xfrm>
            <a:custGeom>
              <a:avLst/>
              <a:gdLst/>
              <a:ahLst/>
              <a:cxnLst/>
              <a:rect l="l" t="t" r="r" b="b"/>
              <a:pathLst>
                <a:path w="24533487" h="26929891">
                  <a:moveTo>
                    <a:pt x="24440778" y="26929891"/>
                  </a:moveTo>
                  <a:lnTo>
                    <a:pt x="92710" y="26929891"/>
                  </a:lnTo>
                  <a:cubicBezTo>
                    <a:pt x="41910" y="26929891"/>
                    <a:pt x="0" y="26887984"/>
                    <a:pt x="0" y="2683718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4439508" y="0"/>
                  </a:lnTo>
                  <a:cubicBezTo>
                    <a:pt x="24490308" y="0"/>
                    <a:pt x="24532217" y="41910"/>
                    <a:pt x="24532217" y="92710"/>
                  </a:cubicBezTo>
                  <a:lnTo>
                    <a:pt x="24532217" y="26835912"/>
                  </a:lnTo>
                  <a:cubicBezTo>
                    <a:pt x="24533487" y="26887984"/>
                    <a:pt x="24491578" y="26929891"/>
                    <a:pt x="24440778" y="26929891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4596987" cy="26993394"/>
            </a:xfrm>
            <a:custGeom>
              <a:avLst/>
              <a:gdLst/>
              <a:ahLst/>
              <a:cxnLst/>
              <a:rect l="l" t="t" r="r" b="b"/>
              <a:pathLst>
                <a:path w="24596987" h="26993394">
                  <a:moveTo>
                    <a:pt x="24472528" y="59690"/>
                  </a:moveTo>
                  <a:cubicBezTo>
                    <a:pt x="24508087" y="59690"/>
                    <a:pt x="24537298" y="88900"/>
                    <a:pt x="24537298" y="124460"/>
                  </a:cubicBezTo>
                  <a:lnTo>
                    <a:pt x="24537298" y="26868934"/>
                  </a:lnTo>
                  <a:cubicBezTo>
                    <a:pt x="24537298" y="26904494"/>
                    <a:pt x="24508087" y="26933702"/>
                    <a:pt x="24472528" y="26933702"/>
                  </a:cubicBezTo>
                  <a:lnTo>
                    <a:pt x="124460" y="26933702"/>
                  </a:lnTo>
                  <a:cubicBezTo>
                    <a:pt x="88900" y="26933702"/>
                    <a:pt x="59690" y="26904494"/>
                    <a:pt x="59690" y="2686893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4472528" y="59690"/>
                  </a:lnTo>
                  <a:moveTo>
                    <a:pt x="2447252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868934"/>
                  </a:lnTo>
                  <a:cubicBezTo>
                    <a:pt x="0" y="26937512"/>
                    <a:pt x="55880" y="26993394"/>
                    <a:pt x="124460" y="26993394"/>
                  </a:cubicBezTo>
                  <a:lnTo>
                    <a:pt x="24472528" y="26993394"/>
                  </a:lnTo>
                  <a:cubicBezTo>
                    <a:pt x="24541108" y="26993394"/>
                    <a:pt x="24596987" y="26937512"/>
                    <a:pt x="24596987" y="26868934"/>
                  </a:cubicBezTo>
                  <a:lnTo>
                    <a:pt x="24596987" y="124460"/>
                  </a:lnTo>
                  <a:cubicBezTo>
                    <a:pt x="24596987" y="55880"/>
                    <a:pt x="24541108" y="0"/>
                    <a:pt x="2447252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" name="Picture 13">
            <a:extLst>
              <a:ext uri="{FF2B5EF4-FFF2-40B4-BE49-F238E27FC236}">
                <a16:creationId xmlns:a16="http://schemas.microsoft.com/office/drawing/2014/main" id="{24F1BA34-82D0-9DEB-393D-CF2E958D0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276" y="2321235"/>
            <a:ext cx="4800600" cy="7976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3FB5B43-3861-B18D-B09E-40AFE9810951}"/>
                  </a:ext>
                </a:extLst>
              </p:cNvPr>
              <p:cNvSpPr txBox="1"/>
              <p:nvPr/>
            </p:nvSpPr>
            <p:spPr>
              <a:xfrm>
                <a:off x="5067299" y="1562100"/>
                <a:ext cx="12877800" cy="4621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tr.99)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dung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func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°+</m:t>
                                </m:r>
                                <m:func>
                                  <m:funcPr>
                                    <m:ctrlPr>
                                      <a:rPr lang="en-US" sz="4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110°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110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110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3FB5B43-3861-B18D-B09E-40AFE9810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99" y="1562100"/>
                <a:ext cx="12877800" cy="4621971"/>
              </a:xfrm>
              <a:prstGeom prst="rect">
                <a:avLst/>
              </a:prstGeom>
              <a:blipFill>
                <a:blip r:embed="rId4"/>
                <a:stretch>
                  <a:fillRect l="-1893" r="-1893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78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5CD15264-3D0B-EB22-F3C8-261073543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85359" y="7048500"/>
            <a:ext cx="4002641" cy="3238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88F8960-CAA2-33C6-0215-AC01CBADF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582" y="35642"/>
            <a:ext cx="3148781" cy="3097256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697C3DDB-2E2A-EA79-83C6-85F1EDB0F8DE}"/>
              </a:ext>
            </a:extLst>
          </p:cNvPr>
          <p:cNvSpPr/>
          <p:nvPr/>
        </p:nvSpPr>
        <p:spPr>
          <a:xfrm>
            <a:off x="7886701" y="890120"/>
            <a:ext cx="2514597" cy="1388299"/>
          </a:xfrm>
          <a:prstGeom prst="wedgeEllipseCallout">
            <a:avLst/>
          </a:prstGeom>
          <a:solidFill>
            <a:srgbClr val="E7694B"/>
          </a:solidFill>
          <a:ln>
            <a:solidFill>
              <a:srgbClr val="E76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1F7A872E-E430-2570-84A1-312FF148E691}"/>
                  </a:ext>
                </a:extLst>
              </p:cNvPr>
              <p:cNvSpPr txBox="1"/>
              <p:nvPr/>
            </p:nvSpPr>
            <p:spPr>
              <a:xfrm>
                <a:off x="3886200" y="2781300"/>
                <a:ext cx="11506200" cy="6415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func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°+</m:t>
                                </m:r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110°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func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°+</m:t>
                                </m:r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110°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0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func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°+</m:t>
                                </m:r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110°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110°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0°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nl-NL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2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1F7A872E-E430-2570-84A1-312FF148E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781300"/>
                <a:ext cx="11506200" cy="6415924"/>
              </a:xfrm>
              <a:prstGeom prst="rect">
                <a:avLst/>
              </a:prstGeom>
              <a:blipFill>
                <a:blip r:embed="rId6"/>
                <a:stretch>
                  <a:fillRect l="-1908" b="-3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9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36817" y="1790700"/>
            <a:ext cx="10858500" cy="6553200"/>
            <a:chOff x="0" y="0"/>
            <a:chExt cx="11499060" cy="11316442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1435559" cy="11252943"/>
            </a:xfrm>
            <a:custGeom>
              <a:avLst/>
              <a:gdLst/>
              <a:ahLst/>
              <a:cxnLst/>
              <a:rect l="l" t="t" r="r" b="b"/>
              <a:pathLst>
                <a:path w="11435559" h="11252943">
                  <a:moveTo>
                    <a:pt x="11342850" y="11252943"/>
                  </a:moveTo>
                  <a:lnTo>
                    <a:pt x="92710" y="11252943"/>
                  </a:lnTo>
                  <a:cubicBezTo>
                    <a:pt x="41910" y="11252943"/>
                    <a:pt x="0" y="11211033"/>
                    <a:pt x="0" y="1116023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341580" y="0"/>
                  </a:lnTo>
                  <a:cubicBezTo>
                    <a:pt x="11392380" y="0"/>
                    <a:pt x="11434290" y="41910"/>
                    <a:pt x="11434290" y="92710"/>
                  </a:cubicBezTo>
                  <a:lnTo>
                    <a:pt x="11434290" y="11158962"/>
                  </a:lnTo>
                  <a:cubicBezTo>
                    <a:pt x="11435559" y="11211033"/>
                    <a:pt x="11393650" y="11252943"/>
                    <a:pt x="11342850" y="11252943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499060" cy="11316443"/>
            </a:xfrm>
            <a:custGeom>
              <a:avLst/>
              <a:gdLst/>
              <a:ahLst/>
              <a:cxnLst/>
              <a:rect l="l" t="t" r="r" b="b"/>
              <a:pathLst>
                <a:path w="11499060" h="11316443">
                  <a:moveTo>
                    <a:pt x="11374600" y="59690"/>
                  </a:moveTo>
                  <a:cubicBezTo>
                    <a:pt x="11410159" y="59690"/>
                    <a:pt x="11439370" y="88900"/>
                    <a:pt x="11439370" y="124460"/>
                  </a:cubicBezTo>
                  <a:lnTo>
                    <a:pt x="11439370" y="11191983"/>
                  </a:lnTo>
                  <a:cubicBezTo>
                    <a:pt x="11439370" y="11227543"/>
                    <a:pt x="11410159" y="11256752"/>
                    <a:pt x="11374600" y="11256752"/>
                  </a:cubicBezTo>
                  <a:lnTo>
                    <a:pt x="124460" y="11256752"/>
                  </a:lnTo>
                  <a:cubicBezTo>
                    <a:pt x="88900" y="11256752"/>
                    <a:pt x="59690" y="11227543"/>
                    <a:pt x="59690" y="111919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374600" y="59690"/>
                  </a:lnTo>
                  <a:moveTo>
                    <a:pt x="113746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191983"/>
                  </a:lnTo>
                  <a:cubicBezTo>
                    <a:pt x="0" y="11260562"/>
                    <a:pt x="55880" y="11316443"/>
                    <a:pt x="124460" y="11316443"/>
                  </a:cubicBezTo>
                  <a:lnTo>
                    <a:pt x="11374600" y="11316443"/>
                  </a:lnTo>
                  <a:cubicBezTo>
                    <a:pt x="11443180" y="11316443"/>
                    <a:pt x="11499060" y="11260562"/>
                    <a:pt x="11499060" y="11191983"/>
                  </a:cubicBezTo>
                  <a:lnTo>
                    <a:pt x="11499060" y="124460"/>
                  </a:lnTo>
                  <a:cubicBezTo>
                    <a:pt x="11499060" y="55880"/>
                    <a:pt x="11443180" y="0"/>
                    <a:pt x="113746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44400" y="4229100"/>
            <a:ext cx="4708236" cy="380083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40261" y="800100"/>
            <a:ext cx="1628329" cy="1709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78B648D-B4DE-0217-30E1-7350F372F27C}"/>
                  </a:ext>
                </a:extLst>
              </p:cNvPr>
              <p:cNvSpPr txBox="1"/>
              <p:nvPr/>
            </p:nvSpPr>
            <p:spPr>
              <a:xfrm>
                <a:off x="1292548" y="3205116"/>
                <a:ext cx="10347036" cy="3876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110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110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78B648D-B4DE-0217-30E1-7350F372F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548" y="3205116"/>
                <a:ext cx="10347036" cy="3876767"/>
              </a:xfrm>
              <a:prstGeom prst="rect">
                <a:avLst/>
              </a:prstGeom>
              <a:blipFill>
                <a:blip r:embed="rId6"/>
                <a:stretch>
                  <a:fillRect l="-2062" b="-5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5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0792" y="4247458"/>
            <a:ext cx="13955771" cy="92456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48872" y="894290"/>
            <a:ext cx="12819528" cy="8153400"/>
            <a:chOff x="0" y="0"/>
            <a:chExt cx="31309504" cy="1820417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31246006" cy="18140677"/>
            </a:xfrm>
            <a:custGeom>
              <a:avLst/>
              <a:gdLst/>
              <a:ahLst/>
              <a:cxnLst/>
              <a:rect l="l" t="t" r="r" b="b"/>
              <a:pathLst>
                <a:path w="31246006" h="18140677">
                  <a:moveTo>
                    <a:pt x="31153295" y="18140677"/>
                  </a:moveTo>
                  <a:lnTo>
                    <a:pt x="92710" y="18140677"/>
                  </a:lnTo>
                  <a:cubicBezTo>
                    <a:pt x="41910" y="18140677"/>
                    <a:pt x="0" y="18098767"/>
                    <a:pt x="0" y="1804796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152024" y="0"/>
                  </a:lnTo>
                  <a:cubicBezTo>
                    <a:pt x="31202824" y="0"/>
                    <a:pt x="31244735" y="41910"/>
                    <a:pt x="31244735" y="92710"/>
                  </a:cubicBezTo>
                  <a:lnTo>
                    <a:pt x="31244735" y="18046697"/>
                  </a:lnTo>
                  <a:cubicBezTo>
                    <a:pt x="31246006" y="18098767"/>
                    <a:pt x="31204095" y="18140677"/>
                    <a:pt x="31153295" y="18140677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1309506" cy="18204177"/>
            </a:xfrm>
            <a:custGeom>
              <a:avLst/>
              <a:gdLst/>
              <a:ahLst/>
              <a:cxnLst/>
              <a:rect l="l" t="t" r="r" b="b"/>
              <a:pathLst>
                <a:path w="31309506" h="18204177">
                  <a:moveTo>
                    <a:pt x="31185045" y="59690"/>
                  </a:moveTo>
                  <a:cubicBezTo>
                    <a:pt x="31220603" y="59690"/>
                    <a:pt x="31249813" y="88900"/>
                    <a:pt x="31249813" y="124460"/>
                  </a:cubicBezTo>
                  <a:lnTo>
                    <a:pt x="31249813" y="18079717"/>
                  </a:lnTo>
                  <a:cubicBezTo>
                    <a:pt x="31249813" y="18115277"/>
                    <a:pt x="31220603" y="18144488"/>
                    <a:pt x="31185045" y="18144488"/>
                  </a:cubicBezTo>
                  <a:lnTo>
                    <a:pt x="124460" y="18144488"/>
                  </a:lnTo>
                  <a:cubicBezTo>
                    <a:pt x="88900" y="18144488"/>
                    <a:pt x="59690" y="18115277"/>
                    <a:pt x="59690" y="1807971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185045" y="59690"/>
                  </a:lnTo>
                  <a:moveTo>
                    <a:pt x="311850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8079717"/>
                  </a:lnTo>
                  <a:cubicBezTo>
                    <a:pt x="0" y="18148297"/>
                    <a:pt x="55880" y="18204177"/>
                    <a:pt x="124460" y="18204177"/>
                  </a:cubicBezTo>
                  <a:lnTo>
                    <a:pt x="31185045" y="18204177"/>
                  </a:lnTo>
                  <a:cubicBezTo>
                    <a:pt x="31253624" y="18204177"/>
                    <a:pt x="31309506" y="18148297"/>
                    <a:pt x="31309506" y="18079717"/>
                  </a:cubicBezTo>
                  <a:lnTo>
                    <a:pt x="31309506" y="124460"/>
                  </a:lnTo>
                  <a:cubicBezTo>
                    <a:pt x="31309506" y="55880"/>
                    <a:pt x="31253624" y="0"/>
                    <a:pt x="3118504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5209"/>
          <a:stretch>
            <a:fillRect/>
          </a:stretch>
        </p:blipFill>
        <p:spPr>
          <a:xfrm>
            <a:off x="11963400" y="3404587"/>
            <a:ext cx="6547334" cy="6882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0A3901-CC4D-BCB8-5E0A-0ECA72A91404}"/>
                  </a:ext>
                </a:extLst>
              </p:cNvPr>
              <p:cNvSpPr txBox="1"/>
              <p:nvPr/>
            </p:nvSpPr>
            <p:spPr>
              <a:xfrm>
                <a:off x="1586754" y="1191378"/>
                <a:ext cx="11743764" cy="736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tr.99)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0A3901-CC4D-BCB8-5E0A-0ECA72A91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754" y="1191378"/>
                <a:ext cx="11743764" cy="7364901"/>
              </a:xfrm>
              <a:prstGeom prst="rect">
                <a:avLst/>
              </a:prstGeom>
              <a:blipFill>
                <a:blip r:embed="rId6"/>
                <a:stretch>
                  <a:fillRect l="-1816" r="-3062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8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33609" y="876300"/>
            <a:ext cx="11073391" cy="7908829"/>
            <a:chOff x="0" y="0"/>
            <a:chExt cx="23322754" cy="27093386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3259253" cy="27029885"/>
            </a:xfrm>
            <a:custGeom>
              <a:avLst/>
              <a:gdLst/>
              <a:ahLst/>
              <a:cxnLst/>
              <a:rect l="l" t="t" r="r" b="b"/>
              <a:pathLst>
                <a:path w="23259253" h="27029885">
                  <a:moveTo>
                    <a:pt x="23166544" y="27029885"/>
                  </a:moveTo>
                  <a:lnTo>
                    <a:pt x="92710" y="27029885"/>
                  </a:lnTo>
                  <a:cubicBezTo>
                    <a:pt x="41910" y="27029885"/>
                    <a:pt x="0" y="26987974"/>
                    <a:pt x="0" y="2693717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3165274" y="0"/>
                  </a:lnTo>
                  <a:cubicBezTo>
                    <a:pt x="23216074" y="0"/>
                    <a:pt x="23257983" y="41910"/>
                    <a:pt x="23257983" y="92710"/>
                  </a:cubicBezTo>
                  <a:lnTo>
                    <a:pt x="23257983" y="26935906"/>
                  </a:lnTo>
                  <a:cubicBezTo>
                    <a:pt x="23259253" y="26987974"/>
                    <a:pt x="23217344" y="27029885"/>
                    <a:pt x="23166544" y="27029885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3322753" cy="27093385"/>
            </a:xfrm>
            <a:custGeom>
              <a:avLst/>
              <a:gdLst/>
              <a:ahLst/>
              <a:cxnLst/>
              <a:rect l="l" t="t" r="r" b="b"/>
              <a:pathLst>
                <a:path w="23322753" h="27093385">
                  <a:moveTo>
                    <a:pt x="23198294" y="59690"/>
                  </a:moveTo>
                  <a:cubicBezTo>
                    <a:pt x="23233853" y="59690"/>
                    <a:pt x="23263064" y="88900"/>
                    <a:pt x="23263064" y="124460"/>
                  </a:cubicBezTo>
                  <a:lnTo>
                    <a:pt x="23263064" y="26968924"/>
                  </a:lnTo>
                  <a:cubicBezTo>
                    <a:pt x="23263064" y="27004485"/>
                    <a:pt x="23233853" y="27033696"/>
                    <a:pt x="23198294" y="27033696"/>
                  </a:cubicBezTo>
                  <a:lnTo>
                    <a:pt x="124460" y="27033696"/>
                  </a:lnTo>
                  <a:cubicBezTo>
                    <a:pt x="88900" y="27033696"/>
                    <a:pt x="59690" y="27004485"/>
                    <a:pt x="59690" y="269689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3198294" y="59690"/>
                  </a:lnTo>
                  <a:moveTo>
                    <a:pt x="231982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968924"/>
                  </a:lnTo>
                  <a:cubicBezTo>
                    <a:pt x="0" y="27037506"/>
                    <a:pt x="55880" y="27093385"/>
                    <a:pt x="124460" y="27093385"/>
                  </a:cubicBezTo>
                  <a:lnTo>
                    <a:pt x="23198294" y="27093385"/>
                  </a:lnTo>
                  <a:cubicBezTo>
                    <a:pt x="23266874" y="27093385"/>
                    <a:pt x="23322753" y="27037506"/>
                    <a:pt x="23322753" y="26968924"/>
                  </a:cubicBezTo>
                  <a:lnTo>
                    <a:pt x="23322753" y="124460"/>
                  </a:lnTo>
                  <a:cubicBezTo>
                    <a:pt x="23322753" y="55880"/>
                    <a:pt x="23266874" y="0"/>
                    <a:pt x="2319829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6910354"/>
            <a:ext cx="6725719" cy="44053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7787"/>
          <a:stretch>
            <a:fillRect/>
          </a:stretch>
        </p:blipFill>
        <p:spPr>
          <a:xfrm>
            <a:off x="381000" y="4113924"/>
            <a:ext cx="6491931" cy="6173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E4B4065-2599-F684-AFCF-BAA34BFD67F4}"/>
                  </a:ext>
                </a:extLst>
              </p:cNvPr>
              <p:cNvSpPr txBox="1"/>
              <p:nvPr/>
            </p:nvSpPr>
            <p:spPr>
              <a:xfrm>
                <a:off x="7754419" y="2518158"/>
                <a:ext cx="9405329" cy="4625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Từ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𝑥𝑂𝑦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E4B4065-2599-F684-AFCF-BAA34BFD6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419" y="2518158"/>
                <a:ext cx="9405329" cy="4625112"/>
              </a:xfrm>
              <a:prstGeom prst="rect">
                <a:avLst/>
              </a:prstGeom>
              <a:blipFill>
                <a:blip r:embed="rId6"/>
                <a:stretch>
                  <a:fillRect l="-2268" r="-3889" b="-4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9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31487">
            <a:off x="9053904" y="719711"/>
            <a:ext cx="13955771" cy="92456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1582400" y="79263"/>
            <a:ext cx="5628876" cy="799969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3147060"/>
            <a:ext cx="18288000" cy="7132320"/>
            <a:chOff x="0" y="0"/>
            <a:chExt cx="46741531" cy="14819961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6678031" cy="14756461"/>
            </a:xfrm>
            <a:custGeom>
              <a:avLst/>
              <a:gdLst/>
              <a:ahLst/>
              <a:cxnLst/>
              <a:rect l="l" t="t" r="r" b="b"/>
              <a:pathLst>
                <a:path w="46678031" h="14756461">
                  <a:moveTo>
                    <a:pt x="46585321" y="14756461"/>
                  </a:moveTo>
                  <a:lnTo>
                    <a:pt x="92710" y="14756461"/>
                  </a:lnTo>
                  <a:cubicBezTo>
                    <a:pt x="41910" y="14756461"/>
                    <a:pt x="0" y="14714551"/>
                    <a:pt x="0" y="1466375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584053" y="0"/>
                  </a:lnTo>
                  <a:cubicBezTo>
                    <a:pt x="46634853" y="0"/>
                    <a:pt x="46676760" y="41910"/>
                    <a:pt x="46676760" y="92710"/>
                  </a:cubicBezTo>
                  <a:lnTo>
                    <a:pt x="46676760" y="14662480"/>
                  </a:lnTo>
                  <a:cubicBezTo>
                    <a:pt x="46678031" y="14714551"/>
                    <a:pt x="46636121" y="14756461"/>
                    <a:pt x="46585321" y="14756461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6741531" cy="14819961"/>
            </a:xfrm>
            <a:custGeom>
              <a:avLst/>
              <a:gdLst/>
              <a:ahLst/>
              <a:cxnLst/>
              <a:rect l="l" t="t" r="r" b="b"/>
              <a:pathLst>
                <a:path w="46741531" h="14819961">
                  <a:moveTo>
                    <a:pt x="46617071" y="59690"/>
                  </a:moveTo>
                  <a:cubicBezTo>
                    <a:pt x="46652631" y="59690"/>
                    <a:pt x="46681842" y="88900"/>
                    <a:pt x="46681842" y="124460"/>
                  </a:cubicBezTo>
                  <a:lnTo>
                    <a:pt x="46681842" y="14695501"/>
                  </a:lnTo>
                  <a:cubicBezTo>
                    <a:pt x="46681842" y="14731061"/>
                    <a:pt x="46652631" y="14760271"/>
                    <a:pt x="46617071" y="14760271"/>
                  </a:cubicBezTo>
                  <a:lnTo>
                    <a:pt x="124460" y="14760271"/>
                  </a:lnTo>
                  <a:cubicBezTo>
                    <a:pt x="88900" y="14760271"/>
                    <a:pt x="59690" y="14731061"/>
                    <a:pt x="59690" y="1469550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617071" y="59690"/>
                  </a:lnTo>
                  <a:moveTo>
                    <a:pt x="4661707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95501"/>
                  </a:lnTo>
                  <a:cubicBezTo>
                    <a:pt x="0" y="14764080"/>
                    <a:pt x="55880" y="14819961"/>
                    <a:pt x="124460" y="14819961"/>
                  </a:cubicBezTo>
                  <a:lnTo>
                    <a:pt x="46617071" y="14819961"/>
                  </a:lnTo>
                  <a:cubicBezTo>
                    <a:pt x="46685653" y="14819961"/>
                    <a:pt x="46741531" y="14764080"/>
                    <a:pt x="46741531" y="14695501"/>
                  </a:cubicBezTo>
                  <a:lnTo>
                    <a:pt x="46741531" y="124460"/>
                  </a:lnTo>
                  <a:cubicBezTo>
                    <a:pt x="46741531" y="55880"/>
                    <a:pt x="46685653" y="0"/>
                    <a:pt x="4661707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937B5CDC-1767-80AB-4B09-24E388EB391E}"/>
              </a:ext>
            </a:extLst>
          </p:cNvPr>
          <p:cNvSpPr/>
          <p:nvPr/>
        </p:nvSpPr>
        <p:spPr>
          <a:xfrm>
            <a:off x="7886701" y="723900"/>
            <a:ext cx="2514597" cy="1388299"/>
          </a:xfrm>
          <a:prstGeom prst="wedgeEllipseCallout">
            <a:avLst/>
          </a:prstGeom>
          <a:solidFill>
            <a:srgbClr val="E7694B"/>
          </a:solidFill>
          <a:ln>
            <a:solidFill>
              <a:srgbClr val="E76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AB16E53-F964-F661-F2FF-F42B9117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4" t="33613" r="10918" b="14708"/>
          <a:stretch/>
        </p:blipFill>
        <p:spPr>
          <a:xfrm>
            <a:off x="152400" y="4229100"/>
            <a:ext cx="5328583" cy="51815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B5D4681-97DA-198E-A82C-CE78FBA675C7}"/>
                  </a:ext>
                </a:extLst>
              </p:cNvPr>
              <p:cNvSpPr txBox="1"/>
              <p:nvPr/>
            </p:nvSpPr>
            <p:spPr>
              <a:xfrm>
                <a:off x="5671997" y="4191000"/>
                <a:ext cx="12334476" cy="5892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dụng định lí cosin trong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có: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4400" i="0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func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𝑂𝐴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den>
                    </m:f>
                  </m:oMath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≈−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161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800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101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B5D4681-97DA-198E-A82C-CE78FBA67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997" y="4191000"/>
                <a:ext cx="12334476" cy="5892126"/>
              </a:xfrm>
              <a:prstGeom prst="rect">
                <a:avLst/>
              </a:prstGeom>
              <a:blipFill>
                <a:blip r:embed="rId7"/>
                <a:stretch>
                  <a:fillRect l="-197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4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555146">
            <a:off x="10614663" y="-89228"/>
            <a:ext cx="6617285" cy="70209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800"/>
          <a:stretch>
            <a:fillRect/>
          </a:stretch>
        </p:blipFill>
        <p:spPr>
          <a:xfrm>
            <a:off x="11315774" y="150716"/>
            <a:ext cx="6098023" cy="376016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91800" y="342900"/>
            <a:ext cx="10757200" cy="9601199"/>
            <a:chOff x="0" y="0"/>
            <a:chExt cx="19088055" cy="14255951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9024555" cy="14192450"/>
            </a:xfrm>
            <a:custGeom>
              <a:avLst/>
              <a:gdLst/>
              <a:ahLst/>
              <a:cxnLst/>
              <a:rect l="l" t="t" r="r" b="b"/>
              <a:pathLst>
                <a:path w="19024555" h="14192450">
                  <a:moveTo>
                    <a:pt x="18931844" y="14192450"/>
                  </a:moveTo>
                  <a:lnTo>
                    <a:pt x="92710" y="14192450"/>
                  </a:lnTo>
                  <a:cubicBezTo>
                    <a:pt x="41910" y="14192450"/>
                    <a:pt x="0" y="14150541"/>
                    <a:pt x="0" y="140997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930575" y="0"/>
                  </a:lnTo>
                  <a:cubicBezTo>
                    <a:pt x="18981375" y="0"/>
                    <a:pt x="19023285" y="41910"/>
                    <a:pt x="19023285" y="92710"/>
                  </a:cubicBezTo>
                  <a:lnTo>
                    <a:pt x="19023285" y="14098471"/>
                  </a:lnTo>
                  <a:cubicBezTo>
                    <a:pt x="19024555" y="14150541"/>
                    <a:pt x="18982644" y="14192450"/>
                    <a:pt x="18931844" y="1419245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9088055" cy="14255950"/>
            </a:xfrm>
            <a:custGeom>
              <a:avLst/>
              <a:gdLst/>
              <a:ahLst/>
              <a:cxnLst/>
              <a:rect l="l" t="t" r="r" b="b"/>
              <a:pathLst>
                <a:path w="19088055" h="14255950">
                  <a:moveTo>
                    <a:pt x="18963594" y="59690"/>
                  </a:moveTo>
                  <a:cubicBezTo>
                    <a:pt x="18999155" y="59690"/>
                    <a:pt x="19028364" y="88900"/>
                    <a:pt x="19028364" y="124460"/>
                  </a:cubicBezTo>
                  <a:lnTo>
                    <a:pt x="19028364" y="14131491"/>
                  </a:lnTo>
                  <a:cubicBezTo>
                    <a:pt x="19028364" y="14167050"/>
                    <a:pt x="18999155" y="14196261"/>
                    <a:pt x="18963594" y="14196261"/>
                  </a:cubicBezTo>
                  <a:lnTo>
                    <a:pt x="124460" y="14196261"/>
                  </a:lnTo>
                  <a:cubicBezTo>
                    <a:pt x="88900" y="14196261"/>
                    <a:pt x="59690" y="14167050"/>
                    <a:pt x="59690" y="141314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963594" y="59690"/>
                  </a:lnTo>
                  <a:moveTo>
                    <a:pt x="189635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131491"/>
                  </a:lnTo>
                  <a:cubicBezTo>
                    <a:pt x="0" y="14200071"/>
                    <a:pt x="55880" y="14255950"/>
                    <a:pt x="124460" y="14255950"/>
                  </a:cubicBezTo>
                  <a:lnTo>
                    <a:pt x="18963594" y="14255950"/>
                  </a:lnTo>
                  <a:cubicBezTo>
                    <a:pt x="19032175" y="14255950"/>
                    <a:pt x="19088055" y="14200071"/>
                    <a:pt x="19088055" y="14131491"/>
                  </a:cubicBezTo>
                  <a:lnTo>
                    <a:pt x="19088055" y="124460"/>
                  </a:lnTo>
                  <a:cubicBezTo>
                    <a:pt x="19088055" y="55880"/>
                    <a:pt x="19032175" y="0"/>
                    <a:pt x="1896359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354345" y="4457700"/>
            <a:ext cx="6627088" cy="5046354"/>
            <a:chOff x="0" y="0"/>
            <a:chExt cx="19088055" cy="14255951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9024555" cy="14192450"/>
            </a:xfrm>
            <a:custGeom>
              <a:avLst/>
              <a:gdLst/>
              <a:ahLst/>
              <a:cxnLst/>
              <a:rect l="l" t="t" r="r" b="b"/>
              <a:pathLst>
                <a:path w="19024555" h="14192450">
                  <a:moveTo>
                    <a:pt x="18931844" y="14192450"/>
                  </a:moveTo>
                  <a:lnTo>
                    <a:pt x="92710" y="14192450"/>
                  </a:lnTo>
                  <a:cubicBezTo>
                    <a:pt x="41910" y="14192450"/>
                    <a:pt x="0" y="14150541"/>
                    <a:pt x="0" y="140997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930575" y="0"/>
                  </a:lnTo>
                  <a:cubicBezTo>
                    <a:pt x="18981375" y="0"/>
                    <a:pt x="19023285" y="41910"/>
                    <a:pt x="19023285" y="92710"/>
                  </a:cubicBezTo>
                  <a:lnTo>
                    <a:pt x="19023285" y="14098471"/>
                  </a:lnTo>
                  <a:cubicBezTo>
                    <a:pt x="19024555" y="14150541"/>
                    <a:pt x="18982644" y="14192450"/>
                    <a:pt x="18931844" y="1419245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9088055" cy="14255950"/>
            </a:xfrm>
            <a:custGeom>
              <a:avLst/>
              <a:gdLst/>
              <a:ahLst/>
              <a:cxnLst/>
              <a:rect l="l" t="t" r="r" b="b"/>
              <a:pathLst>
                <a:path w="19088055" h="14255950">
                  <a:moveTo>
                    <a:pt x="18963594" y="59690"/>
                  </a:moveTo>
                  <a:cubicBezTo>
                    <a:pt x="18999155" y="59690"/>
                    <a:pt x="19028364" y="88900"/>
                    <a:pt x="19028364" y="124460"/>
                  </a:cubicBezTo>
                  <a:lnTo>
                    <a:pt x="19028364" y="14131491"/>
                  </a:lnTo>
                  <a:cubicBezTo>
                    <a:pt x="19028364" y="14167050"/>
                    <a:pt x="18999155" y="14196261"/>
                    <a:pt x="18963594" y="14196261"/>
                  </a:cubicBezTo>
                  <a:lnTo>
                    <a:pt x="124460" y="14196261"/>
                  </a:lnTo>
                  <a:cubicBezTo>
                    <a:pt x="88900" y="14196261"/>
                    <a:pt x="59690" y="14167050"/>
                    <a:pt x="59690" y="141314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963594" y="59690"/>
                  </a:lnTo>
                  <a:moveTo>
                    <a:pt x="189635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131491"/>
                  </a:lnTo>
                  <a:cubicBezTo>
                    <a:pt x="0" y="14200071"/>
                    <a:pt x="55880" y="14255950"/>
                    <a:pt x="124460" y="14255950"/>
                  </a:cubicBezTo>
                  <a:lnTo>
                    <a:pt x="18963594" y="14255950"/>
                  </a:lnTo>
                  <a:cubicBezTo>
                    <a:pt x="19032175" y="14255950"/>
                    <a:pt x="19088055" y="14200071"/>
                    <a:pt x="19088055" y="14131491"/>
                  </a:cubicBezTo>
                  <a:lnTo>
                    <a:pt x="19088055" y="124460"/>
                  </a:lnTo>
                  <a:cubicBezTo>
                    <a:pt x="19088055" y="55880"/>
                    <a:pt x="19032175" y="0"/>
                    <a:pt x="1896359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75BBF4D-2EC2-0132-882B-A2CE89383EB3}"/>
                  </a:ext>
                </a:extLst>
              </p:cNvPr>
              <p:cNvSpPr txBox="1"/>
              <p:nvPr/>
            </p:nvSpPr>
            <p:spPr>
              <a:xfrm>
                <a:off x="459646" y="537718"/>
                <a:ext cx="10421507" cy="9211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 (SGK – tr.99)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hồ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hồ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71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1 200 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75BBF4D-2EC2-0132-882B-A2CE89383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6" y="537718"/>
                <a:ext cx="10421507" cy="9211561"/>
              </a:xfrm>
              <a:prstGeom prst="rect">
                <a:avLst/>
              </a:prstGeom>
              <a:blipFill>
                <a:blip r:embed="rId6"/>
                <a:stretch>
                  <a:fillRect l="-2047" r="-2047" b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B8D2F6C1-4C93-E2A3-3FCA-FD1DC11886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1" t="12989" r="6241" b="11041"/>
          <a:stretch/>
        </p:blipFill>
        <p:spPr>
          <a:xfrm>
            <a:off x="11811000" y="4838700"/>
            <a:ext cx="5812222" cy="44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2439" flipH="1">
            <a:off x="-2136408" y="1349958"/>
            <a:ext cx="11433608" cy="75747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70675" y="-380663"/>
            <a:ext cx="11542375" cy="11052317"/>
            <a:chOff x="0" y="0"/>
            <a:chExt cx="28190275" cy="26993392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28126776" cy="26929891"/>
            </a:xfrm>
            <a:custGeom>
              <a:avLst/>
              <a:gdLst/>
              <a:ahLst/>
              <a:cxnLst/>
              <a:rect l="l" t="t" r="r" b="b"/>
              <a:pathLst>
                <a:path w="28126776" h="26929891">
                  <a:moveTo>
                    <a:pt x="28034066" y="26929891"/>
                  </a:moveTo>
                  <a:lnTo>
                    <a:pt x="92710" y="26929891"/>
                  </a:lnTo>
                  <a:cubicBezTo>
                    <a:pt x="41910" y="26929891"/>
                    <a:pt x="0" y="26887984"/>
                    <a:pt x="0" y="2683718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8032794" y="0"/>
                  </a:lnTo>
                  <a:cubicBezTo>
                    <a:pt x="28083594" y="0"/>
                    <a:pt x="28125505" y="41910"/>
                    <a:pt x="28125505" y="92710"/>
                  </a:cubicBezTo>
                  <a:lnTo>
                    <a:pt x="28125505" y="26835912"/>
                  </a:lnTo>
                  <a:cubicBezTo>
                    <a:pt x="28126776" y="26887984"/>
                    <a:pt x="28084866" y="26929891"/>
                    <a:pt x="28034066" y="26929891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8190276" cy="26993394"/>
            </a:xfrm>
            <a:custGeom>
              <a:avLst/>
              <a:gdLst/>
              <a:ahLst/>
              <a:cxnLst/>
              <a:rect l="l" t="t" r="r" b="b"/>
              <a:pathLst>
                <a:path w="28190276" h="26993394">
                  <a:moveTo>
                    <a:pt x="28065816" y="59690"/>
                  </a:moveTo>
                  <a:cubicBezTo>
                    <a:pt x="28101376" y="59690"/>
                    <a:pt x="28130584" y="88900"/>
                    <a:pt x="28130584" y="124460"/>
                  </a:cubicBezTo>
                  <a:lnTo>
                    <a:pt x="28130584" y="26868934"/>
                  </a:lnTo>
                  <a:cubicBezTo>
                    <a:pt x="28130584" y="26904494"/>
                    <a:pt x="28101376" y="26933702"/>
                    <a:pt x="28065816" y="26933702"/>
                  </a:cubicBezTo>
                  <a:lnTo>
                    <a:pt x="124460" y="26933702"/>
                  </a:lnTo>
                  <a:cubicBezTo>
                    <a:pt x="88900" y="26933702"/>
                    <a:pt x="59690" y="26904494"/>
                    <a:pt x="59690" y="2686893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065816" y="59690"/>
                  </a:lnTo>
                  <a:moveTo>
                    <a:pt x="2806581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868934"/>
                  </a:lnTo>
                  <a:cubicBezTo>
                    <a:pt x="0" y="26937512"/>
                    <a:pt x="55880" y="26993394"/>
                    <a:pt x="124460" y="26993394"/>
                  </a:cubicBezTo>
                  <a:lnTo>
                    <a:pt x="28065816" y="26993394"/>
                  </a:lnTo>
                  <a:cubicBezTo>
                    <a:pt x="28134394" y="26993394"/>
                    <a:pt x="28190276" y="26937512"/>
                    <a:pt x="28190276" y="26868934"/>
                  </a:cubicBezTo>
                  <a:lnTo>
                    <a:pt x="28190276" y="124460"/>
                  </a:lnTo>
                  <a:cubicBezTo>
                    <a:pt x="28190276" y="55880"/>
                    <a:pt x="28134394" y="0"/>
                    <a:pt x="2806581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4915" y="1197120"/>
            <a:ext cx="6711526" cy="11051913"/>
          </a:xfrm>
          <a:prstGeom prst="rect">
            <a:avLst/>
          </a:prstGeom>
        </p:spPr>
      </p:pic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9883DE73-6FBB-BFFD-0ECD-7C53D941D0F5}"/>
              </a:ext>
            </a:extLst>
          </p:cNvPr>
          <p:cNvSpPr/>
          <p:nvPr/>
        </p:nvSpPr>
        <p:spPr>
          <a:xfrm>
            <a:off x="11684563" y="345216"/>
            <a:ext cx="2514597" cy="1388299"/>
          </a:xfrm>
          <a:prstGeom prst="wedgeEllipseCallout">
            <a:avLst/>
          </a:prstGeom>
          <a:solidFill>
            <a:srgbClr val="E7694B"/>
          </a:solidFill>
          <a:ln>
            <a:solidFill>
              <a:srgbClr val="E76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1EFC4D-6DC8-823D-C324-4BDE06521A8E}"/>
                  </a:ext>
                </a:extLst>
              </p:cNvPr>
              <p:cNvSpPr txBox="1"/>
              <p:nvPr/>
            </p:nvSpPr>
            <p:spPr>
              <a:xfrm>
                <a:off x="8225081" y="2489874"/>
                <a:ext cx="9433560" cy="6894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75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dụng định lý sin: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func>
                            <m:func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1200</m:t>
                          </m:r>
                        </m:num>
                        <m:den>
                          <m:func>
                            <m:func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75</m:t>
                              </m:r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≈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878,5 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≈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1075,9 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1EFC4D-6DC8-823D-C324-4BDE06521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081" y="2489874"/>
                <a:ext cx="9433560" cy="6894644"/>
              </a:xfrm>
              <a:prstGeom prst="rect">
                <a:avLst/>
              </a:prstGeom>
              <a:blipFill>
                <a:blip r:embed="rId6"/>
                <a:stretch>
                  <a:fillRect l="-2261" b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3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323998" y="8950145"/>
            <a:ext cx="18935995" cy="2234114"/>
            <a:chOff x="0" y="0"/>
            <a:chExt cx="46247928" cy="5456441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6184427" cy="5392941"/>
            </a:xfrm>
            <a:custGeom>
              <a:avLst/>
              <a:gdLst/>
              <a:ahLst/>
              <a:cxnLst/>
              <a:rect l="l" t="t" r="r" b="b"/>
              <a:pathLst>
                <a:path w="46184427" h="5392941">
                  <a:moveTo>
                    <a:pt x="46091717" y="5392941"/>
                  </a:moveTo>
                  <a:lnTo>
                    <a:pt x="92710" y="5392941"/>
                  </a:lnTo>
                  <a:cubicBezTo>
                    <a:pt x="41910" y="5392941"/>
                    <a:pt x="0" y="5351031"/>
                    <a:pt x="0" y="53002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090449" y="0"/>
                  </a:lnTo>
                  <a:cubicBezTo>
                    <a:pt x="46141249" y="0"/>
                    <a:pt x="46183159" y="41910"/>
                    <a:pt x="46183159" y="92710"/>
                  </a:cubicBezTo>
                  <a:lnTo>
                    <a:pt x="46183159" y="5298961"/>
                  </a:lnTo>
                  <a:cubicBezTo>
                    <a:pt x="46184427" y="5351031"/>
                    <a:pt x="46142517" y="5392941"/>
                    <a:pt x="46091717" y="5392941"/>
                  </a:cubicBezTo>
                  <a:close/>
                </a:path>
              </a:pathLst>
            </a:custGeom>
            <a:solidFill>
              <a:srgbClr val="F1EEE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6247927" cy="5456441"/>
            </a:xfrm>
            <a:custGeom>
              <a:avLst/>
              <a:gdLst/>
              <a:ahLst/>
              <a:cxnLst/>
              <a:rect l="l" t="t" r="r" b="b"/>
              <a:pathLst>
                <a:path w="46247927" h="5456441">
                  <a:moveTo>
                    <a:pt x="46123467" y="59690"/>
                  </a:moveTo>
                  <a:cubicBezTo>
                    <a:pt x="46159027" y="59690"/>
                    <a:pt x="46188238" y="88900"/>
                    <a:pt x="46188238" y="124460"/>
                  </a:cubicBezTo>
                  <a:lnTo>
                    <a:pt x="46188238" y="5331982"/>
                  </a:lnTo>
                  <a:cubicBezTo>
                    <a:pt x="46188238" y="5367541"/>
                    <a:pt x="46159027" y="5396751"/>
                    <a:pt x="46123467" y="5396751"/>
                  </a:cubicBezTo>
                  <a:lnTo>
                    <a:pt x="124460" y="5396751"/>
                  </a:lnTo>
                  <a:cubicBezTo>
                    <a:pt x="88900" y="5396751"/>
                    <a:pt x="59690" y="5367541"/>
                    <a:pt x="59690" y="533198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123467" y="59690"/>
                  </a:lnTo>
                  <a:moveTo>
                    <a:pt x="4612346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31982"/>
                  </a:lnTo>
                  <a:cubicBezTo>
                    <a:pt x="0" y="5400561"/>
                    <a:pt x="55880" y="5456441"/>
                    <a:pt x="124460" y="5456441"/>
                  </a:cubicBezTo>
                  <a:lnTo>
                    <a:pt x="46123467" y="5456441"/>
                  </a:lnTo>
                  <a:cubicBezTo>
                    <a:pt x="46192049" y="5456441"/>
                    <a:pt x="46247927" y="5400561"/>
                    <a:pt x="46247927" y="5331982"/>
                  </a:cubicBezTo>
                  <a:lnTo>
                    <a:pt x="46247927" y="124460"/>
                  </a:lnTo>
                  <a:cubicBezTo>
                    <a:pt x="46247927" y="55880"/>
                    <a:pt x="46192049" y="0"/>
                    <a:pt x="4612346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716000" y="7658100"/>
            <a:ext cx="2362200" cy="2868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A1AC44ED-0ECE-D3B1-6294-109C07B6B3B3}"/>
                  </a:ext>
                </a:extLst>
              </p:cNvPr>
              <p:cNvSpPr txBox="1"/>
              <p:nvPr/>
            </p:nvSpPr>
            <p:spPr>
              <a:xfrm>
                <a:off x="647699" y="342900"/>
                <a:ext cx="16992599" cy="8288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tr.99)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khúc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khúc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nghiêng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kia. Sau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nghiêng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=65°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khúc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A1AC44ED-0ECE-D3B1-6294-109C07B6B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342900"/>
                <a:ext cx="16992599" cy="8288231"/>
              </a:xfrm>
              <a:prstGeom prst="rect">
                <a:avLst/>
              </a:prstGeom>
              <a:blipFill>
                <a:blip r:embed="rId4"/>
                <a:stretch>
                  <a:fillRect l="-1255" r="-1255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0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123" y="495300"/>
            <a:ext cx="18288000" cy="9507794"/>
            <a:chOff x="0" y="0"/>
            <a:chExt cx="47351610" cy="11828468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47288112" cy="11764969"/>
            </a:xfrm>
            <a:custGeom>
              <a:avLst/>
              <a:gdLst/>
              <a:ahLst/>
              <a:cxnLst/>
              <a:rect l="l" t="t" r="r" b="b"/>
              <a:pathLst>
                <a:path w="47288112" h="11764969">
                  <a:moveTo>
                    <a:pt x="47195401" y="11764968"/>
                  </a:moveTo>
                  <a:lnTo>
                    <a:pt x="92710" y="11764968"/>
                  </a:lnTo>
                  <a:cubicBezTo>
                    <a:pt x="41910" y="11764968"/>
                    <a:pt x="0" y="11723058"/>
                    <a:pt x="0" y="1167225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194130" y="0"/>
                  </a:lnTo>
                  <a:cubicBezTo>
                    <a:pt x="47244930" y="0"/>
                    <a:pt x="47286841" y="41910"/>
                    <a:pt x="47286841" y="92710"/>
                  </a:cubicBezTo>
                  <a:lnTo>
                    <a:pt x="47286841" y="11670988"/>
                  </a:lnTo>
                  <a:cubicBezTo>
                    <a:pt x="47288112" y="11723058"/>
                    <a:pt x="47246201" y="11764969"/>
                    <a:pt x="47195401" y="11764969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7351612" cy="11828469"/>
            </a:xfrm>
            <a:custGeom>
              <a:avLst/>
              <a:gdLst/>
              <a:ahLst/>
              <a:cxnLst/>
              <a:rect l="l" t="t" r="r" b="b"/>
              <a:pathLst>
                <a:path w="47351612" h="11828469">
                  <a:moveTo>
                    <a:pt x="47227151" y="59690"/>
                  </a:moveTo>
                  <a:cubicBezTo>
                    <a:pt x="47262709" y="59690"/>
                    <a:pt x="47291920" y="88900"/>
                    <a:pt x="47291920" y="124460"/>
                  </a:cubicBezTo>
                  <a:lnTo>
                    <a:pt x="47291920" y="11704008"/>
                  </a:lnTo>
                  <a:cubicBezTo>
                    <a:pt x="47291920" y="11739569"/>
                    <a:pt x="47262709" y="11768779"/>
                    <a:pt x="47227151" y="11768779"/>
                  </a:cubicBezTo>
                  <a:lnTo>
                    <a:pt x="124460" y="11768779"/>
                  </a:lnTo>
                  <a:cubicBezTo>
                    <a:pt x="88900" y="11768779"/>
                    <a:pt x="59690" y="11739569"/>
                    <a:pt x="59690" y="1170400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227151" y="59690"/>
                  </a:lnTo>
                  <a:moveTo>
                    <a:pt x="472271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704008"/>
                  </a:lnTo>
                  <a:cubicBezTo>
                    <a:pt x="0" y="11772588"/>
                    <a:pt x="55880" y="11828469"/>
                    <a:pt x="124460" y="11828469"/>
                  </a:cubicBezTo>
                  <a:lnTo>
                    <a:pt x="47227151" y="11828469"/>
                  </a:lnTo>
                  <a:cubicBezTo>
                    <a:pt x="47295730" y="11828469"/>
                    <a:pt x="47351612" y="11772588"/>
                    <a:pt x="47351612" y="11704008"/>
                  </a:cubicBezTo>
                  <a:lnTo>
                    <a:pt x="47351612" y="124460"/>
                  </a:lnTo>
                  <a:cubicBezTo>
                    <a:pt x="47351612" y="55880"/>
                    <a:pt x="47295730" y="0"/>
                    <a:pt x="4722715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44FE144B-C527-98BE-F48B-3C8917C91DAB}"/>
              </a:ext>
            </a:extLst>
          </p:cNvPr>
          <p:cNvSpPr/>
          <p:nvPr/>
        </p:nvSpPr>
        <p:spPr>
          <a:xfrm>
            <a:off x="7886701" y="690715"/>
            <a:ext cx="2514597" cy="1388299"/>
          </a:xfrm>
          <a:prstGeom prst="wedgeEllipseCallout">
            <a:avLst/>
          </a:prstGeom>
          <a:solidFill>
            <a:srgbClr val="E7694B"/>
          </a:solidFill>
          <a:ln>
            <a:solidFill>
              <a:srgbClr val="E76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65CA291-07E5-3B3D-411B-5485B7E7379D}"/>
                  </a:ext>
                </a:extLst>
              </p:cNvPr>
              <p:cNvSpPr txBox="1"/>
              <p:nvPr/>
            </p:nvSpPr>
            <p:spPr>
              <a:xfrm>
                <a:off x="1219200" y="2050746"/>
                <a:ext cx="16611600" cy="7423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=65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°−35°=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30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(tính chất góc ngoài tại đỉnh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của tam giác)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dụng định lí sin trong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có: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func>
                          <m:func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func>
                          <m:func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50.</m:t>
                        </m:r>
                        <m:func>
                          <m:func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180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65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≈90,63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 rộng của khúc sông là: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sin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⁡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=90,63.</m:t>
                    </m:r>
                    <m:func>
                      <m:func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4000" i="0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35</m:t>
                        </m:r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≈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52 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65CA291-07E5-3B3D-411B-5485B7E73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050746"/>
                <a:ext cx="16611600" cy="7423764"/>
              </a:xfrm>
              <a:prstGeom prst="rect">
                <a:avLst/>
              </a:prstGeom>
              <a:blipFill>
                <a:blip r:embed="rId2"/>
                <a:stretch>
                  <a:fillRect l="-1284" r="-330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2348174B-EE07-82E7-2FAF-1EB2BD98C4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9" t="4323" r="4132" b="35186"/>
          <a:stretch/>
        </p:blipFill>
        <p:spPr>
          <a:xfrm>
            <a:off x="12058022" y="3924300"/>
            <a:ext cx="501077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31487">
            <a:off x="8976293" y="857976"/>
            <a:ext cx="13955771" cy="92456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1582400" y="79263"/>
            <a:ext cx="5628876" cy="799969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3147060"/>
            <a:ext cx="18288000" cy="7132320"/>
            <a:chOff x="0" y="0"/>
            <a:chExt cx="46741531" cy="14819961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6678031" cy="14756461"/>
            </a:xfrm>
            <a:custGeom>
              <a:avLst/>
              <a:gdLst/>
              <a:ahLst/>
              <a:cxnLst/>
              <a:rect l="l" t="t" r="r" b="b"/>
              <a:pathLst>
                <a:path w="46678031" h="14756461">
                  <a:moveTo>
                    <a:pt x="46585321" y="14756461"/>
                  </a:moveTo>
                  <a:lnTo>
                    <a:pt x="92710" y="14756461"/>
                  </a:lnTo>
                  <a:cubicBezTo>
                    <a:pt x="41910" y="14756461"/>
                    <a:pt x="0" y="14714551"/>
                    <a:pt x="0" y="1466375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584053" y="0"/>
                  </a:lnTo>
                  <a:cubicBezTo>
                    <a:pt x="46634853" y="0"/>
                    <a:pt x="46676760" y="41910"/>
                    <a:pt x="46676760" y="92710"/>
                  </a:cubicBezTo>
                  <a:lnTo>
                    <a:pt x="46676760" y="14662480"/>
                  </a:lnTo>
                  <a:cubicBezTo>
                    <a:pt x="46678031" y="14714551"/>
                    <a:pt x="46636121" y="14756461"/>
                    <a:pt x="46585321" y="14756461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6741531" cy="14819961"/>
            </a:xfrm>
            <a:custGeom>
              <a:avLst/>
              <a:gdLst/>
              <a:ahLst/>
              <a:cxnLst/>
              <a:rect l="l" t="t" r="r" b="b"/>
              <a:pathLst>
                <a:path w="46741531" h="14819961">
                  <a:moveTo>
                    <a:pt x="46617071" y="59690"/>
                  </a:moveTo>
                  <a:cubicBezTo>
                    <a:pt x="46652631" y="59690"/>
                    <a:pt x="46681842" y="88900"/>
                    <a:pt x="46681842" y="124460"/>
                  </a:cubicBezTo>
                  <a:lnTo>
                    <a:pt x="46681842" y="14695501"/>
                  </a:lnTo>
                  <a:cubicBezTo>
                    <a:pt x="46681842" y="14731061"/>
                    <a:pt x="46652631" y="14760271"/>
                    <a:pt x="46617071" y="14760271"/>
                  </a:cubicBezTo>
                  <a:lnTo>
                    <a:pt x="124460" y="14760271"/>
                  </a:lnTo>
                  <a:cubicBezTo>
                    <a:pt x="88900" y="14760271"/>
                    <a:pt x="59690" y="14731061"/>
                    <a:pt x="59690" y="1469550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617071" y="59690"/>
                  </a:lnTo>
                  <a:moveTo>
                    <a:pt x="4661707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95501"/>
                  </a:lnTo>
                  <a:cubicBezTo>
                    <a:pt x="0" y="14764080"/>
                    <a:pt x="55880" y="14819961"/>
                    <a:pt x="124460" y="14819961"/>
                  </a:cubicBezTo>
                  <a:lnTo>
                    <a:pt x="46617071" y="14819961"/>
                  </a:lnTo>
                  <a:cubicBezTo>
                    <a:pt x="46685653" y="14819961"/>
                    <a:pt x="46741531" y="14764080"/>
                    <a:pt x="46741531" y="14695501"/>
                  </a:cubicBezTo>
                  <a:lnTo>
                    <a:pt x="46741531" y="124460"/>
                  </a:lnTo>
                  <a:cubicBezTo>
                    <a:pt x="46741531" y="55880"/>
                    <a:pt x="46685653" y="0"/>
                    <a:pt x="4661707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CF106FE7-8C5F-4CEE-F546-EE8D65206763}"/>
                  </a:ext>
                </a:extLst>
              </p:cNvPr>
              <p:cNvSpPr txBox="1"/>
              <p:nvPr/>
            </p:nvSpPr>
            <p:spPr>
              <a:xfrm>
                <a:off x="2347014" y="4229100"/>
                <a:ext cx="13593970" cy="458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90170" algn="l"/>
                    <a:tab pos="180340" algn="l"/>
                    <a:tab pos="27051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vuông ở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=50°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Hệ thức nào sau đây sai?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90170" algn="l"/>
                    <a:tab pos="180340" algn="l"/>
                    <a:tab pos="27051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A.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=130°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=40°</m:t>
                    </m:r>
                  </m:oMath>
                </a14:m>
                <a:endParaRPr lang="nl-NL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90170" algn="l"/>
                    <a:tab pos="180340" algn="l"/>
                    <a:tab pos="27051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=50°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	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=120°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CF106FE7-8C5F-4CEE-F546-EE8D65206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014" y="4229100"/>
                <a:ext cx="13593970" cy="4580549"/>
              </a:xfrm>
              <a:prstGeom prst="rect">
                <a:avLst/>
              </a:prstGeom>
              <a:blipFill>
                <a:blip r:embed="rId6"/>
                <a:stretch>
                  <a:fillRect l="-1794" r="-2960" b="-4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978605E4-77B0-2DCF-F02A-C8976F625AF6}"/>
              </a:ext>
            </a:extLst>
          </p:cNvPr>
          <p:cNvSpPr/>
          <p:nvPr/>
        </p:nvSpPr>
        <p:spPr>
          <a:xfrm>
            <a:off x="8724899" y="7947620"/>
            <a:ext cx="838200" cy="8620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04195">
            <a:off x="11547536" y="-3661246"/>
            <a:ext cx="8840548" cy="937989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14939110" cy="8229600"/>
            <a:chOff x="0" y="0"/>
            <a:chExt cx="36486220" cy="13093582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36422719" cy="13030082"/>
            </a:xfrm>
            <a:custGeom>
              <a:avLst/>
              <a:gdLst/>
              <a:ahLst/>
              <a:cxnLst/>
              <a:rect l="l" t="t" r="r" b="b"/>
              <a:pathLst>
                <a:path w="36422719" h="13030082">
                  <a:moveTo>
                    <a:pt x="36330009" y="13030082"/>
                  </a:moveTo>
                  <a:lnTo>
                    <a:pt x="92710" y="13030082"/>
                  </a:lnTo>
                  <a:cubicBezTo>
                    <a:pt x="41910" y="13030082"/>
                    <a:pt x="0" y="12988172"/>
                    <a:pt x="0" y="1293737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6328741" y="0"/>
                  </a:lnTo>
                  <a:cubicBezTo>
                    <a:pt x="36379541" y="0"/>
                    <a:pt x="36421451" y="41910"/>
                    <a:pt x="36421451" y="92710"/>
                  </a:cubicBezTo>
                  <a:lnTo>
                    <a:pt x="36421451" y="12936102"/>
                  </a:lnTo>
                  <a:cubicBezTo>
                    <a:pt x="36422719" y="12988172"/>
                    <a:pt x="36380809" y="13030082"/>
                    <a:pt x="36330009" y="13030082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486219" cy="13093582"/>
            </a:xfrm>
            <a:custGeom>
              <a:avLst/>
              <a:gdLst/>
              <a:ahLst/>
              <a:cxnLst/>
              <a:rect l="l" t="t" r="r" b="b"/>
              <a:pathLst>
                <a:path w="36486219" h="13093582">
                  <a:moveTo>
                    <a:pt x="36361759" y="59690"/>
                  </a:moveTo>
                  <a:cubicBezTo>
                    <a:pt x="36397319" y="59690"/>
                    <a:pt x="36426530" y="88900"/>
                    <a:pt x="36426530" y="124460"/>
                  </a:cubicBezTo>
                  <a:lnTo>
                    <a:pt x="36426530" y="12969122"/>
                  </a:lnTo>
                  <a:cubicBezTo>
                    <a:pt x="36426530" y="13004682"/>
                    <a:pt x="36397319" y="13033891"/>
                    <a:pt x="36361759" y="13033891"/>
                  </a:cubicBezTo>
                  <a:lnTo>
                    <a:pt x="124460" y="13033891"/>
                  </a:lnTo>
                  <a:cubicBezTo>
                    <a:pt x="88900" y="13033891"/>
                    <a:pt x="59690" y="13004682"/>
                    <a:pt x="59690" y="1296912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6361759" y="59690"/>
                  </a:lnTo>
                  <a:moveTo>
                    <a:pt x="3636175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969122"/>
                  </a:lnTo>
                  <a:cubicBezTo>
                    <a:pt x="0" y="13037702"/>
                    <a:pt x="55880" y="13093582"/>
                    <a:pt x="124460" y="13093582"/>
                  </a:cubicBezTo>
                  <a:lnTo>
                    <a:pt x="36361759" y="13093582"/>
                  </a:lnTo>
                  <a:cubicBezTo>
                    <a:pt x="36430341" y="13093582"/>
                    <a:pt x="36486219" y="13037702"/>
                    <a:pt x="36486219" y="12969122"/>
                  </a:cubicBezTo>
                  <a:lnTo>
                    <a:pt x="36486219" y="124460"/>
                  </a:lnTo>
                  <a:cubicBezTo>
                    <a:pt x="36486219" y="55880"/>
                    <a:pt x="36430341" y="0"/>
                    <a:pt x="3636175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16597" y="1715253"/>
            <a:ext cx="4482798" cy="7563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035321C-5AB1-9FD9-EBF3-41EEFE60ECDB}"/>
                  </a:ext>
                </a:extLst>
              </p:cNvPr>
              <p:cNvSpPr txBox="1"/>
              <p:nvPr/>
            </p:nvSpPr>
            <p:spPr>
              <a:xfrm>
                <a:off x="1371600" y="1562100"/>
                <a:ext cx="12074078" cy="739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tr.100)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𝑀𝑂𝑁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Sau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𝑀𝑂𝑁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=135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035321C-5AB1-9FD9-EBF3-41EEFE60E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562100"/>
                <a:ext cx="12074078" cy="7395871"/>
              </a:xfrm>
              <a:prstGeom prst="rect">
                <a:avLst/>
              </a:prstGeom>
              <a:blipFill>
                <a:blip r:embed="rId6"/>
                <a:stretch>
                  <a:fillRect l="-1767" r="-2978" b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5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B6C77AC0-DF76-FF6B-1DE2-2A55A4DD2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7922" y="4123175"/>
            <a:ext cx="4230219" cy="601193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096000" y="266700"/>
            <a:ext cx="11277600" cy="9824357"/>
            <a:chOff x="0" y="0"/>
            <a:chExt cx="24596988" cy="26993392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24533487" cy="26929891"/>
            </a:xfrm>
            <a:custGeom>
              <a:avLst/>
              <a:gdLst/>
              <a:ahLst/>
              <a:cxnLst/>
              <a:rect l="l" t="t" r="r" b="b"/>
              <a:pathLst>
                <a:path w="24533487" h="26929891">
                  <a:moveTo>
                    <a:pt x="24440778" y="26929891"/>
                  </a:moveTo>
                  <a:lnTo>
                    <a:pt x="92710" y="26929891"/>
                  </a:lnTo>
                  <a:cubicBezTo>
                    <a:pt x="41910" y="26929891"/>
                    <a:pt x="0" y="26887984"/>
                    <a:pt x="0" y="2683718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4439508" y="0"/>
                  </a:lnTo>
                  <a:cubicBezTo>
                    <a:pt x="24490308" y="0"/>
                    <a:pt x="24532217" y="41910"/>
                    <a:pt x="24532217" y="92710"/>
                  </a:cubicBezTo>
                  <a:lnTo>
                    <a:pt x="24532217" y="26835912"/>
                  </a:lnTo>
                  <a:cubicBezTo>
                    <a:pt x="24533487" y="26887984"/>
                    <a:pt x="24491578" y="26929891"/>
                    <a:pt x="24440778" y="26929891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4596987" cy="26993394"/>
            </a:xfrm>
            <a:custGeom>
              <a:avLst/>
              <a:gdLst/>
              <a:ahLst/>
              <a:cxnLst/>
              <a:rect l="l" t="t" r="r" b="b"/>
              <a:pathLst>
                <a:path w="24596987" h="26993394">
                  <a:moveTo>
                    <a:pt x="24472528" y="59690"/>
                  </a:moveTo>
                  <a:cubicBezTo>
                    <a:pt x="24508087" y="59690"/>
                    <a:pt x="24537298" y="88900"/>
                    <a:pt x="24537298" y="124460"/>
                  </a:cubicBezTo>
                  <a:lnTo>
                    <a:pt x="24537298" y="26868934"/>
                  </a:lnTo>
                  <a:cubicBezTo>
                    <a:pt x="24537298" y="26904494"/>
                    <a:pt x="24508087" y="26933702"/>
                    <a:pt x="24472528" y="26933702"/>
                  </a:cubicBezTo>
                  <a:lnTo>
                    <a:pt x="124460" y="26933702"/>
                  </a:lnTo>
                  <a:cubicBezTo>
                    <a:pt x="88900" y="26933702"/>
                    <a:pt x="59690" y="26904494"/>
                    <a:pt x="59690" y="2686893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4472528" y="59690"/>
                  </a:lnTo>
                  <a:moveTo>
                    <a:pt x="2447252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868934"/>
                  </a:lnTo>
                  <a:cubicBezTo>
                    <a:pt x="0" y="26937512"/>
                    <a:pt x="55880" y="26993394"/>
                    <a:pt x="124460" y="26993394"/>
                  </a:cubicBezTo>
                  <a:lnTo>
                    <a:pt x="24472528" y="26993394"/>
                  </a:lnTo>
                  <a:cubicBezTo>
                    <a:pt x="24541108" y="26993394"/>
                    <a:pt x="24596987" y="26937512"/>
                    <a:pt x="24596987" y="26868934"/>
                  </a:cubicBezTo>
                  <a:lnTo>
                    <a:pt x="24596987" y="124460"/>
                  </a:lnTo>
                  <a:cubicBezTo>
                    <a:pt x="24596987" y="55880"/>
                    <a:pt x="24541108" y="0"/>
                    <a:pt x="2447252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6F08A963-9273-ACCB-8067-FF0A58B57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2000" y="5600700"/>
            <a:ext cx="2971800" cy="4490357"/>
          </a:xfrm>
          <a:prstGeom prst="rect">
            <a:avLst/>
          </a:prstGeom>
        </p:spPr>
      </p:pic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A4B50F92-FDA3-7751-DE14-E5524C83B1A2}"/>
              </a:ext>
            </a:extLst>
          </p:cNvPr>
          <p:cNvSpPr/>
          <p:nvPr/>
        </p:nvSpPr>
        <p:spPr>
          <a:xfrm>
            <a:off x="9187014" y="845678"/>
            <a:ext cx="2514597" cy="1388299"/>
          </a:xfrm>
          <a:prstGeom prst="wedgeEllipseCallout">
            <a:avLst/>
          </a:prstGeom>
          <a:solidFill>
            <a:srgbClr val="E7694B"/>
          </a:solidFill>
          <a:ln>
            <a:solidFill>
              <a:srgbClr val="E76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BAC2B4A-7680-3FFC-06E6-FC8847D399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4" t="3502" r="4581" b="24502"/>
          <a:stretch/>
        </p:blipFill>
        <p:spPr>
          <a:xfrm>
            <a:off x="11701611" y="2137869"/>
            <a:ext cx="5511800" cy="426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609BD39-1518-3F0A-2ED9-5CAD85F269A5}"/>
                  </a:ext>
                </a:extLst>
              </p:cNvPr>
              <p:cNvSpPr txBox="1"/>
              <p:nvPr/>
            </p:nvSpPr>
            <p:spPr>
              <a:xfrm>
                <a:off x="6629841" y="5077011"/>
                <a:ext cx="9318522" cy="4104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dụng định lý côsin: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𝑂𝑁</m:t>
                            </m:r>
                          </m:e>
                          <m: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𝑂𝑁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nl-NL" sz="4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sz="40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656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609BD39-1518-3F0A-2ED9-5CAD85F26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841" y="5077011"/>
                <a:ext cx="9318522" cy="4104265"/>
              </a:xfrm>
              <a:prstGeom prst="rect">
                <a:avLst/>
              </a:prstGeom>
              <a:blipFill>
                <a:blip r:embed="rId7"/>
                <a:stretch>
                  <a:fillRect l="-2356" r="-1374" b="-5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1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27E21D8C-6E6D-057A-FDF5-B25AA2A52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96098" y="1562100"/>
            <a:ext cx="6442308" cy="7891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70FAC4C-6FD0-8747-DFB6-988F70EEDB4A}"/>
                  </a:ext>
                </a:extLst>
              </p:cNvPr>
              <p:cNvSpPr txBox="1"/>
              <p:nvPr/>
            </p:nvSpPr>
            <p:spPr>
              <a:xfrm>
                <a:off x="1066800" y="360556"/>
                <a:ext cx="8991600" cy="956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7 (SGK – tr.100)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𝑁𝐺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70FAC4C-6FD0-8747-DFB6-988F70EED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60556"/>
                <a:ext cx="8991600" cy="9565888"/>
              </a:xfrm>
              <a:prstGeom prst="rect">
                <a:avLst/>
              </a:prstGeom>
              <a:blipFill>
                <a:blip r:embed="rId4"/>
                <a:stretch>
                  <a:fillRect l="-2373" r="-4000" b="-1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7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92649" y="952500"/>
            <a:ext cx="14902701" cy="8001000"/>
            <a:chOff x="0" y="0"/>
            <a:chExt cx="11499060" cy="11316442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1435559" cy="11252943"/>
            </a:xfrm>
            <a:custGeom>
              <a:avLst/>
              <a:gdLst/>
              <a:ahLst/>
              <a:cxnLst/>
              <a:rect l="l" t="t" r="r" b="b"/>
              <a:pathLst>
                <a:path w="11435559" h="11252943">
                  <a:moveTo>
                    <a:pt x="11342850" y="11252943"/>
                  </a:moveTo>
                  <a:lnTo>
                    <a:pt x="92710" y="11252943"/>
                  </a:lnTo>
                  <a:cubicBezTo>
                    <a:pt x="41910" y="11252943"/>
                    <a:pt x="0" y="11211033"/>
                    <a:pt x="0" y="1116023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341580" y="0"/>
                  </a:lnTo>
                  <a:cubicBezTo>
                    <a:pt x="11392380" y="0"/>
                    <a:pt x="11434290" y="41910"/>
                    <a:pt x="11434290" y="92710"/>
                  </a:cubicBezTo>
                  <a:lnTo>
                    <a:pt x="11434290" y="11158962"/>
                  </a:lnTo>
                  <a:cubicBezTo>
                    <a:pt x="11435559" y="11211033"/>
                    <a:pt x="11393650" y="11252943"/>
                    <a:pt x="11342850" y="11252943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499060" cy="11316443"/>
            </a:xfrm>
            <a:custGeom>
              <a:avLst/>
              <a:gdLst/>
              <a:ahLst/>
              <a:cxnLst/>
              <a:rect l="l" t="t" r="r" b="b"/>
              <a:pathLst>
                <a:path w="11499060" h="11316443">
                  <a:moveTo>
                    <a:pt x="11374600" y="59690"/>
                  </a:moveTo>
                  <a:cubicBezTo>
                    <a:pt x="11410159" y="59690"/>
                    <a:pt x="11439370" y="88900"/>
                    <a:pt x="11439370" y="124460"/>
                  </a:cubicBezTo>
                  <a:lnTo>
                    <a:pt x="11439370" y="11191983"/>
                  </a:lnTo>
                  <a:cubicBezTo>
                    <a:pt x="11439370" y="11227543"/>
                    <a:pt x="11410159" y="11256752"/>
                    <a:pt x="11374600" y="11256752"/>
                  </a:cubicBezTo>
                  <a:lnTo>
                    <a:pt x="124460" y="11256752"/>
                  </a:lnTo>
                  <a:cubicBezTo>
                    <a:pt x="88900" y="11256752"/>
                    <a:pt x="59690" y="11227543"/>
                    <a:pt x="59690" y="111919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374600" y="59690"/>
                  </a:lnTo>
                  <a:moveTo>
                    <a:pt x="113746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191983"/>
                  </a:lnTo>
                  <a:cubicBezTo>
                    <a:pt x="0" y="11260562"/>
                    <a:pt x="55880" y="11316443"/>
                    <a:pt x="124460" y="11316443"/>
                  </a:cubicBezTo>
                  <a:lnTo>
                    <a:pt x="11374600" y="11316443"/>
                  </a:lnTo>
                  <a:cubicBezTo>
                    <a:pt x="11443180" y="11316443"/>
                    <a:pt x="11499060" y="11260562"/>
                    <a:pt x="11499060" y="11191983"/>
                  </a:cubicBezTo>
                  <a:lnTo>
                    <a:pt x="11499060" y="124460"/>
                  </a:lnTo>
                  <a:cubicBezTo>
                    <a:pt x="11499060" y="55880"/>
                    <a:pt x="11443180" y="0"/>
                    <a:pt x="113746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79764" y="6134100"/>
            <a:ext cx="4708236" cy="380083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501385"/>
            <a:ext cx="1628329" cy="1709124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7247477-77E7-15D5-1FC5-6CB9097D9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7168" y="2672540"/>
            <a:ext cx="6115050" cy="3407545"/>
          </a:xfrm>
          <a:prstGeom prst="rect">
            <a:avLst/>
          </a:prstGeom>
        </p:spPr>
      </p:pic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14D40B9B-3A26-1072-83FF-08C989FC5A6A}"/>
              </a:ext>
            </a:extLst>
          </p:cNvPr>
          <p:cNvSpPr/>
          <p:nvPr/>
        </p:nvSpPr>
        <p:spPr>
          <a:xfrm>
            <a:off x="7886700" y="1090250"/>
            <a:ext cx="2514597" cy="1388299"/>
          </a:xfrm>
          <a:prstGeom prst="wedgeEllipseCallout">
            <a:avLst/>
          </a:prstGeom>
          <a:solidFill>
            <a:srgbClr val="E7694B"/>
          </a:solidFill>
          <a:ln>
            <a:solidFill>
              <a:srgbClr val="E76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9DCD178-8C15-6193-38B4-BA6A8C167B43}"/>
                  </a:ext>
                </a:extLst>
              </p:cNvPr>
              <p:cNvSpPr txBox="1"/>
              <p:nvPr/>
            </p:nvSpPr>
            <p:spPr>
              <a:xfrm>
                <a:off x="1895782" y="3090051"/>
                <a:ext cx="9269313" cy="423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Vì ABCD  là hình bình hành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bất kì ta có: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(đpcm)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9DCD178-8C15-6193-38B4-BA6A8C167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782" y="3090051"/>
                <a:ext cx="9269313" cy="4236929"/>
              </a:xfrm>
              <a:prstGeom prst="rect">
                <a:avLst/>
              </a:prstGeom>
              <a:blipFill>
                <a:blip r:embed="rId7"/>
                <a:stretch>
                  <a:fillRect l="-2367" r="-2235" b="-5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9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0792" y="4247458"/>
            <a:ext cx="13955771" cy="92456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1028700"/>
            <a:ext cx="12819528" cy="7453614"/>
            <a:chOff x="0" y="0"/>
            <a:chExt cx="31309504" cy="1820417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31246006" cy="18140677"/>
            </a:xfrm>
            <a:custGeom>
              <a:avLst/>
              <a:gdLst/>
              <a:ahLst/>
              <a:cxnLst/>
              <a:rect l="l" t="t" r="r" b="b"/>
              <a:pathLst>
                <a:path w="31246006" h="18140677">
                  <a:moveTo>
                    <a:pt x="31153295" y="18140677"/>
                  </a:moveTo>
                  <a:lnTo>
                    <a:pt x="92710" y="18140677"/>
                  </a:lnTo>
                  <a:cubicBezTo>
                    <a:pt x="41910" y="18140677"/>
                    <a:pt x="0" y="18098767"/>
                    <a:pt x="0" y="1804796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152024" y="0"/>
                  </a:lnTo>
                  <a:cubicBezTo>
                    <a:pt x="31202824" y="0"/>
                    <a:pt x="31244735" y="41910"/>
                    <a:pt x="31244735" y="92710"/>
                  </a:cubicBezTo>
                  <a:lnTo>
                    <a:pt x="31244735" y="18046697"/>
                  </a:lnTo>
                  <a:cubicBezTo>
                    <a:pt x="31246006" y="18098767"/>
                    <a:pt x="31204095" y="18140677"/>
                    <a:pt x="31153295" y="18140677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1309506" cy="18204177"/>
            </a:xfrm>
            <a:custGeom>
              <a:avLst/>
              <a:gdLst/>
              <a:ahLst/>
              <a:cxnLst/>
              <a:rect l="l" t="t" r="r" b="b"/>
              <a:pathLst>
                <a:path w="31309506" h="18204177">
                  <a:moveTo>
                    <a:pt x="31185045" y="59690"/>
                  </a:moveTo>
                  <a:cubicBezTo>
                    <a:pt x="31220603" y="59690"/>
                    <a:pt x="31249813" y="88900"/>
                    <a:pt x="31249813" y="124460"/>
                  </a:cubicBezTo>
                  <a:lnTo>
                    <a:pt x="31249813" y="18079717"/>
                  </a:lnTo>
                  <a:cubicBezTo>
                    <a:pt x="31249813" y="18115277"/>
                    <a:pt x="31220603" y="18144488"/>
                    <a:pt x="31185045" y="18144488"/>
                  </a:cubicBezTo>
                  <a:lnTo>
                    <a:pt x="124460" y="18144488"/>
                  </a:lnTo>
                  <a:cubicBezTo>
                    <a:pt x="88900" y="18144488"/>
                    <a:pt x="59690" y="18115277"/>
                    <a:pt x="59690" y="1807971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185045" y="59690"/>
                  </a:lnTo>
                  <a:moveTo>
                    <a:pt x="311850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8079717"/>
                  </a:lnTo>
                  <a:cubicBezTo>
                    <a:pt x="0" y="18148297"/>
                    <a:pt x="55880" y="18204177"/>
                    <a:pt x="124460" y="18204177"/>
                  </a:cubicBezTo>
                  <a:lnTo>
                    <a:pt x="31185045" y="18204177"/>
                  </a:lnTo>
                  <a:cubicBezTo>
                    <a:pt x="31253624" y="18204177"/>
                    <a:pt x="31309506" y="18148297"/>
                    <a:pt x="31309506" y="18079717"/>
                  </a:cubicBezTo>
                  <a:lnTo>
                    <a:pt x="31309506" y="124460"/>
                  </a:lnTo>
                  <a:cubicBezTo>
                    <a:pt x="31309506" y="55880"/>
                    <a:pt x="31253624" y="0"/>
                    <a:pt x="3118504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5209"/>
          <a:stretch>
            <a:fillRect/>
          </a:stretch>
        </p:blipFill>
        <p:spPr>
          <a:xfrm>
            <a:off x="11963400" y="3404587"/>
            <a:ext cx="6547334" cy="688241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48584A-43F6-02D0-69A8-912B12C98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571" y="2324100"/>
            <a:ext cx="5513968" cy="4298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44720D3-C8FE-AD8C-2AC3-AB78BE2E5615}"/>
                  </a:ext>
                </a:extLst>
              </p:cNvPr>
              <p:cNvSpPr txBox="1"/>
              <p:nvPr/>
            </p:nvSpPr>
            <p:spPr>
              <a:xfrm>
                <a:off x="1371600" y="1524697"/>
                <a:ext cx="9054800" cy="665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bất kì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Do đó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bất kì, ta có: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𝐼𝑁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𝐼𝑁</m:t>
                        </m:r>
                      </m:e>
                    </m:acc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=2</m:t>
                    </m:r>
                    <m:d>
                      <m:dPr>
                        <m:ctrlP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𝐼𝑁</m:t>
                            </m:r>
                          </m:e>
                        </m:acc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44720D3-C8FE-AD8C-2AC3-AB78BE2E5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524697"/>
                <a:ext cx="9054800" cy="6658811"/>
              </a:xfrm>
              <a:prstGeom prst="rect">
                <a:avLst/>
              </a:prstGeom>
              <a:blipFill>
                <a:blip r:embed="rId7"/>
                <a:stretch>
                  <a:fillRect l="-2357" r="-2357" b="-2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9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3000" y="1051798"/>
            <a:ext cx="12825991" cy="8061229"/>
            <a:chOff x="0" y="0"/>
            <a:chExt cx="23322754" cy="27093386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3259253" cy="27029885"/>
            </a:xfrm>
            <a:custGeom>
              <a:avLst/>
              <a:gdLst/>
              <a:ahLst/>
              <a:cxnLst/>
              <a:rect l="l" t="t" r="r" b="b"/>
              <a:pathLst>
                <a:path w="23259253" h="27029885">
                  <a:moveTo>
                    <a:pt x="23166544" y="27029885"/>
                  </a:moveTo>
                  <a:lnTo>
                    <a:pt x="92710" y="27029885"/>
                  </a:lnTo>
                  <a:cubicBezTo>
                    <a:pt x="41910" y="27029885"/>
                    <a:pt x="0" y="26987974"/>
                    <a:pt x="0" y="2693717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3165274" y="0"/>
                  </a:lnTo>
                  <a:cubicBezTo>
                    <a:pt x="23216074" y="0"/>
                    <a:pt x="23257983" y="41910"/>
                    <a:pt x="23257983" y="92710"/>
                  </a:cubicBezTo>
                  <a:lnTo>
                    <a:pt x="23257983" y="26935906"/>
                  </a:lnTo>
                  <a:cubicBezTo>
                    <a:pt x="23259253" y="26987974"/>
                    <a:pt x="23217344" y="27029885"/>
                    <a:pt x="23166544" y="27029885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3322753" cy="27093385"/>
            </a:xfrm>
            <a:custGeom>
              <a:avLst/>
              <a:gdLst/>
              <a:ahLst/>
              <a:cxnLst/>
              <a:rect l="l" t="t" r="r" b="b"/>
              <a:pathLst>
                <a:path w="23322753" h="27093385">
                  <a:moveTo>
                    <a:pt x="23198294" y="59690"/>
                  </a:moveTo>
                  <a:cubicBezTo>
                    <a:pt x="23233853" y="59690"/>
                    <a:pt x="23263064" y="88900"/>
                    <a:pt x="23263064" y="124460"/>
                  </a:cubicBezTo>
                  <a:lnTo>
                    <a:pt x="23263064" y="26968924"/>
                  </a:lnTo>
                  <a:cubicBezTo>
                    <a:pt x="23263064" y="27004485"/>
                    <a:pt x="23233853" y="27033696"/>
                    <a:pt x="23198294" y="27033696"/>
                  </a:cubicBezTo>
                  <a:lnTo>
                    <a:pt x="124460" y="27033696"/>
                  </a:lnTo>
                  <a:cubicBezTo>
                    <a:pt x="88900" y="27033696"/>
                    <a:pt x="59690" y="27004485"/>
                    <a:pt x="59690" y="269689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3198294" y="59690"/>
                  </a:lnTo>
                  <a:moveTo>
                    <a:pt x="231982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968924"/>
                  </a:lnTo>
                  <a:cubicBezTo>
                    <a:pt x="0" y="27037506"/>
                    <a:pt x="55880" y="27093385"/>
                    <a:pt x="124460" y="27093385"/>
                  </a:cubicBezTo>
                  <a:lnTo>
                    <a:pt x="23198294" y="27093385"/>
                  </a:lnTo>
                  <a:cubicBezTo>
                    <a:pt x="23266874" y="27093385"/>
                    <a:pt x="23322753" y="27037506"/>
                    <a:pt x="23322753" y="26968924"/>
                  </a:cubicBezTo>
                  <a:lnTo>
                    <a:pt x="23322753" y="124460"/>
                  </a:lnTo>
                  <a:cubicBezTo>
                    <a:pt x="23322753" y="55880"/>
                    <a:pt x="23266874" y="0"/>
                    <a:pt x="2319829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14100" y="2689656"/>
            <a:ext cx="6725719" cy="44053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7787"/>
          <a:stretch>
            <a:fillRect/>
          </a:stretch>
        </p:blipFill>
        <p:spPr>
          <a:xfrm>
            <a:off x="-381000" y="4041288"/>
            <a:ext cx="6491931" cy="617307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C5AE27A-F4B0-1DDD-736A-E21A99992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8471" y="1162957"/>
            <a:ext cx="5562600" cy="4427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AB9A4B2-B77A-E266-CDA8-44D28BC5D99D}"/>
                  </a:ext>
                </a:extLst>
              </p:cNvPr>
              <p:cNvSpPr txBox="1"/>
              <p:nvPr/>
            </p:nvSpPr>
            <p:spPr>
              <a:xfrm>
                <a:off x="5404667" y="1481388"/>
                <a:ext cx="6491931" cy="4108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Do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bất kì ta có: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𝑀𝐺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AB9A4B2-B77A-E266-CDA8-44D28BC5D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67" y="1481388"/>
                <a:ext cx="6491931" cy="4108945"/>
              </a:xfrm>
              <a:prstGeom prst="rect">
                <a:avLst/>
              </a:prstGeom>
              <a:blipFill>
                <a:blip r:embed="rId7"/>
                <a:stretch>
                  <a:fillRect l="-3380" r="-3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9AB049-CA51-4BB2-2A02-5277F3CB1300}"/>
                  </a:ext>
                </a:extLst>
              </p:cNvPr>
              <p:cNvSpPr txBox="1"/>
              <p:nvPr/>
            </p:nvSpPr>
            <p:spPr>
              <a:xfrm>
                <a:off x="6784469" y="5730943"/>
                <a:ext cx="10726602" cy="3131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bất kì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−3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𝑀𝐺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𝐺𝑁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𝐺𝑁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i="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(đpcm)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9AB049-CA51-4BB2-2A02-5277F3CB1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69" y="5730943"/>
                <a:ext cx="10726602" cy="3131178"/>
              </a:xfrm>
              <a:prstGeom prst="rect">
                <a:avLst/>
              </a:prstGeom>
              <a:blipFill>
                <a:blip r:embed="rId8"/>
                <a:stretch>
                  <a:fillRect l="-2045" b="-7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19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31487">
            <a:off x="8976293" y="857976"/>
            <a:ext cx="13955771" cy="92456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1582400" y="79263"/>
            <a:ext cx="5628876" cy="799969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3147060"/>
            <a:ext cx="18288000" cy="7132320"/>
            <a:chOff x="0" y="0"/>
            <a:chExt cx="46741531" cy="14819961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6678031" cy="14756461"/>
            </a:xfrm>
            <a:custGeom>
              <a:avLst/>
              <a:gdLst/>
              <a:ahLst/>
              <a:cxnLst/>
              <a:rect l="l" t="t" r="r" b="b"/>
              <a:pathLst>
                <a:path w="46678031" h="14756461">
                  <a:moveTo>
                    <a:pt x="46585321" y="14756461"/>
                  </a:moveTo>
                  <a:lnTo>
                    <a:pt x="92710" y="14756461"/>
                  </a:lnTo>
                  <a:cubicBezTo>
                    <a:pt x="41910" y="14756461"/>
                    <a:pt x="0" y="14714551"/>
                    <a:pt x="0" y="1466375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584053" y="0"/>
                  </a:lnTo>
                  <a:cubicBezTo>
                    <a:pt x="46634853" y="0"/>
                    <a:pt x="46676760" y="41910"/>
                    <a:pt x="46676760" y="92710"/>
                  </a:cubicBezTo>
                  <a:lnTo>
                    <a:pt x="46676760" y="14662480"/>
                  </a:lnTo>
                  <a:cubicBezTo>
                    <a:pt x="46678031" y="14714551"/>
                    <a:pt x="46636121" y="14756461"/>
                    <a:pt x="46585321" y="14756461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6741531" cy="14819961"/>
            </a:xfrm>
            <a:custGeom>
              <a:avLst/>
              <a:gdLst/>
              <a:ahLst/>
              <a:cxnLst/>
              <a:rect l="l" t="t" r="r" b="b"/>
              <a:pathLst>
                <a:path w="46741531" h="14819961">
                  <a:moveTo>
                    <a:pt x="46617071" y="59690"/>
                  </a:moveTo>
                  <a:cubicBezTo>
                    <a:pt x="46652631" y="59690"/>
                    <a:pt x="46681842" y="88900"/>
                    <a:pt x="46681842" y="124460"/>
                  </a:cubicBezTo>
                  <a:lnTo>
                    <a:pt x="46681842" y="14695501"/>
                  </a:lnTo>
                  <a:cubicBezTo>
                    <a:pt x="46681842" y="14731061"/>
                    <a:pt x="46652631" y="14760271"/>
                    <a:pt x="46617071" y="14760271"/>
                  </a:cubicBezTo>
                  <a:lnTo>
                    <a:pt x="124460" y="14760271"/>
                  </a:lnTo>
                  <a:cubicBezTo>
                    <a:pt x="88900" y="14760271"/>
                    <a:pt x="59690" y="14731061"/>
                    <a:pt x="59690" y="1469550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617071" y="59690"/>
                  </a:lnTo>
                  <a:moveTo>
                    <a:pt x="4661707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95501"/>
                  </a:lnTo>
                  <a:cubicBezTo>
                    <a:pt x="0" y="14764080"/>
                    <a:pt x="55880" y="14819961"/>
                    <a:pt x="124460" y="14819961"/>
                  </a:cubicBezTo>
                  <a:lnTo>
                    <a:pt x="46617071" y="14819961"/>
                  </a:lnTo>
                  <a:cubicBezTo>
                    <a:pt x="46685653" y="14819961"/>
                    <a:pt x="46741531" y="14764080"/>
                    <a:pt x="46741531" y="14695501"/>
                  </a:cubicBezTo>
                  <a:lnTo>
                    <a:pt x="46741531" y="124460"/>
                  </a:lnTo>
                  <a:cubicBezTo>
                    <a:pt x="46741531" y="55880"/>
                    <a:pt x="46685653" y="0"/>
                    <a:pt x="4661707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371AFE2-295F-BA7A-5AE4-59E35817A715}"/>
                  </a:ext>
                </a:extLst>
              </p:cNvPr>
              <p:cNvSpPr txBox="1"/>
              <p:nvPr/>
            </p:nvSpPr>
            <p:spPr>
              <a:xfrm>
                <a:off x="228600" y="4231811"/>
                <a:ext cx="11582400" cy="4862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8 (SGK – tr.100)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371AFE2-295F-BA7A-5AE4-59E35817A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231811"/>
                <a:ext cx="11582400" cy="4862100"/>
              </a:xfrm>
              <a:prstGeom prst="rect">
                <a:avLst/>
              </a:prstGeom>
              <a:blipFill>
                <a:blip r:embed="rId6"/>
                <a:stretch>
                  <a:fillRect l="-1895" r="-3053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A9D578F8-2040-54D2-7BAC-A19BCA66F7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6" t="6366" r="1496" b="4547"/>
          <a:stretch/>
        </p:blipFill>
        <p:spPr>
          <a:xfrm>
            <a:off x="11851819" y="4682005"/>
            <a:ext cx="6321979" cy="44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555146">
            <a:off x="10614663" y="-89228"/>
            <a:ext cx="6617285" cy="70209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800"/>
          <a:stretch>
            <a:fillRect/>
          </a:stretch>
        </p:blipFill>
        <p:spPr>
          <a:xfrm>
            <a:off x="10874294" y="141022"/>
            <a:ext cx="6098023" cy="376016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34949" y="2703480"/>
            <a:ext cx="16418102" cy="7364677"/>
            <a:chOff x="0" y="0"/>
            <a:chExt cx="19088055" cy="14255951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9024555" cy="14192450"/>
            </a:xfrm>
            <a:custGeom>
              <a:avLst/>
              <a:gdLst/>
              <a:ahLst/>
              <a:cxnLst/>
              <a:rect l="l" t="t" r="r" b="b"/>
              <a:pathLst>
                <a:path w="19024555" h="14192450">
                  <a:moveTo>
                    <a:pt x="18931844" y="14192450"/>
                  </a:moveTo>
                  <a:lnTo>
                    <a:pt x="92710" y="14192450"/>
                  </a:lnTo>
                  <a:cubicBezTo>
                    <a:pt x="41910" y="14192450"/>
                    <a:pt x="0" y="14150541"/>
                    <a:pt x="0" y="140997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930575" y="0"/>
                  </a:lnTo>
                  <a:cubicBezTo>
                    <a:pt x="18981375" y="0"/>
                    <a:pt x="19023285" y="41910"/>
                    <a:pt x="19023285" y="92710"/>
                  </a:cubicBezTo>
                  <a:lnTo>
                    <a:pt x="19023285" y="14098471"/>
                  </a:lnTo>
                  <a:cubicBezTo>
                    <a:pt x="19024555" y="14150541"/>
                    <a:pt x="18982644" y="14192450"/>
                    <a:pt x="18931844" y="1419245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9088055" cy="14255950"/>
            </a:xfrm>
            <a:custGeom>
              <a:avLst/>
              <a:gdLst/>
              <a:ahLst/>
              <a:cxnLst/>
              <a:rect l="l" t="t" r="r" b="b"/>
              <a:pathLst>
                <a:path w="19088055" h="14255950">
                  <a:moveTo>
                    <a:pt x="18963594" y="59690"/>
                  </a:moveTo>
                  <a:cubicBezTo>
                    <a:pt x="18999155" y="59690"/>
                    <a:pt x="19028364" y="88900"/>
                    <a:pt x="19028364" y="124460"/>
                  </a:cubicBezTo>
                  <a:lnTo>
                    <a:pt x="19028364" y="14131491"/>
                  </a:lnTo>
                  <a:cubicBezTo>
                    <a:pt x="19028364" y="14167050"/>
                    <a:pt x="18999155" y="14196261"/>
                    <a:pt x="18963594" y="14196261"/>
                  </a:cubicBezTo>
                  <a:lnTo>
                    <a:pt x="124460" y="14196261"/>
                  </a:lnTo>
                  <a:cubicBezTo>
                    <a:pt x="88900" y="14196261"/>
                    <a:pt x="59690" y="14167050"/>
                    <a:pt x="59690" y="141314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963594" y="59690"/>
                  </a:lnTo>
                  <a:moveTo>
                    <a:pt x="189635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131491"/>
                  </a:lnTo>
                  <a:cubicBezTo>
                    <a:pt x="0" y="14200071"/>
                    <a:pt x="55880" y="14255950"/>
                    <a:pt x="124460" y="14255950"/>
                  </a:cubicBezTo>
                  <a:lnTo>
                    <a:pt x="18963594" y="14255950"/>
                  </a:lnTo>
                  <a:cubicBezTo>
                    <a:pt x="19032175" y="14255950"/>
                    <a:pt x="19088055" y="14200071"/>
                    <a:pt x="19088055" y="14131491"/>
                  </a:cubicBezTo>
                  <a:lnTo>
                    <a:pt x="19088055" y="124460"/>
                  </a:lnTo>
                  <a:cubicBezTo>
                    <a:pt x="19088055" y="55880"/>
                    <a:pt x="19032175" y="0"/>
                    <a:pt x="1896359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B5836D87-4438-4E64-53A8-166AFD655722}"/>
                  </a:ext>
                </a:extLst>
              </p:cNvPr>
              <p:cNvSpPr txBox="1"/>
              <p:nvPr/>
            </p:nvSpPr>
            <p:spPr>
              <a:xfrm>
                <a:off x="1447800" y="3034624"/>
                <a:ext cx="13868400" cy="685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=4.6.</m:t>
                    </m:r>
                    <m:func>
                      <m:funcPr>
                        <m:ctrlPr>
                          <a:rPr lang="nl-NL" sz="40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4000" i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fun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=12+16=28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B5836D87-4438-4E64-53A8-166AFD655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34624"/>
                <a:ext cx="13868400" cy="6858031"/>
              </a:xfrm>
              <a:prstGeom prst="rect">
                <a:avLst/>
              </a:prstGeom>
              <a:blipFill>
                <a:blip r:embed="rId6"/>
                <a:stretch>
                  <a:fillRect l="-1582"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Bong bóng Lời nói: Hình bầu dục 12">
            <a:extLst>
              <a:ext uri="{FF2B5EF4-FFF2-40B4-BE49-F238E27FC236}">
                <a16:creationId xmlns:a16="http://schemas.microsoft.com/office/drawing/2014/main" id="{D5C5EB4E-9223-C6BB-07B0-87F9DBD6A0FC}"/>
              </a:ext>
            </a:extLst>
          </p:cNvPr>
          <p:cNvSpPr/>
          <p:nvPr/>
        </p:nvSpPr>
        <p:spPr>
          <a:xfrm>
            <a:off x="7779211" y="612831"/>
            <a:ext cx="2514597" cy="1388299"/>
          </a:xfrm>
          <a:prstGeom prst="wedgeEllipseCallout">
            <a:avLst/>
          </a:prstGeom>
          <a:solidFill>
            <a:srgbClr val="E7694B"/>
          </a:solidFill>
          <a:ln>
            <a:solidFill>
              <a:srgbClr val="E76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2439" flipH="1">
            <a:off x="-2136408" y="1349958"/>
            <a:ext cx="11433608" cy="75747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536965" y="1256907"/>
            <a:ext cx="10896600" cy="7760866"/>
            <a:chOff x="0" y="0"/>
            <a:chExt cx="28190275" cy="26993392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28126776" cy="26929891"/>
            </a:xfrm>
            <a:custGeom>
              <a:avLst/>
              <a:gdLst/>
              <a:ahLst/>
              <a:cxnLst/>
              <a:rect l="l" t="t" r="r" b="b"/>
              <a:pathLst>
                <a:path w="28126776" h="26929891">
                  <a:moveTo>
                    <a:pt x="28034066" y="26929891"/>
                  </a:moveTo>
                  <a:lnTo>
                    <a:pt x="92710" y="26929891"/>
                  </a:lnTo>
                  <a:cubicBezTo>
                    <a:pt x="41910" y="26929891"/>
                    <a:pt x="0" y="26887984"/>
                    <a:pt x="0" y="2683718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8032794" y="0"/>
                  </a:lnTo>
                  <a:cubicBezTo>
                    <a:pt x="28083594" y="0"/>
                    <a:pt x="28125505" y="41910"/>
                    <a:pt x="28125505" y="92710"/>
                  </a:cubicBezTo>
                  <a:lnTo>
                    <a:pt x="28125505" y="26835912"/>
                  </a:lnTo>
                  <a:cubicBezTo>
                    <a:pt x="28126776" y="26887984"/>
                    <a:pt x="28084866" y="26929891"/>
                    <a:pt x="28034066" y="26929891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8190276" cy="26993394"/>
            </a:xfrm>
            <a:custGeom>
              <a:avLst/>
              <a:gdLst/>
              <a:ahLst/>
              <a:cxnLst/>
              <a:rect l="l" t="t" r="r" b="b"/>
              <a:pathLst>
                <a:path w="28190276" h="26993394">
                  <a:moveTo>
                    <a:pt x="28065816" y="59690"/>
                  </a:moveTo>
                  <a:cubicBezTo>
                    <a:pt x="28101376" y="59690"/>
                    <a:pt x="28130584" y="88900"/>
                    <a:pt x="28130584" y="124460"/>
                  </a:cubicBezTo>
                  <a:lnTo>
                    <a:pt x="28130584" y="26868934"/>
                  </a:lnTo>
                  <a:cubicBezTo>
                    <a:pt x="28130584" y="26904494"/>
                    <a:pt x="28101376" y="26933702"/>
                    <a:pt x="28065816" y="26933702"/>
                  </a:cubicBezTo>
                  <a:lnTo>
                    <a:pt x="124460" y="26933702"/>
                  </a:lnTo>
                  <a:cubicBezTo>
                    <a:pt x="88900" y="26933702"/>
                    <a:pt x="59690" y="26904494"/>
                    <a:pt x="59690" y="2686893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065816" y="59690"/>
                  </a:lnTo>
                  <a:moveTo>
                    <a:pt x="2806581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868934"/>
                  </a:lnTo>
                  <a:cubicBezTo>
                    <a:pt x="0" y="26937512"/>
                    <a:pt x="55880" y="26993394"/>
                    <a:pt x="124460" y="26993394"/>
                  </a:cubicBezTo>
                  <a:lnTo>
                    <a:pt x="28065816" y="26993394"/>
                  </a:lnTo>
                  <a:cubicBezTo>
                    <a:pt x="28134394" y="26993394"/>
                    <a:pt x="28190276" y="26937512"/>
                    <a:pt x="28190276" y="26868934"/>
                  </a:cubicBezTo>
                  <a:lnTo>
                    <a:pt x="28190276" y="124460"/>
                  </a:lnTo>
                  <a:cubicBezTo>
                    <a:pt x="28190276" y="55880"/>
                    <a:pt x="28134394" y="0"/>
                    <a:pt x="2806581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4915" y="1197120"/>
            <a:ext cx="6711526" cy="11051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C8E4739-FF64-E24A-38D2-58242EFD42B2}"/>
                  </a:ext>
                </a:extLst>
              </p:cNvPr>
              <p:cNvSpPr txBox="1"/>
              <p:nvPr/>
            </p:nvSpPr>
            <p:spPr>
              <a:xfrm>
                <a:off x="6803665" y="3100371"/>
                <a:ext cx="10363200" cy="4073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lý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cosin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fr-FR" sz="40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func>
                      </m:e>
                    </m:ra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28</m:t>
                        </m:r>
                      </m:e>
                    </m:ra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fr-FR" sz="40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120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func>
                      </m:e>
                    </m:ra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76</m:t>
                        </m:r>
                      </m:e>
                    </m:ra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C8E4739-FF64-E24A-38D2-58242EFD4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665" y="3100371"/>
                <a:ext cx="10363200" cy="4073936"/>
              </a:xfrm>
              <a:prstGeom prst="rect">
                <a:avLst/>
              </a:prstGeom>
              <a:blipFill>
                <a:blip r:embed="rId6"/>
                <a:stretch>
                  <a:fillRect l="-2059" r="-3471" b="-5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1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323997" y="8437540"/>
            <a:ext cx="18935995" cy="2234114"/>
            <a:chOff x="0" y="0"/>
            <a:chExt cx="46247928" cy="5456441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6184427" cy="5392941"/>
            </a:xfrm>
            <a:custGeom>
              <a:avLst/>
              <a:gdLst/>
              <a:ahLst/>
              <a:cxnLst/>
              <a:rect l="l" t="t" r="r" b="b"/>
              <a:pathLst>
                <a:path w="46184427" h="5392941">
                  <a:moveTo>
                    <a:pt x="46091717" y="5392941"/>
                  </a:moveTo>
                  <a:lnTo>
                    <a:pt x="92710" y="5392941"/>
                  </a:lnTo>
                  <a:cubicBezTo>
                    <a:pt x="41910" y="5392941"/>
                    <a:pt x="0" y="5351031"/>
                    <a:pt x="0" y="53002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090449" y="0"/>
                  </a:lnTo>
                  <a:cubicBezTo>
                    <a:pt x="46141249" y="0"/>
                    <a:pt x="46183159" y="41910"/>
                    <a:pt x="46183159" y="92710"/>
                  </a:cubicBezTo>
                  <a:lnTo>
                    <a:pt x="46183159" y="5298961"/>
                  </a:lnTo>
                  <a:cubicBezTo>
                    <a:pt x="46184427" y="5351031"/>
                    <a:pt x="46142517" y="5392941"/>
                    <a:pt x="46091717" y="5392941"/>
                  </a:cubicBezTo>
                  <a:close/>
                </a:path>
              </a:pathLst>
            </a:custGeom>
            <a:solidFill>
              <a:srgbClr val="F1EEE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6247927" cy="5456441"/>
            </a:xfrm>
            <a:custGeom>
              <a:avLst/>
              <a:gdLst/>
              <a:ahLst/>
              <a:cxnLst/>
              <a:rect l="l" t="t" r="r" b="b"/>
              <a:pathLst>
                <a:path w="46247927" h="5456441">
                  <a:moveTo>
                    <a:pt x="46123467" y="59690"/>
                  </a:moveTo>
                  <a:cubicBezTo>
                    <a:pt x="46159027" y="59690"/>
                    <a:pt x="46188238" y="88900"/>
                    <a:pt x="46188238" y="124460"/>
                  </a:cubicBezTo>
                  <a:lnTo>
                    <a:pt x="46188238" y="5331982"/>
                  </a:lnTo>
                  <a:cubicBezTo>
                    <a:pt x="46188238" y="5367541"/>
                    <a:pt x="46159027" y="5396751"/>
                    <a:pt x="46123467" y="5396751"/>
                  </a:cubicBezTo>
                  <a:lnTo>
                    <a:pt x="124460" y="5396751"/>
                  </a:lnTo>
                  <a:cubicBezTo>
                    <a:pt x="88900" y="5396751"/>
                    <a:pt x="59690" y="5367541"/>
                    <a:pt x="59690" y="533198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123467" y="59690"/>
                  </a:lnTo>
                  <a:moveTo>
                    <a:pt x="4612346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31982"/>
                  </a:lnTo>
                  <a:cubicBezTo>
                    <a:pt x="0" y="5400561"/>
                    <a:pt x="55880" y="5456441"/>
                    <a:pt x="124460" y="5456441"/>
                  </a:cubicBezTo>
                  <a:lnTo>
                    <a:pt x="46123467" y="5456441"/>
                  </a:lnTo>
                  <a:cubicBezTo>
                    <a:pt x="46192049" y="5456441"/>
                    <a:pt x="46247927" y="5400561"/>
                    <a:pt x="46247927" y="5331982"/>
                  </a:cubicBezTo>
                  <a:lnTo>
                    <a:pt x="46247927" y="124460"/>
                  </a:lnTo>
                  <a:cubicBezTo>
                    <a:pt x="46247927" y="55880"/>
                    <a:pt x="46192049" y="0"/>
                    <a:pt x="4612346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90800" y="6727025"/>
            <a:ext cx="3045865" cy="35267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1963400" y="6896100"/>
            <a:ext cx="2904793" cy="3526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4E0FDC-C96A-B9AB-ACE8-27791BA83FC3}"/>
                  </a:ext>
                </a:extLst>
              </p:cNvPr>
              <p:cNvSpPr txBox="1"/>
              <p:nvPr/>
            </p:nvSpPr>
            <p:spPr>
              <a:xfrm>
                <a:off x="914400" y="959519"/>
                <a:ext cx="16459200" cy="5200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9 (SGK – tr.100)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4E0FDC-C96A-B9AB-ACE8-27791BA83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959519"/>
                <a:ext cx="16459200" cy="5200911"/>
              </a:xfrm>
              <a:prstGeom prst="rect">
                <a:avLst/>
              </a:prstGeom>
              <a:blipFill>
                <a:blip r:embed="rId6"/>
                <a:stretch>
                  <a:fillRect l="-1296" r="-2185" b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7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555146">
            <a:off x="10614663" y="-89228"/>
            <a:ext cx="6617285" cy="70209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800"/>
          <a:stretch>
            <a:fillRect/>
          </a:stretch>
        </p:blipFill>
        <p:spPr>
          <a:xfrm>
            <a:off x="10874293" y="0"/>
            <a:ext cx="6098023" cy="376016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14400" y="3023464"/>
            <a:ext cx="17104588" cy="6724709"/>
            <a:chOff x="0" y="0"/>
            <a:chExt cx="19088055" cy="14255951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9024555" cy="14192450"/>
            </a:xfrm>
            <a:custGeom>
              <a:avLst/>
              <a:gdLst/>
              <a:ahLst/>
              <a:cxnLst/>
              <a:rect l="l" t="t" r="r" b="b"/>
              <a:pathLst>
                <a:path w="19024555" h="14192450">
                  <a:moveTo>
                    <a:pt x="18931844" y="14192450"/>
                  </a:moveTo>
                  <a:lnTo>
                    <a:pt x="92710" y="14192450"/>
                  </a:lnTo>
                  <a:cubicBezTo>
                    <a:pt x="41910" y="14192450"/>
                    <a:pt x="0" y="14150541"/>
                    <a:pt x="0" y="140997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930575" y="0"/>
                  </a:lnTo>
                  <a:cubicBezTo>
                    <a:pt x="18981375" y="0"/>
                    <a:pt x="19023285" y="41910"/>
                    <a:pt x="19023285" y="92710"/>
                  </a:cubicBezTo>
                  <a:lnTo>
                    <a:pt x="19023285" y="14098471"/>
                  </a:lnTo>
                  <a:cubicBezTo>
                    <a:pt x="19024555" y="14150541"/>
                    <a:pt x="18982644" y="14192450"/>
                    <a:pt x="18931844" y="1419245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9088055" cy="14255950"/>
            </a:xfrm>
            <a:custGeom>
              <a:avLst/>
              <a:gdLst/>
              <a:ahLst/>
              <a:cxnLst/>
              <a:rect l="l" t="t" r="r" b="b"/>
              <a:pathLst>
                <a:path w="19088055" h="14255950">
                  <a:moveTo>
                    <a:pt x="18963594" y="59690"/>
                  </a:moveTo>
                  <a:cubicBezTo>
                    <a:pt x="18999155" y="59690"/>
                    <a:pt x="19028364" y="88900"/>
                    <a:pt x="19028364" y="124460"/>
                  </a:cubicBezTo>
                  <a:lnTo>
                    <a:pt x="19028364" y="14131491"/>
                  </a:lnTo>
                  <a:cubicBezTo>
                    <a:pt x="19028364" y="14167050"/>
                    <a:pt x="18999155" y="14196261"/>
                    <a:pt x="18963594" y="14196261"/>
                  </a:cubicBezTo>
                  <a:lnTo>
                    <a:pt x="124460" y="14196261"/>
                  </a:lnTo>
                  <a:cubicBezTo>
                    <a:pt x="88900" y="14196261"/>
                    <a:pt x="59690" y="14167050"/>
                    <a:pt x="59690" y="141314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963594" y="59690"/>
                  </a:lnTo>
                  <a:moveTo>
                    <a:pt x="189635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131491"/>
                  </a:lnTo>
                  <a:cubicBezTo>
                    <a:pt x="0" y="14200071"/>
                    <a:pt x="55880" y="14255950"/>
                    <a:pt x="124460" y="14255950"/>
                  </a:cubicBezTo>
                  <a:lnTo>
                    <a:pt x="18963594" y="14255950"/>
                  </a:lnTo>
                  <a:cubicBezTo>
                    <a:pt x="19032175" y="14255950"/>
                    <a:pt x="19088055" y="14200071"/>
                    <a:pt x="19088055" y="14131491"/>
                  </a:cubicBezTo>
                  <a:lnTo>
                    <a:pt x="19088055" y="124460"/>
                  </a:lnTo>
                  <a:cubicBezTo>
                    <a:pt x="19088055" y="55880"/>
                    <a:pt x="19032175" y="0"/>
                    <a:pt x="1896359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6CB0838-CB2A-BFA7-5C0A-21A96735536D}"/>
                  </a:ext>
                </a:extLst>
              </p:cNvPr>
              <p:cNvSpPr txBox="1"/>
              <p:nvPr/>
            </p:nvSpPr>
            <p:spPr>
              <a:xfrm>
                <a:off x="2436223" y="4097264"/>
                <a:ext cx="14554200" cy="4729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40005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2.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Khẳng định nào sau đây đúng?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0005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			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90170" algn="l"/>
                    <a:tab pos="180340" algn="l"/>
                    <a:tab pos="270510" algn="l"/>
                  </a:tabLst>
                </a:pPr>
                <a:r>
                  <a:rPr lang="en-U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		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6CB0838-CB2A-BFA7-5C0A-21A967355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23" y="4097264"/>
                <a:ext cx="14554200" cy="4729180"/>
              </a:xfrm>
              <a:prstGeom prst="rect">
                <a:avLst/>
              </a:prstGeom>
              <a:blipFill>
                <a:blip r:embed="rId6"/>
                <a:stretch>
                  <a:fillRect l="-1718" r="-1676" b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3393F02B-34A0-29C9-E9BE-5E6C679361D1}"/>
              </a:ext>
            </a:extLst>
          </p:cNvPr>
          <p:cNvSpPr/>
          <p:nvPr/>
        </p:nvSpPr>
        <p:spPr>
          <a:xfrm>
            <a:off x="9713323" y="6622543"/>
            <a:ext cx="838200" cy="8620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3900"/>
            <a:ext cx="18288000" cy="8518338"/>
            <a:chOff x="0" y="0"/>
            <a:chExt cx="47351610" cy="11828468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47288112" cy="11764969"/>
            </a:xfrm>
            <a:custGeom>
              <a:avLst/>
              <a:gdLst/>
              <a:ahLst/>
              <a:cxnLst/>
              <a:rect l="l" t="t" r="r" b="b"/>
              <a:pathLst>
                <a:path w="47288112" h="11764969">
                  <a:moveTo>
                    <a:pt x="47195401" y="11764968"/>
                  </a:moveTo>
                  <a:lnTo>
                    <a:pt x="92710" y="11764968"/>
                  </a:lnTo>
                  <a:cubicBezTo>
                    <a:pt x="41910" y="11764968"/>
                    <a:pt x="0" y="11723058"/>
                    <a:pt x="0" y="1167225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194130" y="0"/>
                  </a:lnTo>
                  <a:cubicBezTo>
                    <a:pt x="47244930" y="0"/>
                    <a:pt x="47286841" y="41910"/>
                    <a:pt x="47286841" y="92710"/>
                  </a:cubicBezTo>
                  <a:lnTo>
                    <a:pt x="47286841" y="11670988"/>
                  </a:lnTo>
                  <a:cubicBezTo>
                    <a:pt x="47288112" y="11723058"/>
                    <a:pt x="47246201" y="11764969"/>
                    <a:pt x="47195401" y="11764969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7351612" cy="11828469"/>
            </a:xfrm>
            <a:custGeom>
              <a:avLst/>
              <a:gdLst/>
              <a:ahLst/>
              <a:cxnLst/>
              <a:rect l="l" t="t" r="r" b="b"/>
              <a:pathLst>
                <a:path w="47351612" h="11828469">
                  <a:moveTo>
                    <a:pt x="47227151" y="59690"/>
                  </a:moveTo>
                  <a:cubicBezTo>
                    <a:pt x="47262709" y="59690"/>
                    <a:pt x="47291920" y="88900"/>
                    <a:pt x="47291920" y="124460"/>
                  </a:cubicBezTo>
                  <a:lnTo>
                    <a:pt x="47291920" y="11704008"/>
                  </a:lnTo>
                  <a:cubicBezTo>
                    <a:pt x="47291920" y="11739569"/>
                    <a:pt x="47262709" y="11768779"/>
                    <a:pt x="47227151" y="11768779"/>
                  </a:cubicBezTo>
                  <a:lnTo>
                    <a:pt x="124460" y="11768779"/>
                  </a:lnTo>
                  <a:cubicBezTo>
                    <a:pt x="88900" y="11768779"/>
                    <a:pt x="59690" y="11739569"/>
                    <a:pt x="59690" y="1170400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227151" y="59690"/>
                  </a:lnTo>
                  <a:moveTo>
                    <a:pt x="472271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704008"/>
                  </a:lnTo>
                  <a:cubicBezTo>
                    <a:pt x="0" y="11772588"/>
                    <a:pt x="55880" y="11828469"/>
                    <a:pt x="124460" y="11828469"/>
                  </a:cubicBezTo>
                  <a:lnTo>
                    <a:pt x="47227151" y="11828469"/>
                  </a:lnTo>
                  <a:cubicBezTo>
                    <a:pt x="47295730" y="11828469"/>
                    <a:pt x="47351612" y="11772588"/>
                    <a:pt x="47351612" y="11704008"/>
                  </a:cubicBezTo>
                  <a:lnTo>
                    <a:pt x="47351612" y="124460"/>
                  </a:lnTo>
                  <a:cubicBezTo>
                    <a:pt x="47351612" y="55880"/>
                    <a:pt x="47295730" y="0"/>
                    <a:pt x="4722715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81027E19-EECB-0C92-98FC-71DBE62EDA0E}"/>
              </a:ext>
            </a:extLst>
          </p:cNvPr>
          <p:cNvSpPr/>
          <p:nvPr/>
        </p:nvSpPr>
        <p:spPr>
          <a:xfrm>
            <a:off x="7886701" y="989963"/>
            <a:ext cx="2514597" cy="1388299"/>
          </a:xfrm>
          <a:prstGeom prst="wedgeEllipseCallout">
            <a:avLst/>
          </a:prstGeom>
          <a:solidFill>
            <a:srgbClr val="E7694B"/>
          </a:solidFill>
          <a:ln>
            <a:solidFill>
              <a:srgbClr val="E76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A0248BB-F7F3-C3F4-54ED-447EF393D8C7}"/>
                  </a:ext>
                </a:extLst>
              </p:cNvPr>
              <p:cNvSpPr txBox="1"/>
              <p:nvPr/>
            </p:nvSpPr>
            <p:spPr>
              <a:xfrm>
                <a:off x="914400" y="2722813"/>
                <a:ext cx="10515600" cy="5761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tắc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lý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cosin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lực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A0248BB-F7F3-C3F4-54ED-447EF393D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22813"/>
                <a:ext cx="10515600" cy="5761064"/>
              </a:xfrm>
              <a:prstGeom prst="rect">
                <a:avLst/>
              </a:prstGeom>
              <a:blipFill>
                <a:blip r:embed="rId2"/>
                <a:stretch>
                  <a:fillRect l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EE504B54-50F5-16C5-5930-FA300341E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4" t="17189" r="3523" b="3127"/>
          <a:stretch/>
        </p:blipFill>
        <p:spPr>
          <a:xfrm>
            <a:off x="12496800" y="2722813"/>
            <a:ext cx="5105400" cy="448923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77778CA5-CAE3-3A2C-371D-2E8031078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2000" y="8244031"/>
            <a:ext cx="3494714" cy="195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04195">
            <a:off x="11547536" y="-3661246"/>
            <a:ext cx="8840548" cy="937989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71600" y="717497"/>
            <a:ext cx="14939110" cy="8610858"/>
            <a:chOff x="0" y="0"/>
            <a:chExt cx="36486220" cy="13093582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36422719" cy="13030082"/>
            </a:xfrm>
            <a:custGeom>
              <a:avLst/>
              <a:gdLst/>
              <a:ahLst/>
              <a:cxnLst/>
              <a:rect l="l" t="t" r="r" b="b"/>
              <a:pathLst>
                <a:path w="36422719" h="13030082">
                  <a:moveTo>
                    <a:pt x="36330009" y="13030082"/>
                  </a:moveTo>
                  <a:lnTo>
                    <a:pt x="92710" y="13030082"/>
                  </a:lnTo>
                  <a:cubicBezTo>
                    <a:pt x="41910" y="13030082"/>
                    <a:pt x="0" y="12988172"/>
                    <a:pt x="0" y="1293737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6328741" y="0"/>
                  </a:lnTo>
                  <a:cubicBezTo>
                    <a:pt x="36379541" y="0"/>
                    <a:pt x="36421451" y="41910"/>
                    <a:pt x="36421451" y="92710"/>
                  </a:cubicBezTo>
                  <a:lnTo>
                    <a:pt x="36421451" y="12936102"/>
                  </a:lnTo>
                  <a:cubicBezTo>
                    <a:pt x="36422719" y="12988172"/>
                    <a:pt x="36380809" y="13030082"/>
                    <a:pt x="36330009" y="13030082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486219" cy="13093582"/>
            </a:xfrm>
            <a:custGeom>
              <a:avLst/>
              <a:gdLst/>
              <a:ahLst/>
              <a:cxnLst/>
              <a:rect l="l" t="t" r="r" b="b"/>
              <a:pathLst>
                <a:path w="36486219" h="13093582">
                  <a:moveTo>
                    <a:pt x="36361759" y="59690"/>
                  </a:moveTo>
                  <a:cubicBezTo>
                    <a:pt x="36397319" y="59690"/>
                    <a:pt x="36426530" y="88900"/>
                    <a:pt x="36426530" y="124460"/>
                  </a:cubicBezTo>
                  <a:lnTo>
                    <a:pt x="36426530" y="12969122"/>
                  </a:lnTo>
                  <a:cubicBezTo>
                    <a:pt x="36426530" y="13004682"/>
                    <a:pt x="36397319" y="13033891"/>
                    <a:pt x="36361759" y="13033891"/>
                  </a:cubicBezTo>
                  <a:lnTo>
                    <a:pt x="124460" y="13033891"/>
                  </a:lnTo>
                  <a:cubicBezTo>
                    <a:pt x="88900" y="13033891"/>
                    <a:pt x="59690" y="13004682"/>
                    <a:pt x="59690" y="1296912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6361759" y="59690"/>
                  </a:lnTo>
                  <a:moveTo>
                    <a:pt x="3636175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969122"/>
                  </a:lnTo>
                  <a:cubicBezTo>
                    <a:pt x="0" y="13037702"/>
                    <a:pt x="55880" y="13093582"/>
                    <a:pt x="124460" y="13093582"/>
                  </a:cubicBezTo>
                  <a:lnTo>
                    <a:pt x="36361759" y="13093582"/>
                  </a:lnTo>
                  <a:cubicBezTo>
                    <a:pt x="36430341" y="13093582"/>
                    <a:pt x="36486219" y="13037702"/>
                    <a:pt x="36486219" y="12969122"/>
                  </a:cubicBezTo>
                  <a:lnTo>
                    <a:pt x="36486219" y="124460"/>
                  </a:lnTo>
                  <a:cubicBezTo>
                    <a:pt x="36486219" y="55880"/>
                    <a:pt x="36430341" y="0"/>
                    <a:pt x="3636175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84110" y="1790700"/>
            <a:ext cx="5103890" cy="861085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A6319D2-46AB-AA20-BB0E-34D6706960A0}"/>
              </a:ext>
            </a:extLst>
          </p:cNvPr>
          <p:cNvSpPr txBox="1"/>
          <p:nvPr/>
        </p:nvSpPr>
        <p:spPr>
          <a:xfrm>
            <a:off x="4116755" y="1485900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CC0D0DB-8844-2150-3B1E-E27441491C75}"/>
              </a:ext>
            </a:extLst>
          </p:cNvPr>
          <p:cNvSpPr txBox="1"/>
          <p:nvPr/>
        </p:nvSpPr>
        <p:spPr>
          <a:xfrm>
            <a:off x="4419600" y="3619500"/>
            <a:ext cx="91459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7443754-4337-C4DE-061D-310B400BCF7F}"/>
              </a:ext>
            </a:extLst>
          </p:cNvPr>
          <p:cNvSpPr txBox="1"/>
          <p:nvPr/>
        </p:nvSpPr>
        <p:spPr>
          <a:xfrm>
            <a:off x="4424516" y="5181244"/>
            <a:ext cx="9448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C6DC30A-25FB-E755-0A1E-598F1EFAFA62}"/>
              </a:ext>
            </a:extLst>
          </p:cNvPr>
          <p:cNvSpPr txBox="1"/>
          <p:nvPr/>
        </p:nvSpPr>
        <p:spPr>
          <a:xfrm>
            <a:off x="4424516" y="6548766"/>
            <a:ext cx="94488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Chuẩn bị bài Hoạt động thực hành và trải nghiệm.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Đồ họa 15" descr="Right pointing backhand index with solid fill">
            <a:extLst>
              <a:ext uri="{FF2B5EF4-FFF2-40B4-BE49-F238E27FC236}">
                <a16:creationId xmlns:a16="http://schemas.microsoft.com/office/drawing/2014/main" id="{8EA3C2B6-AD93-EA7F-79C6-4B097D66E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3200" y="3390900"/>
            <a:ext cx="1235037" cy="1235037"/>
          </a:xfrm>
          <a:prstGeom prst="rect">
            <a:avLst/>
          </a:prstGeom>
        </p:spPr>
      </p:pic>
      <p:pic>
        <p:nvPicPr>
          <p:cNvPr id="17" name="Đồ họa 16" descr="Right pointing backhand index with solid fill">
            <a:extLst>
              <a:ext uri="{FF2B5EF4-FFF2-40B4-BE49-F238E27FC236}">
                <a16:creationId xmlns:a16="http://schemas.microsoft.com/office/drawing/2014/main" id="{C4DFDD4F-7A8D-79FA-96FA-9006D978A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3200" y="4948445"/>
            <a:ext cx="1235037" cy="1235037"/>
          </a:xfrm>
          <a:prstGeom prst="rect">
            <a:avLst/>
          </a:prstGeom>
        </p:spPr>
      </p:pic>
      <p:pic>
        <p:nvPicPr>
          <p:cNvPr id="18" name="Đồ họa 17" descr="Right pointing backhand index with solid fill">
            <a:extLst>
              <a:ext uri="{FF2B5EF4-FFF2-40B4-BE49-F238E27FC236}">
                <a16:creationId xmlns:a16="http://schemas.microsoft.com/office/drawing/2014/main" id="{A92A30A9-D75C-E128-4D54-5A8F5E757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81718" y="6660941"/>
            <a:ext cx="1235037" cy="12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87999" y="-251964"/>
            <a:ext cx="14030481" cy="7631959"/>
            <a:chOff x="0" y="0"/>
            <a:chExt cx="34267050" cy="1863975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4203549" cy="18576255"/>
            </a:xfrm>
            <a:custGeom>
              <a:avLst/>
              <a:gdLst/>
              <a:ahLst/>
              <a:cxnLst/>
              <a:rect l="l" t="t" r="r" b="b"/>
              <a:pathLst>
                <a:path w="34203549" h="18576255">
                  <a:moveTo>
                    <a:pt x="34110839" y="18576255"/>
                  </a:moveTo>
                  <a:lnTo>
                    <a:pt x="92710" y="18576255"/>
                  </a:lnTo>
                  <a:cubicBezTo>
                    <a:pt x="41910" y="18576255"/>
                    <a:pt x="0" y="18534345"/>
                    <a:pt x="0" y="1848354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4109571" y="0"/>
                  </a:lnTo>
                  <a:cubicBezTo>
                    <a:pt x="34160371" y="0"/>
                    <a:pt x="34202281" y="41910"/>
                    <a:pt x="34202281" y="92710"/>
                  </a:cubicBezTo>
                  <a:lnTo>
                    <a:pt x="34202281" y="18482275"/>
                  </a:lnTo>
                  <a:cubicBezTo>
                    <a:pt x="34203549" y="18534345"/>
                    <a:pt x="34161642" y="18576255"/>
                    <a:pt x="34110842" y="18576255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4267049" cy="18639755"/>
            </a:xfrm>
            <a:custGeom>
              <a:avLst/>
              <a:gdLst/>
              <a:ahLst/>
              <a:cxnLst/>
              <a:rect l="l" t="t" r="r" b="b"/>
              <a:pathLst>
                <a:path w="34267049" h="18639755">
                  <a:moveTo>
                    <a:pt x="34142589" y="59690"/>
                  </a:moveTo>
                  <a:cubicBezTo>
                    <a:pt x="34178149" y="59690"/>
                    <a:pt x="34207360" y="88900"/>
                    <a:pt x="34207360" y="124460"/>
                  </a:cubicBezTo>
                  <a:lnTo>
                    <a:pt x="34207360" y="18515295"/>
                  </a:lnTo>
                  <a:cubicBezTo>
                    <a:pt x="34207360" y="18550855"/>
                    <a:pt x="34178149" y="18580064"/>
                    <a:pt x="34142589" y="18580064"/>
                  </a:cubicBezTo>
                  <a:lnTo>
                    <a:pt x="124460" y="18580064"/>
                  </a:lnTo>
                  <a:cubicBezTo>
                    <a:pt x="88900" y="18580064"/>
                    <a:pt x="59690" y="18550855"/>
                    <a:pt x="59690" y="1851529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142592" y="59690"/>
                  </a:lnTo>
                  <a:moveTo>
                    <a:pt x="3414259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8515295"/>
                  </a:lnTo>
                  <a:cubicBezTo>
                    <a:pt x="0" y="18583875"/>
                    <a:pt x="55880" y="18639755"/>
                    <a:pt x="124460" y="18639755"/>
                  </a:cubicBezTo>
                  <a:lnTo>
                    <a:pt x="34142592" y="18639755"/>
                  </a:lnTo>
                  <a:cubicBezTo>
                    <a:pt x="34211171" y="18639755"/>
                    <a:pt x="34267049" y="18583875"/>
                    <a:pt x="34267049" y="18515295"/>
                  </a:cubicBezTo>
                  <a:lnTo>
                    <a:pt x="34267049" y="124460"/>
                  </a:lnTo>
                  <a:cubicBezTo>
                    <a:pt x="34267049" y="55880"/>
                    <a:pt x="34211171" y="0"/>
                    <a:pt x="3414259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247267" y="4381500"/>
            <a:ext cx="6963613" cy="90973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89379" y="4823560"/>
            <a:ext cx="6051292" cy="98177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418819" y="4381500"/>
            <a:ext cx="7349741" cy="102597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79160" y="6768211"/>
            <a:ext cx="4346947" cy="656818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71533EC-3673-4084-1489-4C4A3A846F39}"/>
              </a:ext>
            </a:extLst>
          </p:cNvPr>
          <p:cNvSpPr txBox="1"/>
          <p:nvPr/>
        </p:nvSpPr>
        <p:spPr>
          <a:xfrm>
            <a:off x="2743200" y="937360"/>
            <a:ext cx="127254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323997" y="8437540"/>
            <a:ext cx="18935995" cy="2234114"/>
            <a:chOff x="0" y="0"/>
            <a:chExt cx="46247928" cy="5456441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6184427" cy="5392941"/>
            </a:xfrm>
            <a:custGeom>
              <a:avLst/>
              <a:gdLst/>
              <a:ahLst/>
              <a:cxnLst/>
              <a:rect l="l" t="t" r="r" b="b"/>
              <a:pathLst>
                <a:path w="46184427" h="5392941">
                  <a:moveTo>
                    <a:pt x="46091717" y="5392941"/>
                  </a:moveTo>
                  <a:lnTo>
                    <a:pt x="92710" y="5392941"/>
                  </a:lnTo>
                  <a:cubicBezTo>
                    <a:pt x="41910" y="5392941"/>
                    <a:pt x="0" y="5351031"/>
                    <a:pt x="0" y="53002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090449" y="0"/>
                  </a:lnTo>
                  <a:cubicBezTo>
                    <a:pt x="46141249" y="0"/>
                    <a:pt x="46183159" y="41910"/>
                    <a:pt x="46183159" y="92710"/>
                  </a:cubicBezTo>
                  <a:lnTo>
                    <a:pt x="46183159" y="5298961"/>
                  </a:lnTo>
                  <a:cubicBezTo>
                    <a:pt x="46184427" y="5351031"/>
                    <a:pt x="46142517" y="5392941"/>
                    <a:pt x="46091717" y="5392941"/>
                  </a:cubicBezTo>
                  <a:close/>
                </a:path>
              </a:pathLst>
            </a:custGeom>
            <a:solidFill>
              <a:srgbClr val="F1EEE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6247927" cy="5456441"/>
            </a:xfrm>
            <a:custGeom>
              <a:avLst/>
              <a:gdLst/>
              <a:ahLst/>
              <a:cxnLst/>
              <a:rect l="l" t="t" r="r" b="b"/>
              <a:pathLst>
                <a:path w="46247927" h="5456441">
                  <a:moveTo>
                    <a:pt x="46123467" y="59690"/>
                  </a:moveTo>
                  <a:cubicBezTo>
                    <a:pt x="46159027" y="59690"/>
                    <a:pt x="46188238" y="88900"/>
                    <a:pt x="46188238" y="124460"/>
                  </a:cubicBezTo>
                  <a:lnTo>
                    <a:pt x="46188238" y="5331982"/>
                  </a:lnTo>
                  <a:cubicBezTo>
                    <a:pt x="46188238" y="5367541"/>
                    <a:pt x="46159027" y="5396751"/>
                    <a:pt x="46123467" y="5396751"/>
                  </a:cubicBezTo>
                  <a:lnTo>
                    <a:pt x="124460" y="5396751"/>
                  </a:lnTo>
                  <a:cubicBezTo>
                    <a:pt x="88900" y="5396751"/>
                    <a:pt x="59690" y="5367541"/>
                    <a:pt x="59690" y="533198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123467" y="59690"/>
                  </a:lnTo>
                  <a:moveTo>
                    <a:pt x="4612346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31982"/>
                  </a:lnTo>
                  <a:cubicBezTo>
                    <a:pt x="0" y="5400561"/>
                    <a:pt x="55880" y="5456441"/>
                    <a:pt x="124460" y="5456441"/>
                  </a:cubicBezTo>
                  <a:lnTo>
                    <a:pt x="46123467" y="5456441"/>
                  </a:lnTo>
                  <a:cubicBezTo>
                    <a:pt x="46192049" y="5456441"/>
                    <a:pt x="46247927" y="5400561"/>
                    <a:pt x="46247927" y="5331982"/>
                  </a:cubicBezTo>
                  <a:lnTo>
                    <a:pt x="46247927" y="124460"/>
                  </a:lnTo>
                  <a:cubicBezTo>
                    <a:pt x="46247927" y="55880"/>
                    <a:pt x="46192049" y="0"/>
                    <a:pt x="4612346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" y="7186509"/>
            <a:ext cx="3045865" cy="35267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487400" y="7209861"/>
            <a:ext cx="2904793" cy="3526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6111FE9-94B0-B451-673E-D769B9D2AFA2}"/>
                  </a:ext>
                </a:extLst>
              </p:cNvPr>
              <p:cNvSpPr txBox="1"/>
              <p:nvPr/>
            </p:nvSpPr>
            <p:spPr>
              <a:xfrm>
                <a:off x="571500" y="251341"/>
                <a:ext cx="17145000" cy="6935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3.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tam giác 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= 135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Khẳng định nào sau đây là đúng?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A.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𝑐𝑎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           B.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          C.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          D.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𝑐𝑎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A.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𝑅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𝑠𝑖𝑛𝐴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          B.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𝑅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             C.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𝑅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           D.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𝑅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A.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0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40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𝑎𝑏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           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𝑠𝑖𝑛𝐴</m:t>
                        </m:r>
                      </m:den>
                    </m:f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𝑠𝑖𝑛𝐵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   C.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𝑠𝑖𝑛𝐵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                                        D.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0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4000" i="1" baseline="30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baseline="30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𝑐𝑎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135°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6111FE9-94B0-B451-673E-D769B9D2A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51341"/>
                <a:ext cx="17145000" cy="6935168"/>
              </a:xfrm>
              <a:prstGeom prst="rect">
                <a:avLst/>
              </a:prstGeom>
              <a:blipFill>
                <a:blip r:embed="rId6"/>
                <a:stretch>
                  <a:fillRect l="-1280" b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FD12E636-41D3-DF67-3DD5-F5BC2208A78A}"/>
              </a:ext>
            </a:extLst>
          </p:cNvPr>
          <p:cNvSpPr/>
          <p:nvPr/>
        </p:nvSpPr>
        <p:spPr>
          <a:xfrm>
            <a:off x="14086356" y="1866900"/>
            <a:ext cx="838200" cy="8620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3B4BB9D4-DBBF-7D83-E30B-5B05769390E0}"/>
              </a:ext>
            </a:extLst>
          </p:cNvPr>
          <p:cNvSpPr/>
          <p:nvPr/>
        </p:nvSpPr>
        <p:spPr>
          <a:xfrm>
            <a:off x="5181600" y="3467100"/>
            <a:ext cx="838200" cy="8620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89F0EEEA-17CF-1345-2CC3-4F0B7114D245}"/>
              </a:ext>
            </a:extLst>
          </p:cNvPr>
          <p:cNvSpPr/>
          <p:nvPr/>
        </p:nvSpPr>
        <p:spPr>
          <a:xfrm>
            <a:off x="9829800" y="6286380"/>
            <a:ext cx="838200" cy="8620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2439" flipH="1">
            <a:off x="-2136409" y="1349958"/>
            <a:ext cx="11433608" cy="75747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78793" y="-30726"/>
            <a:ext cx="12192001" cy="10287000"/>
            <a:chOff x="0" y="0"/>
            <a:chExt cx="28190275" cy="26993392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28126776" cy="26929891"/>
            </a:xfrm>
            <a:custGeom>
              <a:avLst/>
              <a:gdLst/>
              <a:ahLst/>
              <a:cxnLst/>
              <a:rect l="l" t="t" r="r" b="b"/>
              <a:pathLst>
                <a:path w="28126776" h="26929891">
                  <a:moveTo>
                    <a:pt x="28034066" y="26929891"/>
                  </a:moveTo>
                  <a:lnTo>
                    <a:pt x="92710" y="26929891"/>
                  </a:lnTo>
                  <a:cubicBezTo>
                    <a:pt x="41910" y="26929891"/>
                    <a:pt x="0" y="26887984"/>
                    <a:pt x="0" y="2683718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8032794" y="0"/>
                  </a:lnTo>
                  <a:cubicBezTo>
                    <a:pt x="28083594" y="0"/>
                    <a:pt x="28125505" y="41910"/>
                    <a:pt x="28125505" y="92710"/>
                  </a:cubicBezTo>
                  <a:lnTo>
                    <a:pt x="28125505" y="26835912"/>
                  </a:lnTo>
                  <a:cubicBezTo>
                    <a:pt x="28126776" y="26887984"/>
                    <a:pt x="28084866" y="26929891"/>
                    <a:pt x="28034066" y="26929891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8190276" cy="26993394"/>
            </a:xfrm>
            <a:custGeom>
              <a:avLst/>
              <a:gdLst/>
              <a:ahLst/>
              <a:cxnLst/>
              <a:rect l="l" t="t" r="r" b="b"/>
              <a:pathLst>
                <a:path w="28190276" h="26993394">
                  <a:moveTo>
                    <a:pt x="28065816" y="59690"/>
                  </a:moveTo>
                  <a:cubicBezTo>
                    <a:pt x="28101376" y="59690"/>
                    <a:pt x="28130584" y="88900"/>
                    <a:pt x="28130584" y="124460"/>
                  </a:cubicBezTo>
                  <a:lnTo>
                    <a:pt x="28130584" y="26868934"/>
                  </a:lnTo>
                  <a:cubicBezTo>
                    <a:pt x="28130584" y="26904494"/>
                    <a:pt x="28101376" y="26933702"/>
                    <a:pt x="28065816" y="26933702"/>
                  </a:cubicBezTo>
                  <a:lnTo>
                    <a:pt x="124460" y="26933702"/>
                  </a:lnTo>
                  <a:cubicBezTo>
                    <a:pt x="88900" y="26933702"/>
                    <a:pt x="59690" y="26904494"/>
                    <a:pt x="59690" y="2686893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065816" y="59690"/>
                  </a:lnTo>
                  <a:moveTo>
                    <a:pt x="2806581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868934"/>
                  </a:lnTo>
                  <a:cubicBezTo>
                    <a:pt x="0" y="26937512"/>
                    <a:pt x="55880" y="26993394"/>
                    <a:pt x="124460" y="26993394"/>
                  </a:cubicBezTo>
                  <a:lnTo>
                    <a:pt x="28065816" y="26993394"/>
                  </a:lnTo>
                  <a:cubicBezTo>
                    <a:pt x="28134394" y="26993394"/>
                    <a:pt x="28190276" y="26937512"/>
                    <a:pt x="28190276" y="26868934"/>
                  </a:cubicBezTo>
                  <a:lnTo>
                    <a:pt x="28190276" y="124460"/>
                  </a:lnTo>
                  <a:cubicBezTo>
                    <a:pt x="28190276" y="55880"/>
                    <a:pt x="28134394" y="0"/>
                    <a:pt x="2806581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1133" y="380395"/>
            <a:ext cx="6698526" cy="11051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B2C3703C-93DF-21E2-9933-CDF343940DD6}"/>
                  </a:ext>
                </a:extLst>
              </p:cNvPr>
              <p:cNvSpPr txBox="1"/>
              <p:nvPr/>
            </p:nvSpPr>
            <p:spPr>
              <a:xfrm>
                <a:off x="6650293" y="1636129"/>
                <a:ext cx="11049000" cy="6032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4.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trung tuyến. Tính tích vô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			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	 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B2C3703C-93DF-21E2-9933-CDF343940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293" y="1636129"/>
                <a:ext cx="11049000" cy="6032870"/>
              </a:xfrm>
              <a:prstGeom prst="rect">
                <a:avLst/>
              </a:prstGeom>
              <a:blipFill>
                <a:blip r:embed="rId6"/>
                <a:stretch>
                  <a:fillRect l="-2263" r="-3587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DB148A27-A7B3-35D8-4A29-C60F26FC83BC}"/>
              </a:ext>
            </a:extLst>
          </p:cNvPr>
          <p:cNvSpPr/>
          <p:nvPr/>
        </p:nvSpPr>
        <p:spPr>
          <a:xfrm>
            <a:off x="8724900" y="6667500"/>
            <a:ext cx="838200" cy="8620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6700"/>
            <a:ext cx="18440400" cy="9144000"/>
            <a:chOff x="0" y="0"/>
            <a:chExt cx="47351610" cy="11828468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47288112" cy="11764969"/>
            </a:xfrm>
            <a:custGeom>
              <a:avLst/>
              <a:gdLst/>
              <a:ahLst/>
              <a:cxnLst/>
              <a:rect l="l" t="t" r="r" b="b"/>
              <a:pathLst>
                <a:path w="47288112" h="11764969">
                  <a:moveTo>
                    <a:pt x="47195401" y="11764968"/>
                  </a:moveTo>
                  <a:lnTo>
                    <a:pt x="92710" y="11764968"/>
                  </a:lnTo>
                  <a:cubicBezTo>
                    <a:pt x="41910" y="11764968"/>
                    <a:pt x="0" y="11723058"/>
                    <a:pt x="0" y="1167225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194130" y="0"/>
                  </a:lnTo>
                  <a:cubicBezTo>
                    <a:pt x="47244930" y="0"/>
                    <a:pt x="47286841" y="41910"/>
                    <a:pt x="47286841" y="92710"/>
                  </a:cubicBezTo>
                  <a:lnTo>
                    <a:pt x="47286841" y="11670988"/>
                  </a:lnTo>
                  <a:cubicBezTo>
                    <a:pt x="47288112" y="11723058"/>
                    <a:pt x="47246201" y="11764969"/>
                    <a:pt x="47195401" y="11764969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7351612" cy="11828469"/>
            </a:xfrm>
            <a:custGeom>
              <a:avLst/>
              <a:gdLst/>
              <a:ahLst/>
              <a:cxnLst/>
              <a:rect l="l" t="t" r="r" b="b"/>
              <a:pathLst>
                <a:path w="47351612" h="11828469">
                  <a:moveTo>
                    <a:pt x="47227151" y="59690"/>
                  </a:moveTo>
                  <a:cubicBezTo>
                    <a:pt x="47262709" y="59690"/>
                    <a:pt x="47291920" y="88900"/>
                    <a:pt x="47291920" y="124460"/>
                  </a:cubicBezTo>
                  <a:lnTo>
                    <a:pt x="47291920" y="11704008"/>
                  </a:lnTo>
                  <a:cubicBezTo>
                    <a:pt x="47291920" y="11739569"/>
                    <a:pt x="47262709" y="11768779"/>
                    <a:pt x="47227151" y="11768779"/>
                  </a:cubicBezTo>
                  <a:lnTo>
                    <a:pt x="124460" y="11768779"/>
                  </a:lnTo>
                  <a:cubicBezTo>
                    <a:pt x="88900" y="11768779"/>
                    <a:pt x="59690" y="11739569"/>
                    <a:pt x="59690" y="1170400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227151" y="59690"/>
                  </a:lnTo>
                  <a:moveTo>
                    <a:pt x="472271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704008"/>
                  </a:lnTo>
                  <a:cubicBezTo>
                    <a:pt x="0" y="11772588"/>
                    <a:pt x="55880" y="11828469"/>
                    <a:pt x="124460" y="11828469"/>
                  </a:cubicBezTo>
                  <a:lnTo>
                    <a:pt x="47227151" y="11828469"/>
                  </a:lnTo>
                  <a:cubicBezTo>
                    <a:pt x="47295730" y="11828469"/>
                    <a:pt x="47351612" y="11772588"/>
                    <a:pt x="47351612" y="11704008"/>
                  </a:cubicBezTo>
                  <a:lnTo>
                    <a:pt x="47351612" y="124460"/>
                  </a:lnTo>
                  <a:cubicBezTo>
                    <a:pt x="47351612" y="55880"/>
                    <a:pt x="47295730" y="0"/>
                    <a:pt x="4722715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457200" y="1104900"/>
            <a:ext cx="7953618" cy="11245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BFC83D8-DDD4-1B61-CAED-ECB62A0B17BE}"/>
                  </a:ext>
                </a:extLst>
              </p:cNvPr>
              <p:cNvSpPr txBox="1"/>
              <p:nvPr/>
            </p:nvSpPr>
            <p:spPr>
              <a:xfrm>
                <a:off x="7772400" y="1790700"/>
                <a:ext cx="9446342" cy="645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5.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:r>
                  <a:rPr lang="en-U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			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	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:r>
                  <a:rPr lang="en-U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			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BFC83D8-DDD4-1B61-CAED-ECB62A0B1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790700"/>
                <a:ext cx="9446342" cy="6459653"/>
              </a:xfrm>
              <a:prstGeom prst="rect">
                <a:avLst/>
              </a:prstGeom>
              <a:blipFill>
                <a:blip r:embed="rId4"/>
                <a:stretch>
                  <a:fillRect l="-2581" r="-2581" b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99B3A30-C0D1-008B-0BAA-F3C2B68AE33E}"/>
              </a:ext>
            </a:extLst>
          </p:cNvPr>
          <p:cNvSpPr/>
          <p:nvPr/>
        </p:nvSpPr>
        <p:spPr>
          <a:xfrm>
            <a:off x="13106400" y="7200900"/>
            <a:ext cx="838200" cy="8620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04195">
            <a:off x="11547536" y="-3661246"/>
            <a:ext cx="8840548" cy="937989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02333" y="2462947"/>
            <a:ext cx="14939110" cy="5361105"/>
            <a:chOff x="0" y="0"/>
            <a:chExt cx="36486220" cy="13093582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36422719" cy="13030082"/>
            </a:xfrm>
            <a:custGeom>
              <a:avLst/>
              <a:gdLst/>
              <a:ahLst/>
              <a:cxnLst/>
              <a:rect l="l" t="t" r="r" b="b"/>
              <a:pathLst>
                <a:path w="36422719" h="13030082">
                  <a:moveTo>
                    <a:pt x="36330009" y="13030082"/>
                  </a:moveTo>
                  <a:lnTo>
                    <a:pt x="92710" y="13030082"/>
                  </a:lnTo>
                  <a:cubicBezTo>
                    <a:pt x="41910" y="13030082"/>
                    <a:pt x="0" y="12988172"/>
                    <a:pt x="0" y="1293737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6328741" y="0"/>
                  </a:lnTo>
                  <a:cubicBezTo>
                    <a:pt x="36379541" y="0"/>
                    <a:pt x="36421451" y="41910"/>
                    <a:pt x="36421451" y="92710"/>
                  </a:cubicBezTo>
                  <a:lnTo>
                    <a:pt x="36421451" y="12936102"/>
                  </a:lnTo>
                  <a:cubicBezTo>
                    <a:pt x="36422719" y="12988172"/>
                    <a:pt x="36380809" y="13030082"/>
                    <a:pt x="36330009" y="13030082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486219" cy="13093582"/>
            </a:xfrm>
            <a:custGeom>
              <a:avLst/>
              <a:gdLst/>
              <a:ahLst/>
              <a:cxnLst/>
              <a:rect l="l" t="t" r="r" b="b"/>
              <a:pathLst>
                <a:path w="36486219" h="13093582">
                  <a:moveTo>
                    <a:pt x="36361759" y="59690"/>
                  </a:moveTo>
                  <a:cubicBezTo>
                    <a:pt x="36397319" y="59690"/>
                    <a:pt x="36426530" y="88900"/>
                    <a:pt x="36426530" y="124460"/>
                  </a:cubicBezTo>
                  <a:lnTo>
                    <a:pt x="36426530" y="12969122"/>
                  </a:lnTo>
                  <a:cubicBezTo>
                    <a:pt x="36426530" y="13004682"/>
                    <a:pt x="36397319" y="13033891"/>
                    <a:pt x="36361759" y="13033891"/>
                  </a:cubicBezTo>
                  <a:lnTo>
                    <a:pt x="124460" y="13033891"/>
                  </a:lnTo>
                  <a:cubicBezTo>
                    <a:pt x="88900" y="13033891"/>
                    <a:pt x="59690" y="13004682"/>
                    <a:pt x="59690" y="1296912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6361759" y="59690"/>
                  </a:lnTo>
                  <a:moveTo>
                    <a:pt x="3636175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969122"/>
                  </a:lnTo>
                  <a:cubicBezTo>
                    <a:pt x="0" y="13037702"/>
                    <a:pt x="55880" y="13093582"/>
                    <a:pt x="124460" y="13093582"/>
                  </a:cubicBezTo>
                  <a:lnTo>
                    <a:pt x="36361759" y="13093582"/>
                  </a:lnTo>
                  <a:cubicBezTo>
                    <a:pt x="36430341" y="13093582"/>
                    <a:pt x="36486219" y="13037702"/>
                    <a:pt x="36486219" y="12969122"/>
                  </a:cubicBezTo>
                  <a:lnTo>
                    <a:pt x="36486219" y="124460"/>
                  </a:lnTo>
                  <a:cubicBezTo>
                    <a:pt x="36486219" y="55880"/>
                    <a:pt x="36430341" y="0"/>
                    <a:pt x="3636175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77800" y="1676142"/>
            <a:ext cx="5103890" cy="861085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357D90D-16EC-49C7-2FB6-1F1882F7E70F}"/>
              </a:ext>
            </a:extLst>
          </p:cNvPr>
          <p:cNvSpPr txBox="1"/>
          <p:nvPr/>
        </p:nvSpPr>
        <p:spPr>
          <a:xfrm>
            <a:off x="3252188" y="3163149"/>
            <a:ext cx="104394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CUỐI CHƯƠNG IV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772400" y="1866900"/>
            <a:ext cx="10071120" cy="6973529"/>
            <a:chOff x="0" y="0"/>
            <a:chExt cx="24596988" cy="26993392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24533487" cy="26929891"/>
            </a:xfrm>
            <a:custGeom>
              <a:avLst/>
              <a:gdLst/>
              <a:ahLst/>
              <a:cxnLst/>
              <a:rect l="l" t="t" r="r" b="b"/>
              <a:pathLst>
                <a:path w="24533487" h="26929891">
                  <a:moveTo>
                    <a:pt x="24440778" y="26929891"/>
                  </a:moveTo>
                  <a:lnTo>
                    <a:pt x="92710" y="26929891"/>
                  </a:lnTo>
                  <a:cubicBezTo>
                    <a:pt x="41910" y="26929891"/>
                    <a:pt x="0" y="26887984"/>
                    <a:pt x="0" y="2683718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4439508" y="0"/>
                  </a:lnTo>
                  <a:cubicBezTo>
                    <a:pt x="24490308" y="0"/>
                    <a:pt x="24532217" y="41910"/>
                    <a:pt x="24532217" y="92710"/>
                  </a:cubicBezTo>
                  <a:lnTo>
                    <a:pt x="24532217" y="26835912"/>
                  </a:lnTo>
                  <a:cubicBezTo>
                    <a:pt x="24533487" y="26887984"/>
                    <a:pt x="24491578" y="26929891"/>
                    <a:pt x="24440778" y="26929891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4596987" cy="26993394"/>
            </a:xfrm>
            <a:custGeom>
              <a:avLst/>
              <a:gdLst/>
              <a:ahLst/>
              <a:cxnLst/>
              <a:rect l="l" t="t" r="r" b="b"/>
              <a:pathLst>
                <a:path w="24596987" h="26993394">
                  <a:moveTo>
                    <a:pt x="24472528" y="59690"/>
                  </a:moveTo>
                  <a:cubicBezTo>
                    <a:pt x="24508087" y="59690"/>
                    <a:pt x="24537298" y="88900"/>
                    <a:pt x="24537298" y="124460"/>
                  </a:cubicBezTo>
                  <a:lnTo>
                    <a:pt x="24537298" y="26868934"/>
                  </a:lnTo>
                  <a:cubicBezTo>
                    <a:pt x="24537298" y="26904494"/>
                    <a:pt x="24508087" y="26933702"/>
                    <a:pt x="24472528" y="26933702"/>
                  </a:cubicBezTo>
                  <a:lnTo>
                    <a:pt x="124460" y="26933702"/>
                  </a:lnTo>
                  <a:cubicBezTo>
                    <a:pt x="88900" y="26933702"/>
                    <a:pt x="59690" y="26904494"/>
                    <a:pt x="59690" y="2686893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4472528" y="59690"/>
                  </a:lnTo>
                  <a:moveTo>
                    <a:pt x="2447252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868934"/>
                  </a:lnTo>
                  <a:cubicBezTo>
                    <a:pt x="0" y="26937512"/>
                    <a:pt x="55880" y="26993394"/>
                    <a:pt x="124460" y="26993394"/>
                  </a:cubicBezTo>
                  <a:lnTo>
                    <a:pt x="24472528" y="26993394"/>
                  </a:lnTo>
                  <a:cubicBezTo>
                    <a:pt x="24541108" y="26993394"/>
                    <a:pt x="24596987" y="26937512"/>
                    <a:pt x="24596987" y="26868934"/>
                  </a:cubicBezTo>
                  <a:lnTo>
                    <a:pt x="24596987" y="124460"/>
                  </a:lnTo>
                  <a:cubicBezTo>
                    <a:pt x="24596987" y="55880"/>
                    <a:pt x="24541108" y="0"/>
                    <a:pt x="2447252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8334376" y="5182829"/>
            <a:ext cx="8947167" cy="0"/>
          </a:xfrm>
          <a:prstGeom prst="line">
            <a:avLst/>
          </a:prstGeom>
          <a:ln w="28575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870BFF4-734D-F24A-1CF7-56C3D5414CE3}"/>
              </a:ext>
            </a:extLst>
          </p:cNvPr>
          <p:cNvSpPr txBox="1"/>
          <p:nvPr/>
        </p:nvSpPr>
        <p:spPr>
          <a:xfrm>
            <a:off x="1219200" y="3667353"/>
            <a:ext cx="58674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1A39E7F-7931-E0F6-B951-84D416C4389C}"/>
              </a:ext>
            </a:extLst>
          </p:cNvPr>
          <p:cNvSpPr txBox="1"/>
          <p:nvPr/>
        </p:nvSpPr>
        <p:spPr>
          <a:xfrm>
            <a:off x="8719185" y="2979013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94DA88E-8C17-11EA-5C2C-D31F51384D3E}"/>
              </a:ext>
            </a:extLst>
          </p:cNvPr>
          <p:cNvSpPr txBox="1"/>
          <p:nvPr/>
        </p:nvSpPr>
        <p:spPr>
          <a:xfrm>
            <a:off x="8719185" y="6744506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7E8C8F4-5FED-72B8-3999-010370DD2148}"/>
              </a:ext>
            </a:extLst>
          </p:cNvPr>
          <p:cNvSpPr txBox="1"/>
          <p:nvPr/>
        </p:nvSpPr>
        <p:spPr>
          <a:xfrm>
            <a:off x="10700384" y="2306416"/>
            <a:ext cx="48006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IV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3D31C483-C28F-17EB-FAC2-6B9A86076C28}"/>
              </a:ext>
            </a:extLst>
          </p:cNvPr>
          <p:cNvSpPr txBox="1"/>
          <p:nvPr/>
        </p:nvSpPr>
        <p:spPr>
          <a:xfrm>
            <a:off x="10852785" y="6479297"/>
            <a:ext cx="6172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2336</Words>
  <PresentationFormat>Tùy chỉnh</PresentationFormat>
  <Paragraphs>175</Paragraphs>
  <Slides>42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42</vt:i4>
      </vt:variant>
    </vt:vector>
  </HeadingPairs>
  <TitlesOfParts>
    <vt:vector size="47" baseType="lpstr">
      <vt:lpstr>Arial</vt:lpstr>
      <vt:lpstr>Cambria Math</vt:lpstr>
      <vt:lpstr>Calibri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2022-10-14T01:30:40Z</dcterms:modified>
  <dc:identifier>DAFO1mCrj28</dc:identifier>
</cp:coreProperties>
</file>